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A0E"/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57" autoAdjust="0"/>
    <p:restoredTop sz="94683" autoAdjust="0"/>
  </p:normalViewPr>
  <p:slideViewPr>
    <p:cSldViewPr snapToGrid="0">
      <p:cViewPr varScale="1">
        <p:scale>
          <a:sx n="108" d="100"/>
          <a:sy n="108" d="100"/>
        </p:scale>
        <p:origin x="8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635" y="1324947"/>
            <a:ext cx="4605472" cy="2446734"/>
          </a:xfrm>
        </p:spPr>
        <p:txBody>
          <a:bodyPr anchor="b"/>
          <a:lstStyle>
            <a:lvl1pPr algn="l">
              <a:defRPr sz="6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635" y="3910830"/>
            <a:ext cx="3984510" cy="134730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31C87B-EA67-155E-4E58-F7FFB19C5C51}"/>
              </a:ext>
            </a:extLst>
          </p:cNvPr>
          <p:cNvSpPr/>
          <p:nvPr userDrawn="1"/>
        </p:nvSpPr>
        <p:spPr>
          <a:xfrm>
            <a:off x="0" y="0"/>
            <a:ext cx="926327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10000"/>
                  <a:alpha val="0"/>
                </a:schemeClr>
              </a:gs>
              <a:gs pos="100000">
                <a:schemeClr val="accent3">
                  <a:lumMod val="10000"/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AEE957-79C6-1EC9-D7AE-468CC34F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08803C-6A74-CADA-06F2-7CD10EA7C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7879080" cy="42152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7879080" cy="42152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4313"/>
            <a:ext cx="5257800" cy="3307553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857663"/>
            <a:ext cx="5257800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029" y="1323305"/>
            <a:ext cx="5736771" cy="2368561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9" y="3857663"/>
            <a:ext cx="5736771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734"/>
            <a:ext cx="4114801" cy="1877676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341984"/>
            <a:ext cx="4125787" cy="108701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74584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3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B7D7D-9D06-E703-B416-0E4A2297BB88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46B4C39-2AD3-E46A-2C2A-8B867346162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BF58380-E6B8-9A92-AD57-7BBB461150F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A5DA9E9-D925-9BED-8187-BC139EA534A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48DB04-5223-7C98-ABDF-48BD47036F7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118CDEB-5180-92CA-E884-5B154D47E86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DC1634-3674-2E49-DA22-E6F2690B6F48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E61600-F67D-C205-C060-017DF583DD0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307CA5-41DB-2BE7-3B92-635C01FF316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5CB1842-19C1-2286-164F-50F1B64A62E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70DD77-7F6C-72BE-080C-D810BF6E509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050E72-6D27-FD51-1FFD-28301E47C36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162E05-83C5-874B-9910-EC884B8AAA0D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A14357-8804-B6E4-4095-0D610753155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6CEF896-E149-EAEB-DC4A-7A88C2F8A1A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A4B677C-5D55-6B24-1B31-B0EF7718465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AB4A49-0A9B-9E20-DC12-17E820D4AD0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D53B1DE-2A7D-D49B-F9E0-029955CB943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BDD8B6B-118E-EBD2-BB6F-3E54DD87C5D6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D0DB413-CDCC-FFBB-EFCA-FA7188EDBB1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4FD161E-E451-FA35-6E31-85715F659EC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EF4C73D-AF3C-D0D6-317A-17BA92D6A7C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9F86499-8C77-B846-202D-51903998C86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C73951-08D3-1AEE-6BF2-93D6ADBC94A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35DFA49-5C5B-D474-3C2E-459D73ABFE74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7821A5-B906-0245-0FFA-7D93D0321BD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1CCB28B-C653-EDF4-CBBB-E096AAB350C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3BC87C-60ED-111B-D5C9-62116E348FA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A242B71-F0BB-4CF2-1C40-7A5F40AC5C3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F835155-E86B-6C2D-9E5C-F35B1BB8FE9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B8E7E2D-762E-FDEF-B040-EEBDFE2DD1D6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E286A4-1CCB-61E2-B082-5CA90B2723B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EB39F9E-2143-BEEC-03F6-BE27396D2D0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E169F23-7893-89EE-912E-92B7A9B1082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B1E76F9-EFAF-B83D-EA24-42A3BD7A30C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84C7681-DA9A-3408-383B-3ADA6719A02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AF69025-5B21-6A90-73AE-408C2875C6EC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CD9F047-76D0-73C3-F137-95F5CEB7BCD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19CCBBC-035A-5E13-BF98-E538386BCAB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AB56173-7E65-4A25-67E5-CA170266742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47D36F2-9E52-A386-D804-61E67FB5CA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83F1741-3BBD-A791-BF09-120B8D22BEE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65FD7EC-7B0F-A4C9-655B-5AED99DB8DCC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9048FDF-A60B-51C5-A0CA-84D2FF0D03C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109B838-CBE9-932A-BB52-33A7679E7EE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9A714C3-BA82-EAB1-2ABC-FCEDBFA346A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39D1C19-A12C-7705-682A-7DE5C65DBA8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CA79EC6-D26E-06C0-B847-37BF5EF0E79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F18B71B-5747-CC6C-73FC-93ABA94E71BF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5589289-F416-CB24-6FB9-789D4B9226F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8ECAD2E-7A0C-12EF-1865-8109C90EA4D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5987F59-DDA1-7F6E-7001-A574C26D9B6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20E5C98-A706-6F9A-C4A7-B0FDE6FAD89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EE9E2F7-D931-0447-3D7E-0469233A90E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BAE4BE2-C597-7FCC-F3DF-808A12D6D025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D887F1E-2C3B-1532-05EE-8A8336F264C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074EF9A-B014-2DDC-54C7-345A95A276E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AEBBF16-1F95-C02E-EC9A-6DF5D1D4A6F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4BECDA2-A86E-E9BA-D9D0-6E147427447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C712385-CA54-DF69-312F-DCB69B97A67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475A63F-ED87-724A-03CB-C5D057EF1270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11D021-14C0-5565-478E-5FBCACAFC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American Legac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62_T_PGO_American-Legacy.pptx" id="{B6A19342-CCB7-43DD-BCBC-93251CF4CEC2}" vid="{14D78451-7EE0-4531-9887-F2E272642322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62_T_PGO_American-Legacy.pptx" id="{B6A19342-CCB7-43DD-BCBC-93251CF4CEC2}" vid="{A7EAEB70-2A1A-43AE-A99A-ED481C5E6F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Legacy</dc:title>
  <dc:creator>PresentationGO.com</dc:creator>
  <dc:description>© Copyright PresentationGO.com</dc:description>
  <cp:lastModifiedBy>word</cp:lastModifiedBy>
  <cp:revision>10</cp:revision>
  <dcterms:created xsi:type="dcterms:W3CDTF">2025-01-30T19:07:56Z</dcterms:created>
  <dcterms:modified xsi:type="dcterms:W3CDTF">2026-08-21T07:59:41Z</dcterms:modified>
  <cp:category>Templates</cp:category>
</cp:coreProperties>
</file>