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2" autoAdjust="0"/>
    <p:restoredTop sz="94602" autoAdjust="0"/>
  </p:normalViewPr>
  <p:slideViewPr>
    <p:cSldViewPr snapToGrid="0">
      <p:cViewPr varScale="1">
        <p:scale>
          <a:sx n="120" d="100"/>
          <a:sy n="120" d="100"/>
        </p:scale>
        <p:origin x="92" y="2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9BC4CD34-FECF-CBA9-16E3-564F7DE1CD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16542" y="0"/>
            <a:ext cx="9375458" cy="5327650"/>
          </a:xfrm>
          <a:custGeom>
            <a:avLst/>
            <a:gdLst>
              <a:gd name="connsiteX0" fmla="*/ 0 w 9375458"/>
              <a:gd name="connsiteY0" fmla="*/ 0 h 5327650"/>
              <a:gd name="connsiteX1" fmla="*/ 9375458 w 9375458"/>
              <a:gd name="connsiteY1" fmla="*/ 0 h 5327650"/>
              <a:gd name="connsiteX2" fmla="*/ 9375458 w 9375458"/>
              <a:gd name="connsiteY2" fmla="*/ 1279555 h 5327650"/>
              <a:gd name="connsiteX3" fmla="*/ 5327363 w 9375458"/>
              <a:gd name="connsiteY3" fmla="*/ 5327650 h 5327650"/>
              <a:gd name="connsiteX4" fmla="*/ 5326697 w 9375458"/>
              <a:gd name="connsiteY4" fmla="*/ 5327650 h 532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75458" h="5327650">
                <a:moveTo>
                  <a:pt x="0" y="0"/>
                </a:moveTo>
                <a:lnTo>
                  <a:pt x="9375458" y="0"/>
                </a:lnTo>
                <a:lnTo>
                  <a:pt x="9375458" y="1279555"/>
                </a:lnTo>
                <a:lnTo>
                  <a:pt x="5327363" y="5327650"/>
                </a:lnTo>
                <a:lnTo>
                  <a:pt x="5326697" y="532765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3136874"/>
            <a:ext cx="4328748" cy="185274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5128771"/>
            <a:ext cx="4328748" cy="862227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64DDA8E6-4E8C-2A71-2760-A83810F4FD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2255"/>
            <a:ext cx="3889198" cy="6705744"/>
          </a:xfrm>
          <a:custGeom>
            <a:avLst/>
            <a:gdLst>
              <a:gd name="connsiteX0" fmla="*/ 0 w 3889198"/>
              <a:gd name="connsiteY0" fmla="*/ 0 h 6705744"/>
              <a:gd name="connsiteX1" fmla="*/ 3889198 w 3889198"/>
              <a:gd name="connsiteY1" fmla="*/ 3889199 h 6705744"/>
              <a:gd name="connsiteX2" fmla="*/ 1071700 w 3889198"/>
              <a:gd name="connsiteY2" fmla="*/ 6705744 h 6705744"/>
              <a:gd name="connsiteX3" fmla="*/ 0 w 3889198"/>
              <a:gd name="connsiteY3" fmla="*/ 6705744 h 67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9198" h="6705744">
                <a:moveTo>
                  <a:pt x="0" y="0"/>
                </a:moveTo>
                <a:lnTo>
                  <a:pt x="3889198" y="3889199"/>
                </a:lnTo>
                <a:lnTo>
                  <a:pt x="1071700" y="6705744"/>
                </a:lnTo>
                <a:lnTo>
                  <a:pt x="0" y="6705744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E7D4E-00E0-0C04-6318-BE1E3DFBB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365125"/>
            <a:ext cx="7315200" cy="832304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5B7D7-9AF3-D844-41A1-D641438B0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580" y="1328057"/>
            <a:ext cx="6878220" cy="4864021"/>
          </a:xfrm>
        </p:spPr>
        <p:txBody>
          <a:bodyPr/>
          <a:lstStyle>
            <a:lvl1pPr algn="r"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algn="r"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 algn="r"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 algn="r"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 algn="r"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4C8838C-2E49-76A4-8D8B-CEDA4851C3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1848" y="0"/>
            <a:ext cx="3890152" cy="6701337"/>
          </a:xfrm>
          <a:custGeom>
            <a:avLst/>
            <a:gdLst>
              <a:gd name="connsiteX0" fmla="*/ 2812140 w 3890152"/>
              <a:gd name="connsiteY0" fmla="*/ 0 h 6701337"/>
              <a:gd name="connsiteX1" fmla="*/ 3890152 w 3890152"/>
              <a:gd name="connsiteY1" fmla="*/ 0 h 6701337"/>
              <a:gd name="connsiteX2" fmla="*/ 3890152 w 3890152"/>
              <a:gd name="connsiteY2" fmla="*/ 6701337 h 6701337"/>
              <a:gd name="connsiteX3" fmla="*/ 3890151 w 3890152"/>
              <a:gd name="connsiteY3" fmla="*/ 6701337 h 6701337"/>
              <a:gd name="connsiteX4" fmla="*/ 0 w 3890152"/>
              <a:gd name="connsiteY4" fmla="*/ 2812141 h 670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152" h="6701337">
                <a:moveTo>
                  <a:pt x="2812140" y="0"/>
                </a:moveTo>
                <a:lnTo>
                  <a:pt x="3890152" y="0"/>
                </a:lnTo>
                <a:lnTo>
                  <a:pt x="3890152" y="6701337"/>
                </a:lnTo>
                <a:lnTo>
                  <a:pt x="3890151" y="6701337"/>
                </a:lnTo>
                <a:lnTo>
                  <a:pt x="0" y="2812141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05800" cy="8323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8057"/>
            <a:ext cx="6877265" cy="4864021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0EB5317-6289-0F0D-5EDE-2518D7CE10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16544" y="1530969"/>
            <a:ext cx="9375456" cy="5327031"/>
          </a:xfrm>
          <a:custGeom>
            <a:avLst/>
            <a:gdLst>
              <a:gd name="connsiteX0" fmla="*/ 5327027 w 9375456"/>
              <a:gd name="connsiteY0" fmla="*/ 0 h 5327031"/>
              <a:gd name="connsiteX1" fmla="*/ 9375456 w 9375456"/>
              <a:gd name="connsiteY1" fmla="*/ 4047475 h 5327031"/>
              <a:gd name="connsiteX2" fmla="*/ 9375456 w 9375456"/>
              <a:gd name="connsiteY2" fmla="*/ 5327031 h 5327031"/>
              <a:gd name="connsiteX3" fmla="*/ 0 w 9375456"/>
              <a:gd name="connsiteY3" fmla="*/ 5327031 h 5327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75456" h="5327031">
                <a:moveTo>
                  <a:pt x="5327027" y="0"/>
                </a:moveTo>
                <a:lnTo>
                  <a:pt x="9375456" y="4047475"/>
                </a:lnTo>
                <a:lnTo>
                  <a:pt x="9375456" y="5327031"/>
                </a:lnTo>
                <a:lnTo>
                  <a:pt x="0" y="5327031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13794"/>
            <a:ext cx="5410200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248152"/>
            <a:ext cx="3657599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BF4E8F2-6E65-A758-3695-9CE47F8A1A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718141" cy="6864974"/>
          </a:xfrm>
          <a:custGeom>
            <a:avLst/>
            <a:gdLst>
              <a:gd name="connsiteX0" fmla="*/ 0 w 6718141"/>
              <a:gd name="connsiteY0" fmla="*/ 0 h 6864974"/>
              <a:gd name="connsiteX1" fmla="*/ 2669713 w 6718141"/>
              <a:gd name="connsiteY1" fmla="*/ 0 h 6864974"/>
              <a:gd name="connsiteX2" fmla="*/ 6718141 w 6718141"/>
              <a:gd name="connsiteY2" fmla="*/ 4048428 h 6864974"/>
              <a:gd name="connsiteX3" fmla="*/ 6718141 w 6718141"/>
              <a:gd name="connsiteY3" fmla="*/ 4048430 h 6864974"/>
              <a:gd name="connsiteX4" fmla="*/ 3900644 w 6718141"/>
              <a:gd name="connsiteY4" fmla="*/ 6864974 h 6864974"/>
              <a:gd name="connsiteX5" fmla="*/ 0 w 6718141"/>
              <a:gd name="connsiteY5" fmla="*/ 6864974 h 68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18141" h="6864974">
                <a:moveTo>
                  <a:pt x="0" y="0"/>
                </a:moveTo>
                <a:lnTo>
                  <a:pt x="2669713" y="0"/>
                </a:lnTo>
                <a:lnTo>
                  <a:pt x="6718141" y="4048428"/>
                </a:lnTo>
                <a:lnTo>
                  <a:pt x="6718141" y="4048430"/>
                </a:lnTo>
                <a:lnTo>
                  <a:pt x="3900644" y="6864974"/>
                </a:lnTo>
                <a:lnTo>
                  <a:pt x="0" y="6864974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4900" y="1323305"/>
            <a:ext cx="3898900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4900" y="3857663"/>
            <a:ext cx="3898900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78DA8888-1022-28FA-8A23-24769043E1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5302" y="0"/>
            <a:ext cx="6706698" cy="3889198"/>
          </a:xfrm>
          <a:custGeom>
            <a:avLst/>
            <a:gdLst>
              <a:gd name="connsiteX0" fmla="*/ 0 w 6706698"/>
              <a:gd name="connsiteY0" fmla="*/ 0 h 3889198"/>
              <a:gd name="connsiteX1" fmla="*/ 6706698 w 6706698"/>
              <a:gd name="connsiteY1" fmla="*/ 0 h 3889198"/>
              <a:gd name="connsiteX2" fmla="*/ 6706698 w 6706698"/>
              <a:gd name="connsiteY2" fmla="*/ 1072654 h 3889198"/>
              <a:gd name="connsiteX3" fmla="*/ 3889199 w 6706698"/>
              <a:gd name="connsiteY3" fmla="*/ 3889198 h 3889198"/>
              <a:gd name="connsiteX4" fmla="*/ 3889197 w 6706698"/>
              <a:gd name="connsiteY4" fmla="*/ 3889198 h 388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6698" h="3889198">
                <a:moveTo>
                  <a:pt x="0" y="0"/>
                </a:moveTo>
                <a:lnTo>
                  <a:pt x="6706698" y="0"/>
                </a:lnTo>
                <a:lnTo>
                  <a:pt x="6706698" y="1072654"/>
                </a:lnTo>
                <a:lnTo>
                  <a:pt x="3889199" y="3889198"/>
                </a:lnTo>
                <a:lnTo>
                  <a:pt x="3889197" y="3889198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0563"/>
            <a:ext cx="4528568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868520"/>
            <a:ext cx="4540658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388919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411653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434386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>
                    <a:lumMod val="95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89D22F-B537-815A-DE31-98EAEC9B24C4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61F37D5-1A4D-EA6D-B567-6B01D93FB0C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7B18D34-4F19-13FA-678F-C90ECB597B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CB1E95F-04C9-225A-FF09-FEF379219D1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2069F53-E6DB-9D66-3F5B-A500B53A5DC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4DA9133-F815-7806-3DB0-5E0205C7F7B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29DA1C-0D25-7973-8318-1C4D0CCB72C1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2534D39-0604-9A8E-4D34-299E1640BBD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219D09C-1B0A-33AC-8807-96CFC0DAAAE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6D12B3-B18F-55D4-069B-63C5089D53D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3DEDD09-817E-0DA3-C407-3E25B95DE81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A687180-C687-BBCE-8A97-F762BEA3BBE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949968-8B92-ACFF-653C-D26A4EC18D0B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D148DC5-ACFE-4609-7F69-1BC343BF1A9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9EBDCF4-3843-570B-718D-DF44DA2B6CE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DFF62B9-BCF7-4BBE-6C41-4A841FA56AB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0BC7F35-0AF4-9254-703F-7D5F5963CD0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25F52A2-C95E-4846-084D-891DB4E7D3C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4E7ED2-3D4B-E290-DF4C-BA7DE1C7C163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1BB603E-9809-FC7B-65AD-3A987B3645B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50DD430-E5A2-39C1-90DD-CC10B56501B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8E5B276-D084-B070-CCA2-4A6A0B122F0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BE2B1C6-8CEE-044C-B884-AA3B132563B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E94E16D-94A0-642F-00F7-6C3D1EC139D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BC02CCA-976E-B8B5-DE88-DFE296702690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DE9FF6-83CF-7C22-7C31-D5D4AB111BA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7F8D362-510C-732F-7403-79C6567D4AD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FEC255C-E8D3-F45F-8089-08C56B7F13A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03CC537-D4BE-FC23-21A6-831C433CED3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94C9D20-C6CD-94AD-A640-7F7CE5ECD4A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E828B4D-C539-817A-AB5F-7E1BCFB9C792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4AFE3F-A26A-0705-D5B4-F52AEBDE057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94F654A-D45E-ACCC-6918-90150D696AC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1A5300D-9F9D-C56C-8036-0985490ABFE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7C60B30-02D4-F785-0934-47CAB58C851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343DA6-130B-B8A7-E1AB-F9C77215C34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0762838-110E-8727-FDBA-E826C9A35658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9D033DE-0F06-5DF3-3251-86749887F58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6628DE-76A2-FDCE-15EE-3965E37DB7F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13506D1-5A44-B425-812C-E19DB76A606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143DCFC-AAF1-5E4A-43C7-7E1F6468645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444C1C8-8E77-998C-7741-11C64908F34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9D21BCF-96BA-A7E9-5A6E-BD3343ED9D32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AC0D28F-A363-DE62-B35E-EDB2D74AE70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014101B-F87F-E224-F181-84E415F89A0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7A48AAA-EBC6-EF16-8265-660D028391B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EAAD5C3-E866-47AD-6CFE-DFABFFE3900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EC97BC3-FDD1-8928-29D5-9E21C896F5C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EFF7B0B-5750-BF2E-9061-07C7295E3572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C1D7628-3AFC-BFBA-A203-67C6F1C95AE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0316447-8E96-C6D9-E72A-2AC88D9B0C0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7DD951A-6794-6BCB-D2E1-6CA6C978519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8711414-4097-9464-349C-B5AA007A3A2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D43A3FD-5B39-7ED7-2B62-066E885BBC9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315F5A7-ACBA-074E-0C5A-450D6DFDECBF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5A9E6E8-0805-9BE0-31FB-762F3433C4F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0BC7E82-949D-E0F4-BD18-03C21240DBB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9E7A61D-B43D-CD7D-146E-A58342A34B3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54FB058-72C1-1667-70B2-CCE9AA77A03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A9E06BE-D19C-F86E-6F74-54918437FC9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A49D408-FEAF-F532-288B-B12A71CFE26E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5D1176-ACEB-20C0-714C-D5742260AE4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5FF09C1-EE99-247D-CDB4-F76FE0261AE6}"/>
              </a:ext>
            </a:extLst>
          </p:cNvPr>
          <p:cNvSpPr/>
          <p:nvPr/>
        </p:nvSpPr>
        <p:spPr>
          <a:xfrm>
            <a:off x="2229205" y="0"/>
            <a:ext cx="9558524" cy="5914366"/>
          </a:xfrm>
          <a:custGeom>
            <a:avLst/>
            <a:gdLst>
              <a:gd name="connsiteX0" fmla="*/ 8384805 w 9558524"/>
              <a:gd name="connsiteY0" fmla="*/ 2270209 h 5914366"/>
              <a:gd name="connsiteX1" fmla="*/ 5914367 w 9558524"/>
              <a:gd name="connsiteY1" fmla="*/ 4740647 h 5914366"/>
              <a:gd name="connsiteX2" fmla="*/ 1173720 w 9558524"/>
              <a:gd name="connsiteY2" fmla="*/ 0 h 5914366"/>
              <a:gd name="connsiteX3" fmla="*/ 0 w 9558524"/>
              <a:gd name="connsiteY3" fmla="*/ 0 h 5914366"/>
              <a:gd name="connsiteX4" fmla="*/ 5914367 w 9558524"/>
              <a:gd name="connsiteY4" fmla="*/ 5914367 h 5914366"/>
              <a:gd name="connsiteX5" fmla="*/ 9558524 w 9558524"/>
              <a:gd name="connsiteY5" fmla="*/ 2270209 h 5914366"/>
              <a:gd name="connsiteX6" fmla="*/ 8384805 w 9558524"/>
              <a:gd name="connsiteY6" fmla="*/ 2270209 h 591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58524" h="5914366">
                <a:moveTo>
                  <a:pt x="8384805" y="2270209"/>
                </a:moveTo>
                <a:lnTo>
                  <a:pt x="5914367" y="4740647"/>
                </a:lnTo>
                <a:lnTo>
                  <a:pt x="1173720" y="0"/>
                </a:lnTo>
                <a:lnTo>
                  <a:pt x="0" y="0"/>
                </a:lnTo>
                <a:lnTo>
                  <a:pt x="5914367" y="5914367"/>
                </a:lnTo>
                <a:lnTo>
                  <a:pt x="9558524" y="2270209"/>
                </a:lnTo>
                <a:lnTo>
                  <a:pt x="8384805" y="2270209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74947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566C126-71E2-12F5-9C7B-FE7652C30497}"/>
              </a:ext>
            </a:extLst>
          </p:cNvPr>
          <p:cNvSpPr/>
          <p:nvPr/>
        </p:nvSpPr>
        <p:spPr>
          <a:xfrm>
            <a:off x="7863252" y="2795092"/>
            <a:ext cx="4328748" cy="2857545"/>
          </a:xfrm>
          <a:custGeom>
            <a:avLst/>
            <a:gdLst>
              <a:gd name="connsiteX0" fmla="*/ 4328748 w 4328748"/>
              <a:gd name="connsiteY0" fmla="*/ 0 h 2857545"/>
              <a:gd name="connsiteX1" fmla="*/ 2643969 w 4328748"/>
              <a:gd name="connsiteY1" fmla="*/ 1684779 h 2857545"/>
              <a:gd name="connsiteX2" fmla="*/ 1172767 w 4328748"/>
              <a:gd name="connsiteY2" fmla="*/ 213577 h 2857545"/>
              <a:gd name="connsiteX3" fmla="*/ 0 w 4328748"/>
              <a:gd name="connsiteY3" fmla="*/ 213577 h 2857545"/>
              <a:gd name="connsiteX4" fmla="*/ 2643969 w 4328748"/>
              <a:gd name="connsiteY4" fmla="*/ 2857546 h 2857545"/>
              <a:gd name="connsiteX5" fmla="*/ 4328748 w 4328748"/>
              <a:gd name="connsiteY5" fmla="*/ 1173720 h 2857545"/>
              <a:gd name="connsiteX6" fmla="*/ 4328748 w 4328748"/>
              <a:gd name="connsiteY6" fmla="*/ 0 h 28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8748" h="2857545">
                <a:moveTo>
                  <a:pt x="4328748" y="0"/>
                </a:moveTo>
                <a:lnTo>
                  <a:pt x="2643969" y="1684779"/>
                </a:lnTo>
                <a:lnTo>
                  <a:pt x="1172767" y="213577"/>
                </a:lnTo>
                <a:lnTo>
                  <a:pt x="0" y="213577"/>
                </a:lnTo>
                <a:lnTo>
                  <a:pt x="2643969" y="2857546"/>
                </a:lnTo>
                <a:lnTo>
                  <a:pt x="4328748" y="1173720"/>
                </a:lnTo>
                <a:lnTo>
                  <a:pt x="4328748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0500FC-EF70-BA8B-2AE1-1DA616A686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E4674B6-E9C7-A360-4E6F-85EE09EB2989}"/>
              </a:ext>
            </a:extLst>
          </p:cNvPr>
          <p:cNvSpPr/>
          <p:nvPr/>
        </p:nvSpPr>
        <p:spPr>
          <a:xfrm>
            <a:off x="485315" y="397295"/>
            <a:ext cx="3990265" cy="6460705"/>
          </a:xfrm>
          <a:custGeom>
            <a:avLst/>
            <a:gdLst>
              <a:gd name="connsiteX0" fmla="*/ 0 w 3990265"/>
              <a:gd name="connsiteY0" fmla="*/ 6460706 h 6460705"/>
              <a:gd name="connsiteX1" fmla="*/ 1173720 w 3990265"/>
              <a:gd name="connsiteY1" fmla="*/ 6460706 h 6460705"/>
              <a:gd name="connsiteX2" fmla="*/ 3990266 w 3990265"/>
              <a:gd name="connsiteY2" fmla="*/ 3644159 h 6460705"/>
              <a:gd name="connsiteX3" fmla="*/ 347063 w 3990265"/>
              <a:gd name="connsiteY3" fmla="*/ 0 h 6460705"/>
              <a:gd name="connsiteX4" fmla="*/ 347063 w 3990265"/>
              <a:gd name="connsiteY4" fmla="*/ 1173721 h 6460705"/>
              <a:gd name="connsiteX5" fmla="*/ 2817500 w 3990265"/>
              <a:gd name="connsiteY5" fmla="*/ 3644159 h 6460705"/>
              <a:gd name="connsiteX6" fmla="*/ 0 w 3990265"/>
              <a:gd name="connsiteY6" fmla="*/ 6460706 h 646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0265" h="6460705">
                <a:moveTo>
                  <a:pt x="0" y="6460706"/>
                </a:moveTo>
                <a:lnTo>
                  <a:pt x="1173720" y="6460706"/>
                </a:lnTo>
                <a:lnTo>
                  <a:pt x="3990266" y="3644159"/>
                </a:lnTo>
                <a:lnTo>
                  <a:pt x="347063" y="0"/>
                </a:lnTo>
                <a:lnTo>
                  <a:pt x="347063" y="1173721"/>
                </a:lnTo>
                <a:lnTo>
                  <a:pt x="2817500" y="3644159"/>
                </a:lnTo>
                <a:lnTo>
                  <a:pt x="0" y="6460706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75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E131559-BD40-8F8E-3890-B183268434FE}"/>
              </a:ext>
            </a:extLst>
          </p:cNvPr>
          <p:cNvSpPr/>
          <p:nvPr/>
        </p:nvSpPr>
        <p:spPr>
          <a:xfrm>
            <a:off x="1323890" y="0"/>
            <a:ext cx="2858499" cy="4328748"/>
          </a:xfrm>
          <a:custGeom>
            <a:avLst/>
            <a:gdLst>
              <a:gd name="connsiteX0" fmla="*/ 0 w 2858499"/>
              <a:gd name="connsiteY0" fmla="*/ 0 h 4328748"/>
              <a:gd name="connsiteX1" fmla="*/ 1684780 w 2858499"/>
              <a:gd name="connsiteY1" fmla="*/ 1684779 h 4328748"/>
              <a:gd name="connsiteX2" fmla="*/ 213577 w 2858499"/>
              <a:gd name="connsiteY2" fmla="*/ 3155982 h 4328748"/>
              <a:gd name="connsiteX3" fmla="*/ 213577 w 2858499"/>
              <a:gd name="connsiteY3" fmla="*/ 4328749 h 4328748"/>
              <a:gd name="connsiteX4" fmla="*/ 2858500 w 2858499"/>
              <a:gd name="connsiteY4" fmla="*/ 1684779 h 4328748"/>
              <a:gd name="connsiteX5" fmla="*/ 1173721 w 2858499"/>
              <a:gd name="connsiteY5" fmla="*/ 0 h 4328748"/>
              <a:gd name="connsiteX6" fmla="*/ 0 w 2858499"/>
              <a:gd name="connsiteY6" fmla="*/ 0 h 432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8499" h="4328748">
                <a:moveTo>
                  <a:pt x="0" y="0"/>
                </a:moveTo>
                <a:lnTo>
                  <a:pt x="1684780" y="1684779"/>
                </a:lnTo>
                <a:lnTo>
                  <a:pt x="213577" y="3155982"/>
                </a:lnTo>
                <a:lnTo>
                  <a:pt x="213577" y="4328749"/>
                </a:lnTo>
                <a:lnTo>
                  <a:pt x="2858500" y="1684779"/>
                </a:lnTo>
                <a:lnTo>
                  <a:pt x="117372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1B9477-ADEC-2761-D14E-BA06D6C46998}"/>
              </a:ext>
            </a:extLst>
          </p:cNvPr>
          <p:cNvGrpSpPr/>
          <p:nvPr/>
        </p:nvGrpSpPr>
        <p:grpSpPr>
          <a:xfrm>
            <a:off x="6511760" y="435207"/>
            <a:ext cx="2702984" cy="1804226"/>
            <a:chOff x="2056516" y="3584878"/>
            <a:chExt cx="2664490" cy="177853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E9AB33-1F83-6D4A-B327-C6E414CA0F0C}"/>
                </a:ext>
              </a:extLst>
            </p:cNvPr>
            <p:cNvSpPr txBox="1"/>
            <p:nvPr/>
          </p:nvSpPr>
          <p:spPr>
            <a:xfrm>
              <a:off x="2056516" y="4422892"/>
              <a:ext cx="2664490" cy="9405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IMAGE</a:t>
              </a:r>
              <a:endPara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algn="ctr"/>
              <a:r>
                <a:rPr 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PLACEHOLDER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D8675FA-737A-D7C3-9D36-3D37EF0879BA}"/>
                </a:ext>
              </a:extLst>
            </p:cNvPr>
            <p:cNvSpPr/>
            <p:nvPr/>
          </p:nvSpPr>
          <p:spPr>
            <a:xfrm>
              <a:off x="3029812" y="3584878"/>
              <a:ext cx="717898" cy="717897"/>
            </a:xfrm>
            <a:custGeom>
              <a:avLst/>
              <a:gdLst>
                <a:gd name="connsiteX0" fmla="*/ 445021 w 584090"/>
                <a:gd name="connsiteY0" fmla="*/ 528463 h 584090"/>
                <a:gd name="connsiteX1" fmla="*/ 55628 w 584090"/>
                <a:gd name="connsiteY1" fmla="*/ 528463 h 584090"/>
                <a:gd name="connsiteX2" fmla="*/ 55628 w 584090"/>
                <a:gd name="connsiteY2" fmla="*/ 139069 h 584090"/>
                <a:gd name="connsiteX3" fmla="*/ 305952 w 584090"/>
                <a:gd name="connsiteY3" fmla="*/ 139069 h 584090"/>
                <a:gd name="connsiteX4" fmla="*/ 305952 w 584090"/>
                <a:gd name="connsiteY4" fmla="*/ 83442 h 584090"/>
                <a:gd name="connsiteX5" fmla="*/ 55628 w 584090"/>
                <a:gd name="connsiteY5" fmla="*/ 83442 h 584090"/>
                <a:gd name="connsiteX6" fmla="*/ 0 w 584090"/>
                <a:gd name="connsiteY6" fmla="*/ 139069 h 584090"/>
                <a:gd name="connsiteX7" fmla="*/ 0 w 584090"/>
                <a:gd name="connsiteY7" fmla="*/ 528463 h 584090"/>
                <a:gd name="connsiteX8" fmla="*/ 55628 w 584090"/>
                <a:gd name="connsiteY8" fmla="*/ 584091 h 584090"/>
                <a:gd name="connsiteX9" fmla="*/ 445021 w 584090"/>
                <a:gd name="connsiteY9" fmla="*/ 584091 h 584090"/>
                <a:gd name="connsiteX10" fmla="*/ 500649 w 584090"/>
                <a:gd name="connsiteY10" fmla="*/ 528463 h 584090"/>
                <a:gd name="connsiteX11" fmla="*/ 500649 w 584090"/>
                <a:gd name="connsiteY11" fmla="*/ 278138 h 584090"/>
                <a:gd name="connsiteX12" fmla="*/ 445021 w 584090"/>
                <a:gd name="connsiteY12" fmla="*/ 278138 h 584090"/>
                <a:gd name="connsiteX13" fmla="*/ 445021 w 584090"/>
                <a:gd name="connsiteY13" fmla="*/ 528463 h 584090"/>
                <a:gd name="connsiteX14" fmla="*/ 228352 w 584090"/>
                <a:gd name="connsiteY14" fmla="*/ 440293 h 584090"/>
                <a:gd name="connsiteX15" fmla="*/ 173836 w 584090"/>
                <a:gd name="connsiteY15" fmla="*/ 374652 h 584090"/>
                <a:gd name="connsiteX16" fmla="*/ 97348 w 584090"/>
                <a:gd name="connsiteY16" fmla="*/ 472835 h 584090"/>
                <a:gd name="connsiteX17" fmla="*/ 403301 w 584090"/>
                <a:gd name="connsiteY17" fmla="*/ 472835 h 584090"/>
                <a:gd name="connsiteX18" fmla="*/ 304840 w 584090"/>
                <a:gd name="connsiteY18" fmla="*/ 341832 h 584090"/>
                <a:gd name="connsiteX19" fmla="*/ 500649 w 584090"/>
                <a:gd name="connsiteY19" fmla="*/ 83442 h 584090"/>
                <a:gd name="connsiteX20" fmla="*/ 500649 w 584090"/>
                <a:gd name="connsiteY20" fmla="*/ 0 h 584090"/>
                <a:gd name="connsiteX21" fmla="*/ 445021 w 584090"/>
                <a:gd name="connsiteY21" fmla="*/ 0 h 584090"/>
                <a:gd name="connsiteX22" fmla="*/ 445021 w 584090"/>
                <a:gd name="connsiteY22" fmla="*/ 83442 h 584090"/>
                <a:gd name="connsiteX23" fmla="*/ 361580 w 584090"/>
                <a:gd name="connsiteY23" fmla="*/ 83442 h 584090"/>
                <a:gd name="connsiteX24" fmla="*/ 361580 w 584090"/>
                <a:gd name="connsiteY24" fmla="*/ 139069 h 584090"/>
                <a:gd name="connsiteX25" fmla="*/ 445021 w 584090"/>
                <a:gd name="connsiteY25" fmla="*/ 139069 h 584090"/>
                <a:gd name="connsiteX26" fmla="*/ 445021 w 584090"/>
                <a:gd name="connsiteY26" fmla="*/ 222233 h 584090"/>
                <a:gd name="connsiteX27" fmla="*/ 500649 w 584090"/>
                <a:gd name="connsiteY27" fmla="*/ 222233 h 584090"/>
                <a:gd name="connsiteX28" fmla="*/ 500649 w 584090"/>
                <a:gd name="connsiteY28" fmla="*/ 139069 h 584090"/>
                <a:gd name="connsiteX29" fmla="*/ 584091 w 584090"/>
                <a:gd name="connsiteY29" fmla="*/ 139069 h 584090"/>
                <a:gd name="connsiteX30" fmla="*/ 584091 w 584090"/>
                <a:gd name="connsiteY30" fmla="*/ 83442 h 584090"/>
                <a:gd name="connsiteX31" fmla="*/ 500649 w 584090"/>
                <a:gd name="connsiteY31" fmla="*/ 83442 h 58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84090" h="584090">
                  <a:moveTo>
                    <a:pt x="445021" y="528463"/>
                  </a:moveTo>
                  <a:lnTo>
                    <a:pt x="55628" y="528463"/>
                  </a:lnTo>
                  <a:lnTo>
                    <a:pt x="55628" y="139069"/>
                  </a:lnTo>
                  <a:lnTo>
                    <a:pt x="305952" y="139069"/>
                  </a:lnTo>
                  <a:lnTo>
                    <a:pt x="305952" y="83442"/>
                  </a:lnTo>
                  <a:lnTo>
                    <a:pt x="55628" y="83442"/>
                  </a:lnTo>
                  <a:cubicBezTo>
                    <a:pt x="25032" y="83442"/>
                    <a:pt x="0" y="108474"/>
                    <a:pt x="0" y="139069"/>
                  </a:cubicBezTo>
                  <a:lnTo>
                    <a:pt x="0" y="528463"/>
                  </a:lnTo>
                  <a:cubicBezTo>
                    <a:pt x="0" y="559058"/>
                    <a:pt x="25032" y="584091"/>
                    <a:pt x="55628" y="584091"/>
                  </a:cubicBezTo>
                  <a:lnTo>
                    <a:pt x="445021" y="584091"/>
                  </a:lnTo>
                  <a:cubicBezTo>
                    <a:pt x="475617" y="584091"/>
                    <a:pt x="500649" y="559058"/>
                    <a:pt x="500649" y="528463"/>
                  </a:cubicBezTo>
                  <a:lnTo>
                    <a:pt x="500649" y="278138"/>
                  </a:lnTo>
                  <a:lnTo>
                    <a:pt x="445021" y="278138"/>
                  </a:lnTo>
                  <a:lnTo>
                    <a:pt x="445021" y="528463"/>
                  </a:lnTo>
                  <a:close/>
                  <a:moveTo>
                    <a:pt x="228352" y="440293"/>
                  </a:moveTo>
                  <a:lnTo>
                    <a:pt x="173836" y="374652"/>
                  </a:lnTo>
                  <a:lnTo>
                    <a:pt x="97348" y="472835"/>
                  </a:lnTo>
                  <a:lnTo>
                    <a:pt x="403301" y="472835"/>
                  </a:lnTo>
                  <a:lnTo>
                    <a:pt x="304840" y="341832"/>
                  </a:lnTo>
                  <a:close/>
                  <a:moveTo>
                    <a:pt x="500649" y="83442"/>
                  </a:moveTo>
                  <a:lnTo>
                    <a:pt x="500649" y="0"/>
                  </a:lnTo>
                  <a:lnTo>
                    <a:pt x="445021" y="0"/>
                  </a:lnTo>
                  <a:lnTo>
                    <a:pt x="445021" y="83442"/>
                  </a:lnTo>
                  <a:lnTo>
                    <a:pt x="361580" y="83442"/>
                  </a:lnTo>
                  <a:cubicBezTo>
                    <a:pt x="361858" y="83720"/>
                    <a:pt x="361580" y="139069"/>
                    <a:pt x="361580" y="139069"/>
                  </a:cubicBezTo>
                  <a:lnTo>
                    <a:pt x="445021" y="139069"/>
                  </a:lnTo>
                  <a:lnTo>
                    <a:pt x="445021" y="222233"/>
                  </a:lnTo>
                  <a:cubicBezTo>
                    <a:pt x="445299" y="222511"/>
                    <a:pt x="500649" y="222233"/>
                    <a:pt x="500649" y="222233"/>
                  </a:cubicBezTo>
                  <a:lnTo>
                    <a:pt x="500649" y="139069"/>
                  </a:lnTo>
                  <a:lnTo>
                    <a:pt x="584091" y="139069"/>
                  </a:lnTo>
                  <a:lnTo>
                    <a:pt x="584091" y="83442"/>
                  </a:lnTo>
                  <a:lnTo>
                    <a:pt x="500649" y="83442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2778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362330-B783-4C67-73F5-9BD6408B97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BB4699B-4654-D015-04AF-11D624AD1A20}"/>
              </a:ext>
            </a:extLst>
          </p:cNvPr>
          <p:cNvSpPr/>
          <p:nvPr/>
        </p:nvSpPr>
        <p:spPr>
          <a:xfrm>
            <a:off x="7715465" y="-5361"/>
            <a:ext cx="3990266" cy="6460704"/>
          </a:xfrm>
          <a:custGeom>
            <a:avLst/>
            <a:gdLst>
              <a:gd name="connsiteX0" fmla="*/ 3990267 w 3990266"/>
              <a:gd name="connsiteY0" fmla="*/ 0 h 6460704"/>
              <a:gd name="connsiteX1" fmla="*/ 2817500 w 3990266"/>
              <a:gd name="connsiteY1" fmla="*/ 0 h 6460704"/>
              <a:gd name="connsiteX2" fmla="*/ 0 w 3990266"/>
              <a:gd name="connsiteY2" fmla="*/ 2817501 h 6460704"/>
              <a:gd name="connsiteX3" fmla="*/ 3644160 w 3990266"/>
              <a:gd name="connsiteY3" fmla="*/ 6460705 h 6460704"/>
              <a:gd name="connsiteX4" fmla="*/ 3644160 w 3990266"/>
              <a:gd name="connsiteY4" fmla="*/ 5287938 h 6460704"/>
              <a:gd name="connsiteX5" fmla="*/ 1173721 w 3990266"/>
              <a:gd name="connsiteY5" fmla="*/ 2817501 h 6460704"/>
              <a:gd name="connsiteX6" fmla="*/ 3990267 w 3990266"/>
              <a:gd name="connsiteY6" fmla="*/ 0 h 6460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0266" h="6460704">
                <a:moveTo>
                  <a:pt x="3990267" y="0"/>
                </a:moveTo>
                <a:lnTo>
                  <a:pt x="2817500" y="0"/>
                </a:lnTo>
                <a:lnTo>
                  <a:pt x="0" y="2817501"/>
                </a:lnTo>
                <a:lnTo>
                  <a:pt x="3644160" y="6460705"/>
                </a:lnTo>
                <a:lnTo>
                  <a:pt x="3644160" y="5287938"/>
                </a:lnTo>
                <a:lnTo>
                  <a:pt x="1173721" y="2817501"/>
                </a:lnTo>
                <a:lnTo>
                  <a:pt x="3990267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75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51567EDE-1FA9-B007-3E0A-B96A2BB07709}"/>
              </a:ext>
            </a:extLst>
          </p:cNvPr>
          <p:cNvSpPr/>
          <p:nvPr/>
        </p:nvSpPr>
        <p:spPr>
          <a:xfrm>
            <a:off x="7946143" y="2529252"/>
            <a:ext cx="2857545" cy="4328748"/>
          </a:xfrm>
          <a:custGeom>
            <a:avLst/>
            <a:gdLst>
              <a:gd name="connsiteX0" fmla="*/ 2857546 w 2857545"/>
              <a:gd name="connsiteY0" fmla="*/ 4328749 h 4328748"/>
              <a:gd name="connsiteX1" fmla="*/ 1172767 w 2857545"/>
              <a:gd name="connsiteY1" fmla="*/ 2643969 h 4328748"/>
              <a:gd name="connsiteX2" fmla="*/ 2643969 w 2857545"/>
              <a:gd name="connsiteY2" fmla="*/ 1173720 h 4328748"/>
              <a:gd name="connsiteX3" fmla="*/ 2643969 w 2857545"/>
              <a:gd name="connsiteY3" fmla="*/ 0 h 4328748"/>
              <a:gd name="connsiteX4" fmla="*/ 0 w 2857545"/>
              <a:gd name="connsiteY4" fmla="*/ 2643969 h 4328748"/>
              <a:gd name="connsiteX5" fmla="*/ 1684779 w 2857545"/>
              <a:gd name="connsiteY5" fmla="*/ 4328749 h 4328748"/>
              <a:gd name="connsiteX6" fmla="*/ 2857546 w 2857545"/>
              <a:gd name="connsiteY6" fmla="*/ 4328749 h 432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7545" h="4328748">
                <a:moveTo>
                  <a:pt x="2857546" y="4328749"/>
                </a:moveTo>
                <a:lnTo>
                  <a:pt x="1172767" y="2643969"/>
                </a:lnTo>
                <a:lnTo>
                  <a:pt x="2643969" y="1173720"/>
                </a:lnTo>
                <a:lnTo>
                  <a:pt x="2643969" y="0"/>
                </a:lnTo>
                <a:lnTo>
                  <a:pt x="0" y="2643969"/>
                </a:lnTo>
                <a:lnTo>
                  <a:pt x="1684779" y="4328749"/>
                </a:lnTo>
                <a:lnTo>
                  <a:pt x="2857546" y="4328749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6F5320-105E-5280-2FED-C3C431088F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16544" y="1530969"/>
            <a:ext cx="9375456" cy="53270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747A93BC-20BE-7990-8EF5-22A8FD1E6D1D}"/>
              </a:ext>
            </a:extLst>
          </p:cNvPr>
          <p:cNvSpPr/>
          <p:nvPr/>
        </p:nvSpPr>
        <p:spPr>
          <a:xfrm>
            <a:off x="2229206" y="944586"/>
            <a:ext cx="9558524" cy="5913414"/>
          </a:xfrm>
          <a:custGeom>
            <a:avLst/>
            <a:gdLst>
              <a:gd name="connsiteX0" fmla="*/ 8384804 w 9558524"/>
              <a:gd name="connsiteY0" fmla="*/ 3643204 h 5913414"/>
              <a:gd name="connsiteX1" fmla="*/ 5914365 w 9558524"/>
              <a:gd name="connsiteY1" fmla="*/ 1172767 h 5913414"/>
              <a:gd name="connsiteX2" fmla="*/ 1173721 w 9558524"/>
              <a:gd name="connsiteY2" fmla="*/ 5913415 h 5913414"/>
              <a:gd name="connsiteX3" fmla="*/ 0 w 9558524"/>
              <a:gd name="connsiteY3" fmla="*/ 5913415 h 5913414"/>
              <a:gd name="connsiteX4" fmla="*/ 5914365 w 9558524"/>
              <a:gd name="connsiteY4" fmla="*/ 0 h 5913414"/>
              <a:gd name="connsiteX5" fmla="*/ 9558524 w 9558524"/>
              <a:gd name="connsiteY5" fmla="*/ 3643204 h 5913414"/>
              <a:gd name="connsiteX6" fmla="*/ 8384804 w 9558524"/>
              <a:gd name="connsiteY6" fmla="*/ 3643204 h 5913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58524" h="5913414">
                <a:moveTo>
                  <a:pt x="8384804" y="3643204"/>
                </a:moveTo>
                <a:lnTo>
                  <a:pt x="5914365" y="1172767"/>
                </a:lnTo>
                <a:lnTo>
                  <a:pt x="1173721" y="5913415"/>
                </a:lnTo>
                <a:lnTo>
                  <a:pt x="0" y="5913415"/>
                </a:lnTo>
                <a:lnTo>
                  <a:pt x="5914365" y="0"/>
                </a:lnTo>
                <a:lnTo>
                  <a:pt x="9558524" y="3643204"/>
                </a:lnTo>
                <a:lnTo>
                  <a:pt x="8384804" y="3643204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75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C058C99B-08A9-6A53-F0F5-3CB2827F787C}"/>
              </a:ext>
            </a:extLst>
          </p:cNvPr>
          <p:cNvSpPr/>
          <p:nvPr/>
        </p:nvSpPr>
        <p:spPr>
          <a:xfrm>
            <a:off x="7863252" y="1191535"/>
            <a:ext cx="4328748" cy="2857545"/>
          </a:xfrm>
          <a:custGeom>
            <a:avLst/>
            <a:gdLst>
              <a:gd name="connsiteX0" fmla="*/ 4328748 w 4328748"/>
              <a:gd name="connsiteY0" fmla="*/ 2857546 h 2857545"/>
              <a:gd name="connsiteX1" fmla="*/ 2643967 w 4328748"/>
              <a:gd name="connsiteY1" fmla="*/ 1172767 h 2857545"/>
              <a:gd name="connsiteX2" fmla="*/ 1172767 w 4328748"/>
              <a:gd name="connsiteY2" fmla="*/ 2643970 h 2857545"/>
              <a:gd name="connsiteX3" fmla="*/ 0 w 4328748"/>
              <a:gd name="connsiteY3" fmla="*/ 2643970 h 2857545"/>
              <a:gd name="connsiteX4" fmla="*/ 2643967 w 4328748"/>
              <a:gd name="connsiteY4" fmla="*/ 0 h 2857545"/>
              <a:gd name="connsiteX5" fmla="*/ 4328748 w 4328748"/>
              <a:gd name="connsiteY5" fmla="*/ 1684779 h 2857545"/>
              <a:gd name="connsiteX6" fmla="*/ 4328748 w 4328748"/>
              <a:gd name="connsiteY6" fmla="*/ 2857546 h 28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8748" h="2857545">
                <a:moveTo>
                  <a:pt x="4328748" y="2857546"/>
                </a:moveTo>
                <a:lnTo>
                  <a:pt x="2643967" y="1172767"/>
                </a:lnTo>
                <a:lnTo>
                  <a:pt x="1172767" y="2643970"/>
                </a:lnTo>
                <a:lnTo>
                  <a:pt x="0" y="2643970"/>
                </a:lnTo>
                <a:lnTo>
                  <a:pt x="2643967" y="0"/>
                </a:lnTo>
                <a:lnTo>
                  <a:pt x="4328748" y="1684779"/>
                </a:lnTo>
                <a:lnTo>
                  <a:pt x="4328748" y="2857546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BF93408-B547-706E-7CF4-3E3FD232EC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E43CA935-AB74-1A99-D060-720C5FF4E6D7}"/>
              </a:ext>
            </a:extLst>
          </p:cNvPr>
          <p:cNvSpPr/>
          <p:nvPr/>
        </p:nvSpPr>
        <p:spPr>
          <a:xfrm>
            <a:off x="3314259" y="404270"/>
            <a:ext cx="3990266" cy="6460705"/>
          </a:xfrm>
          <a:custGeom>
            <a:avLst/>
            <a:gdLst>
              <a:gd name="connsiteX0" fmla="*/ 0 w 3990266"/>
              <a:gd name="connsiteY0" fmla="*/ 6460706 h 6460705"/>
              <a:gd name="connsiteX1" fmla="*/ 1173721 w 3990266"/>
              <a:gd name="connsiteY1" fmla="*/ 6460706 h 6460705"/>
              <a:gd name="connsiteX2" fmla="*/ 3990267 w 3990266"/>
              <a:gd name="connsiteY2" fmla="*/ 3644159 h 6460705"/>
              <a:gd name="connsiteX3" fmla="*/ 347062 w 3990266"/>
              <a:gd name="connsiteY3" fmla="*/ 0 h 6460705"/>
              <a:gd name="connsiteX4" fmla="*/ 347062 w 3990266"/>
              <a:gd name="connsiteY4" fmla="*/ 1173721 h 6460705"/>
              <a:gd name="connsiteX5" fmla="*/ 2817500 w 3990266"/>
              <a:gd name="connsiteY5" fmla="*/ 3644159 h 6460705"/>
              <a:gd name="connsiteX6" fmla="*/ 0 w 3990266"/>
              <a:gd name="connsiteY6" fmla="*/ 6460706 h 646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0266" h="6460705">
                <a:moveTo>
                  <a:pt x="0" y="6460706"/>
                </a:moveTo>
                <a:lnTo>
                  <a:pt x="1173721" y="6460706"/>
                </a:lnTo>
                <a:lnTo>
                  <a:pt x="3990267" y="3644159"/>
                </a:lnTo>
                <a:lnTo>
                  <a:pt x="347062" y="0"/>
                </a:lnTo>
                <a:lnTo>
                  <a:pt x="347062" y="1173721"/>
                </a:lnTo>
                <a:lnTo>
                  <a:pt x="2817500" y="3644159"/>
                </a:lnTo>
                <a:lnTo>
                  <a:pt x="0" y="6460706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75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4D5727C-D7FE-8BB9-5449-7DE7B50B5F14}"/>
              </a:ext>
            </a:extLst>
          </p:cNvPr>
          <p:cNvSpPr/>
          <p:nvPr/>
        </p:nvSpPr>
        <p:spPr>
          <a:xfrm>
            <a:off x="4165422" y="0"/>
            <a:ext cx="2858502" cy="4328748"/>
          </a:xfrm>
          <a:custGeom>
            <a:avLst/>
            <a:gdLst>
              <a:gd name="connsiteX0" fmla="*/ 0 w 2858502"/>
              <a:gd name="connsiteY0" fmla="*/ 0 h 4328748"/>
              <a:gd name="connsiteX1" fmla="*/ 1684781 w 2858502"/>
              <a:gd name="connsiteY1" fmla="*/ 1684779 h 4328748"/>
              <a:gd name="connsiteX2" fmla="*/ 213576 w 2858502"/>
              <a:gd name="connsiteY2" fmla="*/ 3155982 h 4328748"/>
              <a:gd name="connsiteX3" fmla="*/ 213576 w 2858502"/>
              <a:gd name="connsiteY3" fmla="*/ 4328749 h 4328748"/>
              <a:gd name="connsiteX4" fmla="*/ 2858502 w 2858502"/>
              <a:gd name="connsiteY4" fmla="*/ 1684779 h 4328748"/>
              <a:gd name="connsiteX5" fmla="*/ 1173721 w 2858502"/>
              <a:gd name="connsiteY5" fmla="*/ 0 h 4328748"/>
              <a:gd name="connsiteX6" fmla="*/ 0 w 2858502"/>
              <a:gd name="connsiteY6" fmla="*/ 0 h 432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8502" h="4328748">
                <a:moveTo>
                  <a:pt x="0" y="0"/>
                </a:moveTo>
                <a:lnTo>
                  <a:pt x="1684781" y="1684779"/>
                </a:lnTo>
                <a:lnTo>
                  <a:pt x="213576" y="3155982"/>
                </a:lnTo>
                <a:lnTo>
                  <a:pt x="213576" y="4328749"/>
                </a:lnTo>
                <a:lnTo>
                  <a:pt x="2858502" y="1684779"/>
                </a:lnTo>
                <a:lnTo>
                  <a:pt x="117372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B642E62-F7AF-DA6F-07DF-C5B34E3556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887B8BA-E7AB-C024-FDBB-EDF723F6CBB3}"/>
              </a:ext>
            </a:extLst>
          </p:cNvPr>
          <p:cNvSpPr/>
          <p:nvPr/>
        </p:nvSpPr>
        <p:spPr>
          <a:xfrm>
            <a:off x="5731295" y="486269"/>
            <a:ext cx="6460705" cy="3990267"/>
          </a:xfrm>
          <a:custGeom>
            <a:avLst/>
            <a:gdLst>
              <a:gd name="connsiteX0" fmla="*/ 6460705 w 6460705"/>
              <a:gd name="connsiteY0" fmla="*/ 0 h 3990267"/>
              <a:gd name="connsiteX1" fmla="*/ 6460705 w 6460705"/>
              <a:gd name="connsiteY1" fmla="*/ 1172767 h 3990267"/>
              <a:gd name="connsiteX2" fmla="*/ 3643205 w 6460705"/>
              <a:gd name="connsiteY2" fmla="*/ 3990267 h 3990267"/>
              <a:gd name="connsiteX3" fmla="*/ 0 w 6460705"/>
              <a:gd name="connsiteY3" fmla="*/ 346109 h 3990267"/>
              <a:gd name="connsiteX4" fmla="*/ 1172767 w 6460705"/>
              <a:gd name="connsiteY4" fmla="*/ 346109 h 3990267"/>
              <a:gd name="connsiteX5" fmla="*/ 3643205 w 6460705"/>
              <a:gd name="connsiteY5" fmla="*/ 2816546 h 3990267"/>
              <a:gd name="connsiteX6" fmla="*/ 6460705 w 6460705"/>
              <a:gd name="connsiteY6" fmla="*/ 0 h 3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60705" h="3990267">
                <a:moveTo>
                  <a:pt x="6460705" y="0"/>
                </a:moveTo>
                <a:lnTo>
                  <a:pt x="6460705" y="1172767"/>
                </a:lnTo>
                <a:lnTo>
                  <a:pt x="3643205" y="3990267"/>
                </a:lnTo>
                <a:lnTo>
                  <a:pt x="0" y="346109"/>
                </a:lnTo>
                <a:lnTo>
                  <a:pt x="1172767" y="346109"/>
                </a:lnTo>
                <a:lnTo>
                  <a:pt x="3643205" y="2816546"/>
                </a:lnTo>
                <a:lnTo>
                  <a:pt x="6460705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75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E3E336F1-D31A-953A-D43A-259FB8ACD276}"/>
              </a:ext>
            </a:extLst>
          </p:cNvPr>
          <p:cNvSpPr/>
          <p:nvPr/>
        </p:nvSpPr>
        <p:spPr>
          <a:xfrm>
            <a:off x="2783172" y="0"/>
            <a:ext cx="6872600" cy="4228634"/>
          </a:xfrm>
          <a:custGeom>
            <a:avLst/>
            <a:gdLst>
              <a:gd name="connsiteX0" fmla="*/ 5698880 w 6872600"/>
              <a:gd name="connsiteY0" fmla="*/ 1584665 h 4228634"/>
              <a:gd name="connsiteX1" fmla="*/ 4227680 w 6872600"/>
              <a:gd name="connsiteY1" fmla="*/ 3055868 h 4228634"/>
              <a:gd name="connsiteX2" fmla="*/ 1172767 w 6872600"/>
              <a:gd name="connsiteY2" fmla="*/ 0 h 4228634"/>
              <a:gd name="connsiteX3" fmla="*/ 0 w 6872600"/>
              <a:gd name="connsiteY3" fmla="*/ 0 h 4228634"/>
              <a:gd name="connsiteX4" fmla="*/ 4227680 w 6872600"/>
              <a:gd name="connsiteY4" fmla="*/ 4228635 h 4228634"/>
              <a:gd name="connsiteX5" fmla="*/ 6872601 w 6872600"/>
              <a:gd name="connsiteY5" fmla="*/ 1584665 h 4228634"/>
              <a:gd name="connsiteX6" fmla="*/ 5698880 w 6872600"/>
              <a:gd name="connsiteY6" fmla="*/ 1584665 h 422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2600" h="4228634">
                <a:moveTo>
                  <a:pt x="5698880" y="1584665"/>
                </a:moveTo>
                <a:lnTo>
                  <a:pt x="4227680" y="3055868"/>
                </a:lnTo>
                <a:lnTo>
                  <a:pt x="1172767" y="0"/>
                </a:lnTo>
                <a:lnTo>
                  <a:pt x="0" y="0"/>
                </a:lnTo>
                <a:lnTo>
                  <a:pt x="4227680" y="4228635"/>
                </a:lnTo>
                <a:lnTo>
                  <a:pt x="6872601" y="1584665"/>
                </a:lnTo>
                <a:lnTo>
                  <a:pt x="5698880" y="1584665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95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Modern green">
      <a:dk1>
        <a:srgbClr val="000000"/>
      </a:dk1>
      <a:lt1>
        <a:srgbClr val="FFFFFF"/>
      </a:lt1>
      <a:dk2>
        <a:srgbClr val="1A5B53"/>
      </a:dk2>
      <a:lt2>
        <a:srgbClr val="EBEBEB"/>
      </a:lt2>
      <a:accent1>
        <a:srgbClr val="23746B"/>
      </a:accent1>
      <a:accent2>
        <a:srgbClr val="1A5B53"/>
      </a:accent2>
      <a:accent3>
        <a:srgbClr val="1B4346"/>
      </a:accent3>
      <a:accent4>
        <a:srgbClr val="EFB88A"/>
      </a:accent4>
      <a:accent5>
        <a:srgbClr val="EF9489"/>
      </a:accent5>
      <a:accent6>
        <a:srgbClr val="D58A75"/>
      </a:accent6>
      <a:hlink>
        <a:srgbClr val="E3C459"/>
      </a:hlink>
      <a:folHlink>
        <a:srgbClr val="FFC1B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61_T_PGO_Half-Frame-Abstract.pptx" id="{6CAECA2D-CFF4-4C10-83C8-245186E004B1}" vid="{D0C592EF-4FBC-4DFB-B99F-262E7CF3AFC3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61_T_PGO_Half-Frame-Abstract.pptx" id="{6CAECA2D-CFF4-4C10-83C8-245186E004B1}" vid="{737EF184-B604-43EF-B259-055E10941E5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</TotalTime>
  <Words>337</Words>
  <Application>Microsoft Office PowerPoint</Application>
  <PresentationFormat>Widescreen</PresentationFormat>
  <Paragraphs>54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Open Sans SemiBold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Half-Frame Abstract</dc:title>
  <dc:creator>PresentationGO.com</dc:creator>
  <dc:description>© Copyright PresentationGO.com</dc:description>
  <cp:lastModifiedBy>Convertio</cp:lastModifiedBy>
  <cp:revision>11</cp:revision>
  <dcterms:created xsi:type="dcterms:W3CDTF">2025-01-30T19:04:00Z</dcterms:created>
  <dcterms:modified xsi:type="dcterms:W3CDTF">2026-08-21T07:59:41Z</dcterms:modified>
  <cp:category>Templates</cp:category>
</cp:coreProperties>
</file>