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10287000" cx="18288000"/>
  <p:notesSz cx="6858000" cy="9144000"/>
  <p:embeddedFontLst>
    <p:embeddedFont>
      <p:font typeface="Assistant Medium"/>
      <p:regular r:id="rId22"/>
      <p:bold r:id="rId23"/>
    </p:embeddedFont>
    <p:embeddedFont>
      <p:font typeface="Assistant SemiBold"/>
      <p:regular r:id="rId24"/>
      <p:bold r:id="rId25"/>
    </p:embeddedFont>
    <p:embeddedFont>
      <p:font typeface="Assistant"/>
      <p:regular r:id="rId26"/>
      <p:bold r:id="rId27"/>
    </p:embeddedFont>
    <p:embeddedFont>
      <p:font typeface="Gilda Display"/>
      <p:regular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A49F4F9-C901-46BB-9B64-F7826643B17C}">
  <a:tblStyle styleId="{2A49F4F9-C901-46BB-9B64-F7826643B17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AssistantMedium-regular.fntdata"/><Relationship Id="rId21" Type="http://schemas.openxmlformats.org/officeDocument/2006/relationships/slide" Target="slides/slide15.xml"/><Relationship Id="rId24" Type="http://schemas.openxmlformats.org/officeDocument/2006/relationships/font" Target="fonts/AssistantSemiBold-regular.fntdata"/><Relationship Id="rId23" Type="http://schemas.openxmlformats.org/officeDocument/2006/relationships/font" Target="fonts/AssistantMedium-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Assistant-regular.fntdata"/><Relationship Id="rId25" Type="http://schemas.openxmlformats.org/officeDocument/2006/relationships/font" Target="fonts/AssistantSemiBold-bold.fntdata"/><Relationship Id="rId28" Type="http://schemas.openxmlformats.org/officeDocument/2006/relationships/font" Target="fonts/GildaDisplay-regular.fntdata"/><Relationship Id="rId27" Type="http://schemas.openxmlformats.org/officeDocument/2006/relationships/font" Target="fonts/Assistant-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83" name="Shape 83"/>
        <p:cNvGrpSpPr/>
        <p:nvPr/>
      </p:nvGrpSpPr>
      <p:grpSpPr>
        <a:xfrm>
          <a:off x="0" y="0"/>
          <a:ext cx="0" cy="0"/>
          <a:chOff x="0" y="0"/>
          <a:chExt cx="0" cy="0"/>
        </a:xfrm>
      </p:grpSpPr>
      <p:grpSp>
        <p:nvGrpSpPr>
          <p:cNvPr id="84" name="Google Shape;84;p13"/>
          <p:cNvGrpSpPr/>
          <p:nvPr/>
        </p:nvGrpSpPr>
        <p:grpSpPr>
          <a:xfrm>
            <a:off x="3595324" y="379261"/>
            <a:ext cx="11097352" cy="9384484"/>
            <a:chOff x="0" y="-38100"/>
            <a:chExt cx="2922759" cy="2471634"/>
          </a:xfrm>
        </p:grpSpPr>
        <p:sp>
          <p:nvSpPr>
            <p:cNvPr id="85" name="Google Shape;85;p13"/>
            <p:cNvSpPr/>
            <p:nvPr/>
          </p:nvSpPr>
          <p:spPr>
            <a:xfrm>
              <a:off x="0" y="0"/>
              <a:ext cx="2922759" cy="2433533"/>
            </a:xfrm>
            <a:custGeom>
              <a:rect b="b" l="l" r="r" t="t"/>
              <a:pathLst>
                <a:path extrusionOk="0" h="2433533" w="2922759">
                  <a:moveTo>
                    <a:pt x="2922759" y="13953"/>
                  </a:moveTo>
                  <a:lnTo>
                    <a:pt x="2922759" y="2419581"/>
                  </a:lnTo>
                  <a:cubicBezTo>
                    <a:pt x="2922759" y="2427287"/>
                    <a:pt x="2916512" y="2433533"/>
                    <a:pt x="2908807" y="2433533"/>
                  </a:cubicBezTo>
                  <a:lnTo>
                    <a:pt x="13953" y="2433533"/>
                  </a:lnTo>
                  <a:cubicBezTo>
                    <a:pt x="6247" y="2433533"/>
                    <a:pt x="0" y="2427287"/>
                    <a:pt x="0" y="2419581"/>
                  </a:cubicBezTo>
                  <a:lnTo>
                    <a:pt x="0" y="13953"/>
                  </a:lnTo>
                  <a:cubicBezTo>
                    <a:pt x="0" y="6247"/>
                    <a:pt x="6247" y="0"/>
                    <a:pt x="13953" y="0"/>
                  </a:cubicBezTo>
                  <a:lnTo>
                    <a:pt x="2908807" y="0"/>
                  </a:lnTo>
                  <a:cubicBezTo>
                    <a:pt x="2912507" y="0"/>
                    <a:pt x="2916056" y="1470"/>
                    <a:pt x="2918673" y="4087"/>
                  </a:cubicBezTo>
                  <a:cubicBezTo>
                    <a:pt x="2921289" y="6703"/>
                    <a:pt x="2922759" y="10252"/>
                    <a:pt x="2922759" y="13953"/>
                  </a:cubicBezTo>
                  <a:close/>
                </a:path>
              </a:pathLst>
            </a:custGeom>
            <a:solidFill>
              <a:srgbClr val="CEDB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3"/>
            <p:cNvSpPr txBox="1"/>
            <p:nvPr/>
          </p:nvSpPr>
          <p:spPr>
            <a:xfrm>
              <a:off x="0" y="-38100"/>
              <a:ext cx="2922759" cy="247163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7" name="Google Shape;87;p13"/>
          <p:cNvSpPr/>
          <p:nvPr/>
        </p:nvSpPr>
        <p:spPr>
          <a:xfrm>
            <a:off x="7941375" y="2786350"/>
            <a:ext cx="2430600" cy="461700"/>
          </a:xfrm>
          <a:prstGeom prst="roundRect">
            <a:avLst>
              <a:gd fmla="val 50000" name="adj"/>
            </a:avLst>
          </a:prstGeom>
          <a:solidFill>
            <a:srgbClr val="8C9C7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8" name="Google Shape;88;p13"/>
          <p:cNvSpPr txBox="1"/>
          <p:nvPr/>
        </p:nvSpPr>
        <p:spPr>
          <a:xfrm>
            <a:off x="3813637" y="3665050"/>
            <a:ext cx="10660800" cy="3186300"/>
          </a:xfrm>
          <a:prstGeom prst="rect">
            <a:avLst/>
          </a:prstGeom>
          <a:noFill/>
          <a:ln>
            <a:noFill/>
          </a:ln>
        </p:spPr>
        <p:txBody>
          <a:bodyPr anchorCtr="0" anchor="t" bIns="0" lIns="0" spcFirstLastPara="1" rIns="0" wrap="square" tIns="0">
            <a:spAutoFit/>
          </a:bodyPr>
          <a:lstStyle/>
          <a:p>
            <a:pPr indent="0" lvl="0" marL="0" marR="0" rtl="0" algn="ctr">
              <a:lnSpc>
                <a:spcPct val="89999"/>
              </a:lnSpc>
              <a:spcBef>
                <a:spcPts val="0"/>
              </a:spcBef>
              <a:spcAft>
                <a:spcPts val="0"/>
              </a:spcAft>
              <a:buNone/>
            </a:pPr>
            <a:r>
              <a:rPr b="0" i="0" lang="en-US" sz="11500" u="none" cap="none" strike="noStrike">
                <a:solidFill>
                  <a:srgbClr val="292929"/>
                </a:solidFill>
                <a:latin typeface="Gilda Display"/>
                <a:ea typeface="Gilda Display"/>
                <a:cs typeface="Gilda Display"/>
                <a:sym typeface="Gilda Display"/>
              </a:rPr>
              <a:t>Medical Topic Goes Here</a:t>
            </a:r>
            <a:endParaRPr sz="11500"/>
          </a:p>
        </p:txBody>
      </p:sp>
      <p:sp>
        <p:nvSpPr>
          <p:cNvPr id="89" name="Google Shape;89;p13"/>
          <p:cNvSpPr txBox="1"/>
          <p:nvPr/>
        </p:nvSpPr>
        <p:spPr>
          <a:xfrm>
            <a:off x="7401260" y="7093789"/>
            <a:ext cx="3485400" cy="3693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292929"/>
                </a:solidFill>
                <a:latin typeface="Assistant SemiBold"/>
                <a:ea typeface="Assistant SemiBold"/>
                <a:cs typeface="Assistant SemiBold"/>
                <a:sym typeface="Assistant SemiBold"/>
              </a:rPr>
              <a:t>PRESENTER N</a:t>
            </a:r>
            <a:r>
              <a:rPr i="0" lang="en-US" sz="2400" u="none" cap="none" strike="noStrike">
                <a:solidFill>
                  <a:srgbClr val="292929"/>
                </a:solidFill>
                <a:latin typeface="Assistant SemiBold"/>
                <a:ea typeface="Assistant SemiBold"/>
                <a:cs typeface="Assistant SemiBold"/>
                <a:sym typeface="Assistant SemiBold"/>
              </a:rPr>
              <a:t>AME HERE</a:t>
            </a:r>
            <a:endParaRPr>
              <a:latin typeface="Assistant SemiBold"/>
              <a:ea typeface="Assistant SemiBold"/>
              <a:cs typeface="Assistant SemiBold"/>
              <a:sym typeface="Assistant SemiBold"/>
            </a:endParaRPr>
          </a:p>
        </p:txBody>
      </p:sp>
      <p:sp>
        <p:nvSpPr>
          <p:cNvPr id="90" name="Google Shape;90;p13"/>
          <p:cNvSpPr txBox="1"/>
          <p:nvPr/>
        </p:nvSpPr>
        <p:spPr>
          <a:xfrm>
            <a:off x="7952036" y="2816698"/>
            <a:ext cx="2383800" cy="354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 CASE STUDY </a:t>
            </a:r>
            <a:endParaRPr>
              <a:latin typeface="Assistant Medium"/>
              <a:ea typeface="Assistant Medium"/>
              <a:cs typeface="Assistant Medium"/>
              <a:sym typeface="Assistant Medium"/>
            </a:endParaRPr>
          </a:p>
        </p:txBody>
      </p:sp>
      <p:pic>
        <p:nvPicPr>
          <p:cNvPr id="91" name="Google Shape;91;p13"/>
          <p:cNvPicPr preferRelativeResize="0"/>
          <p:nvPr/>
        </p:nvPicPr>
        <p:blipFill>
          <a:blip r:embed="rId3">
            <a:alphaModFix/>
          </a:blip>
          <a:stretch>
            <a:fillRect/>
          </a:stretch>
        </p:blipFill>
        <p:spPr>
          <a:xfrm>
            <a:off x="-401607" y="523248"/>
            <a:ext cx="3782400" cy="9240600"/>
          </a:xfrm>
          <a:prstGeom prst="roundRect">
            <a:avLst>
              <a:gd fmla="val 7209" name="adj"/>
            </a:avLst>
          </a:prstGeom>
          <a:noFill/>
          <a:ln>
            <a:noFill/>
          </a:ln>
        </p:spPr>
      </p:pic>
      <p:pic>
        <p:nvPicPr>
          <p:cNvPr id="92" name="Google Shape;92;p13"/>
          <p:cNvPicPr preferRelativeResize="0"/>
          <p:nvPr/>
        </p:nvPicPr>
        <p:blipFill>
          <a:blip r:embed="rId4">
            <a:alphaModFix/>
          </a:blip>
          <a:stretch>
            <a:fillRect/>
          </a:stretch>
        </p:blipFill>
        <p:spPr>
          <a:xfrm>
            <a:off x="14907269" y="523250"/>
            <a:ext cx="3858600" cy="9240600"/>
          </a:xfrm>
          <a:prstGeom prst="roundRect">
            <a:avLst>
              <a:gd fmla="val 6692" name="adj"/>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251" name="Shape 251"/>
        <p:cNvGrpSpPr/>
        <p:nvPr/>
      </p:nvGrpSpPr>
      <p:grpSpPr>
        <a:xfrm>
          <a:off x="0" y="0"/>
          <a:ext cx="0" cy="0"/>
          <a:chOff x="0" y="0"/>
          <a:chExt cx="0" cy="0"/>
        </a:xfrm>
      </p:grpSpPr>
      <p:grpSp>
        <p:nvGrpSpPr>
          <p:cNvPr id="252" name="Google Shape;252;p22"/>
          <p:cNvGrpSpPr/>
          <p:nvPr/>
        </p:nvGrpSpPr>
        <p:grpSpPr>
          <a:xfrm>
            <a:off x="9144000" y="379261"/>
            <a:ext cx="8696298" cy="9384484"/>
            <a:chOff x="0" y="-38100"/>
            <a:chExt cx="2290383" cy="2471634"/>
          </a:xfrm>
        </p:grpSpPr>
        <p:sp>
          <p:nvSpPr>
            <p:cNvPr id="253" name="Google Shape;253;p22"/>
            <p:cNvSpPr/>
            <p:nvPr/>
          </p:nvSpPr>
          <p:spPr>
            <a:xfrm>
              <a:off x="0" y="0"/>
              <a:ext cx="2290383" cy="2433533"/>
            </a:xfrm>
            <a:custGeom>
              <a:rect b="b" l="l" r="r" t="t"/>
              <a:pathLst>
                <a:path extrusionOk="0" h="2433533" w="2290383">
                  <a:moveTo>
                    <a:pt x="2290383" y="17805"/>
                  </a:moveTo>
                  <a:lnTo>
                    <a:pt x="2290383" y="2415728"/>
                  </a:lnTo>
                  <a:cubicBezTo>
                    <a:pt x="2290383" y="2420451"/>
                    <a:pt x="2288507" y="2424979"/>
                    <a:pt x="2285168" y="2428318"/>
                  </a:cubicBezTo>
                  <a:cubicBezTo>
                    <a:pt x="2281829" y="2431658"/>
                    <a:pt x="2277300" y="2433533"/>
                    <a:pt x="2272578" y="2433533"/>
                  </a:cubicBezTo>
                  <a:lnTo>
                    <a:pt x="17805" y="2433533"/>
                  </a:lnTo>
                  <a:cubicBezTo>
                    <a:pt x="13083" y="2433533"/>
                    <a:pt x="8554" y="2431658"/>
                    <a:pt x="5215" y="2428318"/>
                  </a:cubicBezTo>
                  <a:cubicBezTo>
                    <a:pt x="1876" y="2424979"/>
                    <a:pt x="0" y="2420451"/>
                    <a:pt x="0" y="2415728"/>
                  </a:cubicBezTo>
                  <a:lnTo>
                    <a:pt x="0" y="17805"/>
                  </a:lnTo>
                  <a:cubicBezTo>
                    <a:pt x="0" y="13083"/>
                    <a:pt x="1876" y="8554"/>
                    <a:pt x="5215" y="5215"/>
                  </a:cubicBezTo>
                  <a:cubicBezTo>
                    <a:pt x="8554" y="1876"/>
                    <a:pt x="13083" y="0"/>
                    <a:pt x="17805" y="0"/>
                  </a:cubicBezTo>
                  <a:lnTo>
                    <a:pt x="2272578" y="0"/>
                  </a:lnTo>
                  <a:cubicBezTo>
                    <a:pt x="2277300" y="0"/>
                    <a:pt x="2281829" y="1876"/>
                    <a:pt x="2285168" y="5215"/>
                  </a:cubicBezTo>
                  <a:cubicBezTo>
                    <a:pt x="2288507" y="8554"/>
                    <a:pt x="2290383" y="13083"/>
                    <a:pt x="2290383" y="17805"/>
                  </a:cubicBezTo>
                  <a:close/>
                </a:path>
              </a:pathLst>
            </a:custGeom>
            <a:solidFill>
              <a:srgbClr val="C8C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2"/>
            <p:cNvSpPr txBox="1"/>
            <p:nvPr/>
          </p:nvSpPr>
          <p:spPr>
            <a:xfrm>
              <a:off x="0" y="-38100"/>
              <a:ext cx="2290383" cy="247163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5" name="Google Shape;255;p22"/>
          <p:cNvSpPr txBox="1"/>
          <p:nvPr/>
        </p:nvSpPr>
        <p:spPr>
          <a:xfrm>
            <a:off x="9807314" y="3073282"/>
            <a:ext cx="7312500" cy="1191300"/>
          </a:xfrm>
          <a:prstGeom prst="rect">
            <a:avLst/>
          </a:prstGeom>
          <a:noFill/>
          <a:ln>
            <a:noFill/>
          </a:ln>
        </p:spPr>
        <p:txBody>
          <a:bodyPr anchorCtr="0" anchor="t" bIns="0" lIns="0" spcFirstLastPara="1" rIns="0" wrap="square" tIns="0">
            <a:spAutoFit/>
          </a:bodyPr>
          <a:lstStyle/>
          <a:p>
            <a:pPr indent="0" lvl="0" marL="0" marR="0" rtl="0" algn="l">
              <a:lnSpc>
                <a:spcPct val="89999"/>
              </a:lnSpc>
              <a:spcBef>
                <a:spcPts val="0"/>
              </a:spcBef>
              <a:spcAft>
                <a:spcPts val="0"/>
              </a:spcAft>
              <a:buNone/>
            </a:pPr>
            <a:r>
              <a:rPr b="0" i="0" lang="en-US" sz="8600" u="none" cap="none" strike="noStrike">
                <a:solidFill>
                  <a:srgbClr val="292929"/>
                </a:solidFill>
                <a:latin typeface="Gilda Display"/>
                <a:ea typeface="Gilda Display"/>
                <a:cs typeface="Gilda Display"/>
                <a:sym typeface="Gilda Display"/>
              </a:rPr>
              <a:t>Investigations</a:t>
            </a:r>
            <a:endParaRPr sz="8600"/>
          </a:p>
        </p:txBody>
      </p:sp>
      <p:sp>
        <p:nvSpPr>
          <p:cNvPr id="256" name="Google Shape;256;p22"/>
          <p:cNvSpPr txBox="1"/>
          <p:nvPr/>
        </p:nvSpPr>
        <p:spPr>
          <a:xfrm>
            <a:off x="9864464" y="4460757"/>
            <a:ext cx="7312500" cy="2154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292929"/>
                </a:solidFill>
                <a:latin typeface="Assistant"/>
                <a:ea typeface="Assistant"/>
                <a:cs typeface="Assistant"/>
                <a:sym typeface="Assistant"/>
              </a:rPr>
              <a:t>List down the tests and procedures conducted. Briefly explain why each one was performed and what the results suggest. Make sure to point out any abnormal or significant findings that may influence the final diagnosis.</a:t>
            </a:r>
            <a:endParaRPr/>
          </a:p>
        </p:txBody>
      </p:sp>
      <p:sp>
        <p:nvSpPr>
          <p:cNvPr id="257" name="Google Shape;257;p22"/>
          <p:cNvSpPr/>
          <p:nvPr/>
        </p:nvSpPr>
        <p:spPr>
          <a:xfrm>
            <a:off x="15619584" y="7432079"/>
            <a:ext cx="1826221" cy="1826221"/>
          </a:xfrm>
          <a:custGeom>
            <a:rect b="b" l="l" r="r" t="t"/>
            <a:pathLst>
              <a:path extrusionOk="0" h="1826221" w="1826221">
                <a:moveTo>
                  <a:pt x="0" y="0"/>
                </a:moveTo>
                <a:lnTo>
                  <a:pt x="1826221" y="0"/>
                </a:lnTo>
                <a:lnTo>
                  <a:pt x="1826221" y="1826221"/>
                </a:lnTo>
                <a:lnTo>
                  <a:pt x="0" y="1826221"/>
                </a:lnTo>
                <a:lnTo>
                  <a:pt x="0" y="0"/>
                </a:lnTo>
                <a:close/>
              </a:path>
            </a:pathLst>
          </a:custGeom>
          <a:blipFill rotWithShape="1">
            <a:blip r:embed="rId3">
              <a:alphaModFix/>
            </a:blip>
            <a:stretch>
              <a:fillRect b="0" l="0" r="0" t="0"/>
            </a:stretch>
          </a:blipFill>
          <a:ln>
            <a:noFill/>
          </a:ln>
        </p:spPr>
      </p:sp>
      <p:pic>
        <p:nvPicPr>
          <p:cNvPr id="258" name="Google Shape;258;p22"/>
          <p:cNvPicPr preferRelativeResize="0"/>
          <p:nvPr/>
        </p:nvPicPr>
        <p:blipFill>
          <a:blip r:embed="rId4">
            <a:alphaModFix/>
          </a:blip>
          <a:stretch>
            <a:fillRect/>
          </a:stretch>
        </p:blipFill>
        <p:spPr>
          <a:xfrm>
            <a:off x="517906" y="565473"/>
            <a:ext cx="8326495" cy="91983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262" name="Shape 262"/>
        <p:cNvGrpSpPr/>
        <p:nvPr/>
      </p:nvGrpSpPr>
      <p:grpSpPr>
        <a:xfrm>
          <a:off x="0" y="0"/>
          <a:ext cx="0" cy="0"/>
          <a:chOff x="0" y="0"/>
          <a:chExt cx="0" cy="0"/>
        </a:xfrm>
      </p:grpSpPr>
      <p:grpSp>
        <p:nvGrpSpPr>
          <p:cNvPr id="263" name="Google Shape;263;p23"/>
          <p:cNvGrpSpPr/>
          <p:nvPr/>
        </p:nvGrpSpPr>
        <p:grpSpPr>
          <a:xfrm>
            <a:off x="451596" y="328701"/>
            <a:ext cx="17384808" cy="9434377"/>
            <a:chOff x="0" y="-38100"/>
            <a:chExt cx="4578715" cy="2484774"/>
          </a:xfrm>
        </p:grpSpPr>
        <p:sp>
          <p:nvSpPr>
            <p:cNvPr id="264" name="Google Shape;264;p23"/>
            <p:cNvSpPr/>
            <p:nvPr/>
          </p:nvSpPr>
          <p:spPr>
            <a:xfrm>
              <a:off x="0" y="0"/>
              <a:ext cx="4578715" cy="2446674"/>
            </a:xfrm>
            <a:custGeom>
              <a:rect b="b" l="l" r="r" t="t"/>
              <a:pathLst>
                <a:path extrusionOk="0" h="2446674" w="4578715">
                  <a:moveTo>
                    <a:pt x="4578715" y="8907"/>
                  </a:moveTo>
                  <a:lnTo>
                    <a:pt x="4578715" y="2437768"/>
                  </a:lnTo>
                  <a:cubicBezTo>
                    <a:pt x="4578715" y="2442687"/>
                    <a:pt x="4574727" y="2446674"/>
                    <a:pt x="4569808" y="2446674"/>
                  </a:cubicBezTo>
                  <a:lnTo>
                    <a:pt x="8907" y="2446674"/>
                  </a:lnTo>
                  <a:cubicBezTo>
                    <a:pt x="3988" y="2446674"/>
                    <a:pt x="0" y="2442687"/>
                    <a:pt x="0" y="2437768"/>
                  </a:cubicBezTo>
                  <a:lnTo>
                    <a:pt x="0" y="8907"/>
                  </a:lnTo>
                  <a:cubicBezTo>
                    <a:pt x="0" y="3988"/>
                    <a:pt x="3988" y="0"/>
                    <a:pt x="8907" y="0"/>
                  </a:cubicBezTo>
                  <a:lnTo>
                    <a:pt x="4569808" y="0"/>
                  </a:lnTo>
                  <a:cubicBezTo>
                    <a:pt x="4574727" y="0"/>
                    <a:pt x="4578715" y="3988"/>
                    <a:pt x="4578715" y="8907"/>
                  </a:cubicBezTo>
                  <a:close/>
                </a:path>
              </a:pathLst>
            </a:custGeom>
            <a:solidFill>
              <a:srgbClr val="CEDB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3"/>
            <p:cNvSpPr txBox="1"/>
            <p:nvPr/>
          </p:nvSpPr>
          <p:spPr>
            <a:xfrm>
              <a:off x="0" y="-38100"/>
              <a:ext cx="4578715" cy="24847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aphicFrame>
        <p:nvGraphicFramePr>
          <p:cNvPr id="266" name="Google Shape;266;p23"/>
          <p:cNvGraphicFramePr/>
          <p:nvPr/>
        </p:nvGraphicFramePr>
        <p:xfrm>
          <a:off x="1171087" y="1028700"/>
          <a:ext cx="3000000" cy="3000000"/>
        </p:xfrm>
        <a:graphic>
          <a:graphicData uri="http://schemas.openxmlformats.org/drawingml/2006/table">
            <a:tbl>
              <a:tblPr>
                <a:noFill/>
                <a:tableStyleId>{2A49F4F9-C901-46BB-9B64-F7826643B17C}</a:tableStyleId>
              </a:tblPr>
              <a:tblGrid>
                <a:gridCol w="3986450"/>
                <a:gridCol w="3986450"/>
                <a:gridCol w="3986450"/>
                <a:gridCol w="3986450"/>
              </a:tblGrid>
              <a:tr h="2108250">
                <a:tc gridSpan="4">
                  <a:txBody>
                    <a:bodyPr/>
                    <a:lstStyle/>
                    <a:p>
                      <a:pPr indent="0" lvl="0" marL="0" marR="0" rtl="0" algn="l">
                        <a:lnSpc>
                          <a:spcPct val="140004"/>
                        </a:lnSpc>
                        <a:spcBef>
                          <a:spcPts val="0"/>
                        </a:spcBef>
                        <a:spcAft>
                          <a:spcPts val="0"/>
                        </a:spcAft>
                        <a:buNone/>
                      </a:pPr>
                      <a:r>
                        <a:rPr lang="en-US" sz="9999" u="none" cap="none" strike="noStrike">
                          <a:solidFill>
                            <a:srgbClr val="292929"/>
                          </a:solidFill>
                          <a:latin typeface="Gilda Display"/>
                          <a:ea typeface="Gilda Display"/>
                          <a:cs typeface="Gilda Display"/>
                          <a:sym typeface="Gilda Display"/>
                        </a:rPr>
                        <a:t>Complete Blood Count</a:t>
                      </a:r>
                      <a:endParaRPr sz="1100" u="none" cap="none" strike="noStrike"/>
                    </a:p>
                  </a:txBody>
                  <a:tcPr marT="176500" marB="176500" marR="176500" marL="176500" anchor="ctr">
                    <a:lnL cap="flat" cmpd="sng" w="9525">
                      <a:solidFill>
                        <a:srgbClr val="8C9C70"/>
                      </a:solidFill>
                      <a:prstDash val="solid"/>
                      <a:round/>
                      <a:headEnd len="sm" w="sm" type="none"/>
                      <a:tailEnd len="sm" w="sm" type="none"/>
                    </a:lnL>
                    <a:lnR cap="flat" cmpd="sng" w="9525">
                      <a:solidFill>
                        <a:srgbClr val="8C9C70"/>
                      </a:solidFill>
                      <a:prstDash val="solid"/>
                      <a:round/>
                      <a:headEnd len="sm" w="sm" type="none"/>
                      <a:tailEnd len="sm" w="sm" type="none"/>
                    </a:lnR>
                    <a:lnT cap="flat" cmpd="sng" w="9525">
                      <a:solidFill>
                        <a:srgbClr val="8C9C70"/>
                      </a:solidFill>
                      <a:prstDash val="solid"/>
                      <a:round/>
                      <a:headEnd len="sm" w="sm" type="none"/>
                      <a:tailEnd len="sm" w="sm" type="none"/>
                    </a:lnT>
                    <a:lnB cap="flat" cmpd="sng" w="9525">
                      <a:solidFill>
                        <a:srgbClr val="8C9C70"/>
                      </a:solidFill>
                      <a:prstDash val="solid"/>
                      <a:round/>
                      <a:headEnd len="sm" w="sm" type="none"/>
                      <a:tailEnd len="sm" w="sm" type="none"/>
                    </a:lnB>
                  </a:tcPr>
                </a:tc>
                <a:tc hMerge="1"/>
                <a:tc hMerge="1"/>
                <a:tc hMerge="1"/>
              </a:tr>
              <a:tr h="903700">
                <a:tc>
                  <a:txBody>
                    <a:bodyPr/>
                    <a:lstStyle/>
                    <a:p>
                      <a:pPr indent="0" lvl="0" marL="0" marR="0" rtl="0" algn="ctr">
                        <a:lnSpc>
                          <a:spcPct val="140000"/>
                        </a:lnSpc>
                        <a:spcBef>
                          <a:spcPts val="0"/>
                        </a:spcBef>
                        <a:spcAft>
                          <a:spcPts val="0"/>
                        </a:spcAft>
                        <a:buNone/>
                      </a:pPr>
                      <a:r>
                        <a:rPr b="1" lang="en-US" sz="2100" u="none" cap="none" strike="noStrike">
                          <a:solidFill>
                            <a:srgbClr val="FFFFFF"/>
                          </a:solidFill>
                          <a:latin typeface="Assistant"/>
                          <a:ea typeface="Assistant"/>
                          <a:cs typeface="Assistant"/>
                          <a:sym typeface="Assistant"/>
                        </a:rPr>
                        <a:t>TEST</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9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solidFill>
                      <a:srgbClr val="8C9C70"/>
                    </a:solidFill>
                  </a:tcPr>
                </a:tc>
                <a:tc>
                  <a:txBody>
                    <a:bodyPr/>
                    <a:lstStyle/>
                    <a:p>
                      <a:pPr indent="0" lvl="0" marL="0" marR="0" rtl="0" algn="ctr">
                        <a:lnSpc>
                          <a:spcPct val="140000"/>
                        </a:lnSpc>
                        <a:spcBef>
                          <a:spcPts val="0"/>
                        </a:spcBef>
                        <a:spcAft>
                          <a:spcPts val="0"/>
                        </a:spcAft>
                        <a:buNone/>
                      </a:pPr>
                      <a:r>
                        <a:rPr b="1" lang="en-US" sz="2100" u="none" cap="none" strike="noStrike">
                          <a:solidFill>
                            <a:srgbClr val="FFFFFF"/>
                          </a:solidFill>
                          <a:latin typeface="Assistant"/>
                          <a:ea typeface="Assistant"/>
                          <a:cs typeface="Assistant"/>
                          <a:sym typeface="Assistant"/>
                        </a:rPr>
                        <a:t>RESULT</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9290B8"/>
                      </a:solidFill>
                      <a:prstDash val="solid"/>
                      <a:round/>
                      <a:headEnd len="sm" w="sm" type="none"/>
                      <a:tailEnd len="sm" w="sm" type="none"/>
                    </a:lnR>
                    <a:lnT cap="flat" cmpd="sng" w="9525">
                      <a:solidFill>
                        <a:srgbClr val="8DB0BF"/>
                      </a:solidFill>
                      <a:prstDash val="solid"/>
                      <a:round/>
                      <a:headEnd len="sm" w="sm" type="none"/>
                      <a:tailEnd len="sm" w="sm" type="none"/>
                    </a:lnT>
                    <a:lnB cap="flat" cmpd="sng" w="23525">
                      <a:solidFill>
                        <a:srgbClr val="8DB0BF"/>
                      </a:solidFill>
                      <a:prstDash val="solid"/>
                      <a:round/>
                      <a:headEnd len="sm" w="sm" type="none"/>
                      <a:tailEnd len="sm" w="sm" type="none"/>
                    </a:lnB>
                    <a:solidFill>
                      <a:srgbClr val="8DB0BF"/>
                    </a:solidFill>
                  </a:tcPr>
                </a:tc>
                <a:tc>
                  <a:txBody>
                    <a:bodyPr/>
                    <a:lstStyle/>
                    <a:p>
                      <a:pPr indent="0" lvl="0" marL="0" marR="0" rtl="0" algn="ctr">
                        <a:lnSpc>
                          <a:spcPct val="140000"/>
                        </a:lnSpc>
                        <a:spcBef>
                          <a:spcPts val="0"/>
                        </a:spcBef>
                        <a:spcAft>
                          <a:spcPts val="0"/>
                        </a:spcAft>
                        <a:buNone/>
                      </a:pPr>
                      <a:r>
                        <a:rPr b="1" lang="en-US" sz="2100" u="none" cap="none" strike="noStrike">
                          <a:solidFill>
                            <a:srgbClr val="FFFFFF"/>
                          </a:solidFill>
                          <a:latin typeface="Assistant"/>
                          <a:ea typeface="Assistant"/>
                          <a:cs typeface="Assistant"/>
                          <a:sym typeface="Assistant"/>
                        </a:rPr>
                        <a:t>REFERENCE RANGE</a:t>
                      </a:r>
                      <a:endParaRPr sz="1100" u="none" cap="none" strike="noStrike"/>
                    </a:p>
                  </a:txBody>
                  <a:tcPr marT="176500" marB="176500" marR="176500" marL="176500" anchor="ctr">
                    <a:lnL cap="flat" cmpd="sng" w="23525">
                      <a:solidFill>
                        <a:srgbClr val="9290B8"/>
                      </a:solidFill>
                      <a:prstDash val="solid"/>
                      <a:round/>
                      <a:headEnd len="sm" w="sm" type="none"/>
                      <a:tailEnd len="sm" w="sm" type="none"/>
                    </a:lnL>
                    <a:lnR cap="flat" cmpd="sng" w="23525">
                      <a:solidFill>
                        <a:srgbClr val="8C9C70"/>
                      </a:solidFill>
                      <a:prstDash val="solid"/>
                      <a:round/>
                      <a:headEnd len="sm" w="sm" type="none"/>
                      <a:tailEnd len="sm" w="sm" type="none"/>
                    </a:lnR>
                    <a:lnT cap="flat" cmpd="sng" w="9525">
                      <a:solidFill>
                        <a:srgbClr val="9290B8"/>
                      </a:solidFill>
                      <a:prstDash val="solid"/>
                      <a:round/>
                      <a:headEnd len="sm" w="sm" type="none"/>
                      <a:tailEnd len="sm" w="sm" type="none"/>
                    </a:lnT>
                    <a:lnB cap="flat" cmpd="sng" w="23525">
                      <a:solidFill>
                        <a:srgbClr val="9290B8"/>
                      </a:solidFill>
                      <a:prstDash val="solid"/>
                      <a:round/>
                      <a:headEnd len="sm" w="sm" type="none"/>
                      <a:tailEnd len="sm" w="sm" type="none"/>
                    </a:lnB>
                    <a:solidFill>
                      <a:srgbClr val="9290B8"/>
                    </a:solidFill>
                  </a:tcPr>
                </a:tc>
                <a:tc>
                  <a:txBody>
                    <a:bodyPr/>
                    <a:lstStyle/>
                    <a:p>
                      <a:pPr indent="0" lvl="0" marL="0" marR="0" rtl="0" algn="ctr">
                        <a:lnSpc>
                          <a:spcPct val="140000"/>
                        </a:lnSpc>
                        <a:spcBef>
                          <a:spcPts val="0"/>
                        </a:spcBef>
                        <a:spcAft>
                          <a:spcPts val="0"/>
                        </a:spcAft>
                        <a:buNone/>
                      </a:pPr>
                      <a:r>
                        <a:rPr b="1" lang="en-US" sz="2100" u="none" cap="none" strike="noStrike">
                          <a:solidFill>
                            <a:srgbClr val="FFFFFF"/>
                          </a:solidFill>
                          <a:latin typeface="Assistant"/>
                          <a:ea typeface="Assistant"/>
                          <a:cs typeface="Assistant"/>
                          <a:sym typeface="Assistant"/>
                        </a:rPr>
                        <a:t>INTERPRETATION</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9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solidFill>
                      <a:srgbClr val="8C9C70"/>
                    </a:solidFill>
                  </a:tcPr>
                </a:tc>
              </a:tr>
              <a:tr h="1019125">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Hemoglobin (Hb)</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DB0BF"/>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9290B8"/>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r>
              <a:tr h="944750">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White Blood Cell Count (WBC)</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r>
              <a:tr h="903700">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Platelets</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r>
              <a:tr h="903700">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Hematocrit (Hct)</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r>
              <a:tr h="903700">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MCV</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2100" u="none" cap="none" strike="noStrike">
                          <a:solidFill>
                            <a:srgbClr val="292929"/>
                          </a:solidFill>
                          <a:latin typeface="Assistant"/>
                          <a:ea typeface="Assistant"/>
                          <a:cs typeface="Assistant"/>
                          <a:sym typeface="Assistant"/>
                        </a:rPr>
                        <a:t>Details here</a:t>
                      </a:r>
                      <a:endParaRPr sz="1100" u="none" cap="none" strike="noStrike"/>
                    </a:p>
                  </a:txBody>
                  <a:tcPr marT="176500" marB="176500" marR="176500" marL="176500" anchor="ctr">
                    <a:lnL cap="flat" cmpd="sng" w="23525">
                      <a:solidFill>
                        <a:srgbClr val="8C9C70"/>
                      </a:solidFill>
                      <a:prstDash val="solid"/>
                      <a:round/>
                      <a:headEnd len="sm" w="sm" type="none"/>
                      <a:tailEnd len="sm" w="sm" type="none"/>
                    </a:lnL>
                    <a:lnR cap="flat" cmpd="sng" w="23525">
                      <a:solidFill>
                        <a:srgbClr val="8C9C70"/>
                      </a:solidFill>
                      <a:prstDash val="solid"/>
                      <a:round/>
                      <a:headEnd len="sm" w="sm" type="none"/>
                      <a:tailEnd len="sm" w="sm" type="none"/>
                    </a:lnR>
                    <a:lnT cap="flat" cmpd="sng" w="23525">
                      <a:solidFill>
                        <a:srgbClr val="8C9C70"/>
                      </a:solidFill>
                      <a:prstDash val="solid"/>
                      <a:round/>
                      <a:headEnd len="sm" w="sm" type="none"/>
                      <a:tailEnd len="sm" w="sm" type="none"/>
                    </a:lnT>
                    <a:lnB cap="flat" cmpd="sng" w="23525">
                      <a:solidFill>
                        <a:srgbClr val="8C9C70"/>
                      </a:solidFill>
                      <a:prstDash val="solid"/>
                      <a:round/>
                      <a:headEnd len="sm" w="sm" type="none"/>
                      <a:tailEnd len="sm" w="sm" type="none"/>
                    </a:lnB>
                  </a:tcPr>
                </a:tc>
              </a:tr>
            </a:tbl>
          </a:graphicData>
        </a:graphic>
      </p:graphicFrame>
      <p:sp>
        <p:nvSpPr>
          <p:cNvPr id="267" name="Google Shape;267;p23"/>
          <p:cNvSpPr/>
          <p:nvPr/>
        </p:nvSpPr>
        <p:spPr>
          <a:xfrm rot="5400000">
            <a:off x="15316914" y="790514"/>
            <a:ext cx="1204298" cy="2395699"/>
          </a:xfrm>
          <a:custGeom>
            <a:rect b="b" l="l" r="r" t="t"/>
            <a:pathLst>
              <a:path extrusionOk="0" h="2395699" w="1204298">
                <a:moveTo>
                  <a:pt x="0" y="0"/>
                </a:moveTo>
                <a:lnTo>
                  <a:pt x="1204299" y="0"/>
                </a:lnTo>
                <a:lnTo>
                  <a:pt x="1204299" y="2395699"/>
                </a:lnTo>
                <a:lnTo>
                  <a:pt x="0" y="2395699"/>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271" name="Shape 271"/>
        <p:cNvGrpSpPr/>
        <p:nvPr/>
      </p:nvGrpSpPr>
      <p:grpSpPr>
        <a:xfrm>
          <a:off x="0" y="0"/>
          <a:ext cx="0" cy="0"/>
          <a:chOff x="0" y="0"/>
          <a:chExt cx="0" cy="0"/>
        </a:xfrm>
      </p:grpSpPr>
      <p:grpSp>
        <p:nvGrpSpPr>
          <p:cNvPr id="272" name="Google Shape;272;p24"/>
          <p:cNvGrpSpPr/>
          <p:nvPr/>
        </p:nvGrpSpPr>
        <p:grpSpPr>
          <a:xfrm>
            <a:off x="7599894" y="379261"/>
            <a:ext cx="10240404" cy="9384484"/>
            <a:chOff x="0" y="-38100"/>
            <a:chExt cx="2697061" cy="2471634"/>
          </a:xfrm>
        </p:grpSpPr>
        <p:sp>
          <p:nvSpPr>
            <p:cNvPr id="273" name="Google Shape;273;p24"/>
            <p:cNvSpPr/>
            <p:nvPr/>
          </p:nvSpPr>
          <p:spPr>
            <a:xfrm>
              <a:off x="0" y="0"/>
              <a:ext cx="2697061" cy="2433533"/>
            </a:xfrm>
            <a:custGeom>
              <a:rect b="b" l="l" r="r" t="t"/>
              <a:pathLst>
                <a:path extrusionOk="0" h="2433533" w="2697061">
                  <a:moveTo>
                    <a:pt x="2697061" y="15120"/>
                  </a:moveTo>
                  <a:lnTo>
                    <a:pt x="2697061" y="2418413"/>
                  </a:lnTo>
                  <a:cubicBezTo>
                    <a:pt x="2697061" y="2422423"/>
                    <a:pt x="2695468" y="2426269"/>
                    <a:pt x="2692633" y="2429105"/>
                  </a:cubicBezTo>
                  <a:cubicBezTo>
                    <a:pt x="2689797" y="2431940"/>
                    <a:pt x="2685951" y="2433533"/>
                    <a:pt x="2681941" y="2433533"/>
                  </a:cubicBezTo>
                  <a:lnTo>
                    <a:pt x="15120" y="2433533"/>
                  </a:lnTo>
                  <a:cubicBezTo>
                    <a:pt x="11110" y="2433533"/>
                    <a:pt x="7264" y="2431940"/>
                    <a:pt x="4429" y="2429105"/>
                  </a:cubicBezTo>
                  <a:cubicBezTo>
                    <a:pt x="1593" y="2426269"/>
                    <a:pt x="0" y="2422423"/>
                    <a:pt x="0" y="2418413"/>
                  </a:cubicBezTo>
                  <a:lnTo>
                    <a:pt x="0" y="15120"/>
                  </a:lnTo>
                  <a:cubicBezTo>
                    <a:pt x="0" y="11110"/>
                    <a:pt x="1593" y="7264"/>
                    <a:pt x="4429" y="4429"/>
                  </a:cubicBezTo>
                  <a:cubicBezTo>
                    <a:pt x="7264" y="1593"/>
                    <a:pt x="11110" y="0"/>
                    <a:pt x="15120" y="0"/>
                  </a:cubicBezTo>
                  <a:lnTo>
                    <a:pt x="2681941" y="0"/>
                  </a:lnTo>
                  <a:cubicBezTo>
                    <a:pt x="2690292" y="0"/>
                    <a:pt x="2697061" y="6770"/>
                    <a:pt x="2697061" y="15120"/>
                  </a:cubicBezTo>
                  <a:close/>
                </a:path>
              </a:pathLst>
            </a:custGeom>
            <a:solidFill>
              <a:srgbClr val="B7D0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4"/>
            <p:cNvSpPr txBox="1"/>
            <p:nvPr/>
          </p:nvSpPr>
          <p:spPr>
            <a:xfrm>
              <a:off x="0" y="-38100"/>
              <a:ext cx="2697061" cy="247163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5" name="Google Shape;275;p24"/>
          <p:cNvSpPr/>
          <p:nvPr/>
        </p:nvSpPr>
        <p:spPr>
          <a:xfrm>
            <a:off x="8487394" y="4041950"/>
            <a:ext cx="3134700" cy="461700"/>
          </a:xfrm>
          <a:prstGeom prst="roundRect">
            <a:avLst>
              <a:gd fmla="val 50000" name="adj"/>
            </a:avLst>
          </a:prstGeom>
          <a:solidFill>
            <a:srgbClr val="8DB0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76" name="Google Shape;276;p24"/>
          <p:cNvSpPr/>
          <p:nvPr/>
        </p:nvSpPr>
        <p:spPr>
          <a:xfrm>
            <a:off x="8487401" y="4746850"/>
            <a:ext cx="3680700" cy="461700"/>
          </a:xfrm>
          <a:prstGeom prst="roundRect">
            <a:avLst>
              <a:gd fmla="val 50000" name="adj"/>
            </a:avLst>
          </a:prstGeom>
          <a:solidFill>
            <a:srgbClr val="8DB0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77" name="Google Shape;277;p24"/>
          <p:cNvSpPr txBox="1"/>
          <p:nvPr/>
        </p:nvSpPr>
        <p:spPr>
          <a:xfrm>
            <a:off x="8186597" y="2551950"/>
            <a:ext cx="11196300" cy="1246800"/>
          </a:xfrm>
          <a:prstGeom prst="rect">
            <a:avLst/>
          </a:prstGeom>
          <a:noFill/>
          <a:ln>
            <a:noFill/>
          </a:ln>
        </p:spPr>
        <p:txBody>
          <a:bodyPr anchorCtr="0" anchor="t" bIns="0" lIns="0" spcFirstLastPara="1" rIns="0" wrap="square" tIns="0">
            <a:spAutoFit/>
          </a:bodyPr>
          <a:lstStyle/>
          <a:p>
            <a:pPr indent="0" lvl="0" marL="0" marR="0" rtl="0" algn="l">
              <a:lnSpc>
                <a:spcPct val="89999"/>
              </a:lnSpc>
              <a:spcBef>
                <a:spcPts val="0"/>
              </a:spcBef>
              <a:spcAft>
                <a:spcPts val="0"/>
              </a:spcAft>
              <a:buNone/>
            </a:pPr>
            <a:r>
              <a:rPr b="0" i="0" lang="en-US" sz="9000" u="none" cap="none" strike="noStrike">
                <a:solidFill>
                  <a:srgbClr val="292929"/>
                </a:solidFill>
                <a:latin typeface="Gilda Display"/>
                <a:ea typeface="Gilda Display"/>
                <a:cs typeface="Gilda Display"/>
                <a:sym typeface="Gilda Display"/>
              </a:rPr>
              <a:t>Final Diagnosis</a:t>
            </a:r>
            <a:endParaRPr sz="9000"/>
          </a:p>
        </p:txBody>
      </p:sp>
      <p:sp>
        <p:nvSpPr>
          <p:cNvPr id="278" name="Google Shape;278;p24"/>
          <p:cNvSpPr txBox="1"/>
          <p:nvPr/>
        </p:nvSpPr>
        <p:spPr>
          <a:xfrm>
            <a:off x="8714852" y="4079388"/>
            <a:ext cx="3859560" cy="3892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 PRIMARY DIAGNOSIS </a:t>
            </a:r>
            <a:endParaRPr/>
          </a:p>
        </p:txBody>
      </p:sp>
      <p:sp>
        <p:nvSpPr>
          <p:cNvPr id="279" name="Google Shape;279;p24"/>
          <p:cNvSpPr txBox="1"/>
          <p:nvPr/>
        </p:nvSpPr>
        <p:spPr>
          <a:xfrm>
            <a:off x="8714852" y="4789416"/>
            <a:ext cx="46035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 </a:t>
            </a:r>
            <a:r>
              <a:rPr b="1" lang="en-US" sz="2300">
                <a:solidFill>
                  <a:srgbClr val="FFFFFF"/>
                </a:solidFill>
                <a:latin typeface="Assistant"/>
                <a:ea typeface="Assistant"/>
                <a:cs typeface="Assistant"/>
                <a:sym typeface="Assistant"/>
              </a:rPr>
              <a:t>SECONDARY</a:t>
            </a:r>
            <a:r>
              <a:rPr b="1" i="0" lang="en-US" sz="2300" u="none" cap="none" strike="noStrike">
                <a:solidFill>
                  <a:srgbClr val="FFFFFF"/>
                </a:solidFill>
                <a:latin typeface="Assistant"/>
                <a:ea typeface="Assistant"/>
                <a:cs typeface="Assistant"/>
                <a:sym typeface="Assistant"/>
              </a:rPr>
              <a:t> DIAGNOSIS </a:t>
            </a:r>
            <a:endParaRPr/>
          </a:p>
        </p:txBody>
      </p:sp>
      <p:sp>
        <p:nvSpPr>
          <p:cNvPr id="280" name="Google Shape;280;p24"/>
          <p:cNvSpPr txBox="1"/>
          <p:nvPr/>
        </p:nvSpPr>
        <p:spPr>
          <a:xfrm>
            <a:off x="12496460" y="4066419"/>
            <a:ext cx="4148400" cy="3846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Details Here</a:t>
            </a:r>
            <a:endParaRPr/>
          </a:p>
        </p:txBody>
      </p:sp>
      <p:sp>
        <p:nvSpPr>
          <p:cNvPr id="281" name="Google Shape;281;p24"/>
          <p:cNvSpPr txBox="1"/>
          <p:nvPr/>
        </p:nvSpPr>
        <p:spPr>
          <a:xfrm>
            <a:off x="13151300" y="4765921"/>
            <a:ext cx="3680700" cy="3846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Details Here</a:t>
            </a:r>
            <a:endParaRPr/>
          </a:p>
        </p:txBody>
      </p:sp>
      <p:sp>
        <p:nvSpPr>
          <p:cNvPr id="282" name="Google Shape;282;p24"/>
          <p:cNvSpPr txBox="1"/>
          <p:nvPr/>
        </p:nvSpPr>
        <p:spPr>
          <a:xfrm>
            <a:off x="8487394" y="5998047"/>
            <a:ext cx="8584637" cy="17272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Use this section to clearly state your final diagnoses. Provide a brief explanation of your findings and tie symptoms, results, and lab results together using clinical reasoning.</a:t>
            </a:r>
            <a:endParaRPr/>
          </a:p>
        </p:txBody>
      </p:sp>
      <p:pic>
        <p:nvPicPr>
          <p:cNvPr id="283" name="Google Shape;283;p24"/>
          <p:cNvPicPr preferRelativeResize="0"/>
          <p:nvPr/>
        </p:nvPicPr>
        <p:blipFill>
          <a:blip r:embed="rId3">
            <a:alphaModFix/>
          </a:blip>
          <a:stretch>
            <a:fillRect/>
          </a:stretch>
        </p:blipFill>
        <p:spPr>
          <a:xfrm>
            <a:off x="489270" y="565473"/>
            <a:ext cx="6696600" cy="9198300"/>
          </a:xfrm>
          <a:prstGeom prst="roundRect">
            <a:avLst>
              <a:gd fmla="val 3699" name="adj"/>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287" name="Shape 287"/>
        <p:cNvGrpSpPr/>
        <p:nvPr/>
      </p:nvGrpSpPr>
      <p:grpSpPr>
        <a:xfrm>
          <a:off x="0" y="0"/>
          <a:ext cx="0" cy="0"/>
          <a:chOff x="0" y="0"/>
          <a:chExt cx="0" cy="0"/>
        </a:xfrm>
      </p:grpSpPr>
      <p:grpSp>
        <p:nvGrpSpPr>
          <p:cNvPr id="288" name="Google Shape;288;p25"/>
          <p:cNvGrpSpPr/>
          <p:nvPr/>
        </p:nvGrpSpPr>
        <p:grpSpPr>
          <a:xfrm>
            <a:off x="451596" y="3577133"/>
            <a:ext cx="17384808" cy="6185945"/>
            <a:chOff x="0" y="-38100"/>
            <a:chExt cx="4578715" cy="1629220"/>
          </a:xfrm>
        </p:grpSpPr>
        <p:sp>
          <p:nvSpPr>
            <p:cNvPr id="289" name="Google Shape;289;p25"/>
            <p:cNvSpPr/>
            <p:nvPr/>
          </p:nvSpPr>
          <p:spPr>
            <a:xfrm>
              <a:off x="0" y="0"/>
              <a:ext cx="4578715" cy="1591120"/>
            </a:xfrm>
            <a:custGeom>
              <a:rect b="b" l="l" r="r" t="t"/>
              <a:pathLst>
                <a:path extrusionOk="0" h="1591120" w="4578715">
                  <a:moveTo>
                    <a:pt x="4578715" y="8907"/>
                  </a:moveTo>
                  <a:lnTo>
                    <a:pt x="4578715" y="1582214"/>
                  </a:lnTo>
                  <a:cubicBezTo>
                    <a:pt x="4578715" y="1587133"/>
                    <a:pt x="4574727" y="1591120"/>
                    <a:pt x="4569808" y="1591120"/>
                  </a:cubicBezTo>
                  <a:lnTo>
                    <a:pt x="8907" y="1591120"/>
                  </a:lnTo>
                  <a:cubicBezTo>
                    <a:pt x="3988" y="1591120"/>
                    <a:pt x="0" y="1587133"/>
                    <a:pt x="0" y="1582214"/>
                  </a:cubicBezTo>
                  <a:lnTo>
                    <a:pt x="0" y="8907"/>
                  </a:lnTo>
                  <a:cubicBezTo>
                    <a:pt x="0" y="3988"/>
                    <a:pt x="3988" y="0"/>
                    <a:pt x="8907" y="0"/>
                  </a:cubicBezTo>
                  <a:lnTo>
                    <a:pt x="4569808" y="0"/>
                  </a:lnTo>
                  <a:cubicBezTo>
                    <a:pt x="4574727" y="0"/>
                    <a:pt x="4578715" y="3988"/>
                    <a:pt x="4578715" y="8907"/>
                  </a:cubicBezTo>
                  <a:close/>
                </a:path>
              </a:pathLst>
            </a:custGeom>
            <a:solidFill>
              <a:srgbClr val="C8C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5"/>
            <p:cNvSpPr txBox="1"/>
            <p:nvPr/>
          </p:nvSpPr>
          <p:spPr>
            <a:xfrm>
              <a:off x="0" y="-38100"/>
              <a:ext cx="4578715" cy="162922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1" name="Google Shape;291;p25"/>
          <p:cNvSpPr/>
          <p:nvPr/>
        </p:nvSpPr>
        <p:spPr>
          <a:xfrm>
            <a:off x="10484771" y="4337700"/>
            <a:ext cx="11628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92" name="Google Shape;292;p25"/>
          <p:cNvSpPr/>
          <p:nvPr/>
        </p:nvSpPr>
        <p:spPr>
          <a:xfrm>
            <a:off x="10484779" y="5594150"/>
            <a:ext cx="22248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93" name="Google Shape;293;p25"/>
          <p:cNvSpPr/>
          <p:nvPr/>
        </p:nvSpPr>
        <p:spPr>
          <a:xfrm>
            <a:off x="10484773" y="6814325"/>
            <a:ext cx="13080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94" name="Google Shape;294;p25"/>
          <p:cNvSpPr/>
          <p:nvPr/>
        </p:nvSpPr>
        <p:spPr>
          <a:xfrm>
            <a:off x="10484775" y="8044050"/>
            <a:ext cx="15702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95" name="Google Shape;295;p25"/>
          <p:cNvSpPr txBox="1"/>
          <p:nvPr/>
        </p:nvSpPr>
        <p:spPr>
          <a:xfrm>
            <a:off x="1028700" y="4462284"/>
            <a:ext cx="8185100" cy="1552570"/>
          </a:xfrm>
          <a:prstGeom prst="rect">
            <a:avLst/>
          </a:prstGeom>
          <a:noFill/>
          <a:ln>
            <a:noFill/>
          </a:ln>
        </p:spPr>
        <p:txBody>
          <a:bodyPr anchorCtr="0" anchor="t" bIns="0" lIns="0" spcFirstLastPara="1" rIns="0" wrap="square" tIns="0">
            <a:spAutoFit/>
          </a:bodyPr>
          <a:lstStyle/>
          <a:p>
            <a:pPr indent="0" lvl="0" marL="0" marR="0" rtl="0" algn="l">
              <a:lnSpc>
                <a:spcPct val="89999"/>
              </a:lnSpc>
              <a:spcBef>
                <a:spcPts val="0"/>
              </a:spcBef>
              <a:spcAft>
                <a:spcPts val="0"/>
              </a:spcAft>
              <a:buNone/>
            </a:pPr>
            <a:r>
              <a:rPr b="0" i="0" lang="en-US" sz="12499" u="none" cap="none" strike="noStrike">
                <a:solidFill>
                  <a:srgbClr val="292929"/>
                </a:solidFill>
                <a:latin typeface="Gilda Display"/>
                <a:ea typeface="Gilda Display"/>
                <a:cs typeface="Gilda Display"/>
                <a:sym typeface="Gilda Display"/>
              </a:rPr>
              <a:t>Get in touch</a:t>
            </a:r>
            <a:endParaRPr/>
          </a:p>
        </p:txBody>
      </p:sp>
      <p:sp>
        <p:nvSpPr>
          <p:cNvPr id="296" name="Google Shape;296;p25"/>
          <p:cNvSpPr txBox="1"/>
          <p:nvPr/>
        </p:nvSpPr>
        <p:spPr>
          <a:xfrm>
            <a:off x="10608995" y="4400644"/>
            <a:ext cx="1308125" cy="3892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 EMAIL </a:t>
            </a:r>
            <a:endParaRPr/>
          </a:p>
        </p:txBody>
      </p:sp>
      <p:sp>
        <p:nvSpPr>
          <p:cNvPr id="297" name="Google Shape;297;p25"/>
          <p:cNvSpPr txBox="1"/>
          <p:nvPr/>
        </p:nvSpPr>
        <p:spPr>
          <a:xfrm>
            <a:off x="10608995" y="6850555"/>
            <a:ext cx="1446014" cy="3892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 PHONE </a:t>
            </a:r>
            <a:endParaRPr/>
          </a:p>
        </p:txBody>
      </p:sp>
      <p:sp>
        <p:nvSpPr>
          <p:cNvPr id="298" name="Google Shape;298;p25"/>
          <p:cNvSpPr txBox="1"/>
          <p:nvPr/>
        </p:nvSpPr>
        <p:spPr>
          <a:xfrm>
            <a:off x="10608995" y="5625600"/>
            <a:ext cx="2741712" cy="3892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 SOCIAL MEDIA </a:t>
            </a:r>
            <a:endParaRPr/>
          </a:p>
        </p:txBody>
      </p:sp>
      <p:sp>
        <p:nvSpPr>
          <p:cNvPr id="299" name="Google Shape;299;p25"/>
          <p:cNvSpPr txBox="1"/>
          <p:nvPr/>
        </p:nvSpPr>
        <p:spPr>
          <a:xfrm>
            <a:off x="10608995" y="8075510"/>
            <a:ext cx="1836539" cy="3892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 ADDRESS </a:t>
            </a:r>
            <a:endParaRPr/>
          </a:p>
        </p:txBody>
      </p:sp>
      <p:sp>
        <p:nvSpPr>
          <p:cNvPr id="300" name="Google Shape;300;p25"/>
          <p:cNvSpPr txBox="1"/>
          <p:nvPr/>
        </p:nvSpPr>
        <p:spPr>
          <a:xfrm>
            <a:off x="10608995" y="5006137"/>
            <a:ext cx="4148371"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hello@reallygreatsite.com</a:t>
            </a:r>
            <a:endParaRPr/>
          </a:p>
        </p:txBody>
      </p:sp>
      <p:sp>
        <p:nvSpPr>
          <p:cNvPr id="301" name="Google Shape;301;p25"/>
          <p:cNvSpPr txBox="1"/>
          <p:nvPr/>
        </p:nvSpPr>
        <p:spPr>
          <a:xfrm>
            <a:off x="10608995" y="7456048"/>
            <a:ext cx="4148371"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123-456-7890</a:t>
            </a:r>
            <a:endParaRPr/>
          </a:p>
        </p:txBody>
      </p:sp>
      <p:sp>
        <p:nvSpPr>
          <p:cNvPr id="302" name="Google Shape;302;p25"/>
          <p:cNvSpPr txBox="1"/>
          <p:nvPr/>
        </p:nvSpPr>
        <p:spPr>
          <a:xfrm>
            <a:off x="10608995" y="6231092"/>
            <a:ext cx="4148371"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@reallygreatsite</a:t>
            </a:r>
            <a:endParaRPr/>
          </a:p>
        </p:txBody>
      </p:sp>
      <p:sp>
        <p:nvSpPr>
          <p:cNvPr id="303" name="Google Shape;303;p25"/>
          <p:cNvSpPr txBox="1"/>
          <p:nvPr/>
        </p:nvSpPr>
        <p:spPr>
          <a:xfrm>
            <a:off x="10608995" y="8681003"/>
            <a:ext cx="5230713"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123 Anywhere St., Any City,ST 12345</a:t>
            </a:r>
            <a:endParaRPr/>
          </a:p>
        </p:txBody>
      </p:sp>
      <p:pic>
        <p:nvPicPr>
          <p:cNvPr id="304" name="Google Shape;304;p25"/>
          <p:cNvPicPr preferRelativeResize="0"/>
          <p:nvPr/>
        </p:nvPicPr>
        <p:blipFill>
          <a:blip r:embed="rId3">
            <a:alphaModFix/>
          </a:blip>
          <a:stretch>
            <a:fillRect/>
          </a:stretch>
        </p:blipFill>
        <p:spPr>
          <a:xfrm>
            <a:off x="451603" y="525846"/>
            <a:ext cx="17385000" cy="2903100"/>
          </a:xfrm>
          <a:prstGeom prst="roundRect">
            <a:avLst>
              <a:gd fmla="val 4263" name="adj"/>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308" name="Shape 308"/>
        <p:cNvGrpSpPr/>
        <p:nvPr/>
      </p:nvGrpSpPr>
      <p:grpSpPr>
        <a:xfrm>
          <a:off x="0" y="0"/>
          <a:ext cx="0" cy="0"/>
          <a:chOff x="0" y="0"/>
          <a:chExt cx="0" cy="0"/>
        </a:xfrm>
      </p:grpSpPr>
      <p:grpSp>
        <p:nvGrpSpPr>
          <p:cNvPr id="309" name="Google Shape;309;p26"/>
          <p:cNvGrpSpPr/>
          <p:nvPr/>
        </p:nvGrpSpPr>
        <p:grpSpPr>
          <a:xfrm>
            <a:off x="714865" y="2228207"/>
            <a:ext cx="5097641" cy="7472652"/>
            <a:chOff x="0" y="-19050"/>
            <a:chExt cx="1342589" cy="1968106"/>
          </a:xfrm>
        </p:grpSpPr>
        <p:sp>
          <p:nvSpPr>
            <p:cNvPr id="310" name="Google Shape;310;p26"/>
            <p:cNvSpPr/>
            <p:nvPr/>
          </p:nvSpPr>
          <p:spPr>
            <a:xfrm>
              <a:off x="0" y="0"/>
              <a:ext cx="1342589" cy="1949056"/>
            </a:xfrm>
            <a:custGeom>
              <a:rect b="b" l="l" r="r" t="t"/>
              <a:pathLst>
                <a:path extrusionOk="0" h="1949056" w="1342589">
                  <a:moveTo>
                    <a:pt x="30375" y="0"/>
                  </a:moveTo>
                  <a:lnTo>
                    <a:pt x="1312214" y="0"/>
                  </a:lnTo>
                  <a:cubicBezTo>
                    <a:pt x="1320270" y="0"/>
                    <a:pt x="1327996" y="3200"/>
                    <a:pt x="1333692" y="8896"/>
                  </a:cubicBezTo>
                  <a:cubicBezTo>
                    <a:pt x="1339388" y="14593"/>
                    <a:pt x="1342589" y="22319"/>
                    <a:pt x="1342589" y="30375"/>
                  </a:cubicBezTo>
                  <a:lnTo>
                    <a:pt x="1342589" y="1918682"/>
                  </a:lnTo>
                  <a:cubicBezTo>
                    <a:pt x="1342589" y="1935457"/>
                    <a:pt x="1328989" y="1949056"/>
                    <a:pt x="1312214" y="1949056"/>
                  </a:cubicBezTo>
                  <a:lnTo>
                    <a:pt x="30375" y="1949056"/>
                  </a:lnTo>
                  <a:cubicBezTo>
                    <a:pt x="22319" y="1949056"/>
                    <a:pt x="14593" y="1945856"/>
                    <a:pt x="8896" y="1940159"/>
                  </a:cubicBezTo>
                  <a:cubicBezTo>
                    <a:pt x="3200" y="1934463"/>
                    <a:pt x="0" y="1926737"/>
                    <a:pt x="0" y="1918682"/>
                  </a:cubicBezTo>
                  <a:lnTo>
                    <a:pt x="0" y="30375"/>
                  </a:lnTo>
                  <a:cubicBezTo>
                    <a:pt x="0" y="13599"/>
                    <a:pt x="13599" y="0"/>
                    <a:pt x="30375" y="0"/>
                  </a:cubicBezTo>
                  <a:close/>
                </a:path>
              </a:pathLst>
            </a:custGeom>
            <a:solidFill>
              <a:srgbClr val="CEDB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6"/>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2" name="Google Shape;312;p26"/>
          <p:cNvGrpSpPr/>
          <p:nvPr/>
        </p:nvGrpSpPr>
        <p:grpSpPr>
          <a:xfrm>
            <a:off x="6060156" y="2228207"/>
            <a:ext cx="11512980" cy="7472652"/>
            <a:chOff x="0" y="-19050"/>
            <a:chExt cx="3032225" cy="1968106"/>
          </a:xfrm>
        </p:grpSpPr>
        <p:sp>
          <p:nvSpPr>
            <p:cNvPr id="313" name="Google Shape;313;p26"/>
            <p:cNvSpPr/>
            <p:nvPr/>
          </p:nvSpPr>
          <p:spPr>
            <a:xfrm>
              <a:off x="0" y="0"/>
              <a:ext cx="3032225" cy="1949056"/>
            </a:xfrm>
            <a:custGeom>
              <a:rect b="b" l="l" r="r" t="t"/>
              <a:pathLst>
                <a:path extrusionOk="0" h="1949056" w="3032225">
                  <a:moveTo>
                    <a:pt x="13449" y="0"/>
                  </a:moveTo>
                  <a:lnTo>
                    <a:pt x="3018776" y="0"/>
                  </a:lnTo>
                  <a:cubicBezTo>
                    <a:pt x="3022343" y="0"/>
                    <a:pt x="3025764" y="1417"/>
                    <a:pt x="3028286" y="3939"/>
                  </a:cubicBezTo>
                  <a:cubicBezTo>
                    <a:pt x="3030808" y="6461"/>
                    <a:pt x="3032225" y="9882"/>
                    <a:pt x="3032225" y="13449"/>
                  </a:cubicBezTo>
                  <a:lnTo>
                    <a:pt x="3032225" y="1935607"/>
                  </a:lnTo>
                  <a:cubicBezTo>
                    <a:pt x="3032225" y="1939174"/>
                    <a:pt x="3030808" y="1942595"/>
                    <a:pt x="3028286" y="1945117"/>
                  </a:cubicBezTo>
                  <a:cubicBezTo>
                    <a:pt x="3025764" y="1947639"/>
                    <a:pt x="3022343" y="1949056"/>
                    <a:pt x="3018776" y="1949056"/>
                  </a:cubicBezTo>
                  <a:lnTo>
                    <a:pt x="13449" y="1949056"/>
                  </a:lnTo>
                  <a:cubicBezTo>
                    <a:pt x="9882" y="1949056"/>
                    <a:pt x="6461" y="1947639"/>
                    <a:pt x="3939" y="1945117"/>
                  </a:cubicBezTo>
                  <a:cubicBezTo>
                    <a:pt x="1417" y="1942595"/>
                    <a:pt x="0" y="1939174"/>
                    <a:pt x="0" y="1935607"/>
                  </a:cubicBezTo>
                  <a:lnTo>
                    <a:pt x="0" y="13449"/>
                  </a:lnTo>
                  <a:cubicBezTo>
                    <a:pt x="0" y="9882"/>
                    <a:pt x="1417" y="6461"/>
                    <a:pt x="3939" y="3939"/>
                  </a:cubicBezTo>
                  <a:cubicBezTo>
                    <a:pt x="6461" y="1417"/>
                    <a:pt x="9882" y="0"/>
                    <a:pt x="13449" y="0"/>
                  </a:cubicBezTo>
                  <a:close/>
                </a:path>
              </a:pathLst>
            </a:custGeom>
            <a:solidFill>
              <a:srgbClr val="B7D0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6"/>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5" name="Google Shape;315;p26"/>
          <p:cNvGrpSpPr/>
          <p:nvPr/>
        </p:nvGrpSpPr>
        <p:grpSpPr>
          <a:xfrm>
            <a:off x="1104558" y="2712744"/>
            <a:ext cx="4318255" cy="647237"/>
            <a:chOff x="0" y="0"/>
            <a:chExt cx="1137318" cy="170466"/>
          </a:xfrm>
        </p:grpSpPr>
        <p:sp>
          <p:nvSpPr>
            <p:cNvPr id="316" name="Google Shape;316;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8C9C7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6"/>
            <p:cNvSpPr txBox="1"/>
            <p:nvPr/>
          </p:nvSpPr>
          <p:spPr>
            <a:xfrm>
              <a:off x="0" y="9525"/>
              <a:ext cx="1137318" cy="160941"/>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ssistant"/>
                  <a:ea typeface="Assistant"/>
                  <a:cs typeface="Assistant"/>
                  <a:sym typeface="Assistant"/>
                </a:rPr>
                <a:t>Fonts</a:t>
              </a:r>
              <a:endParaRPr/>
            </a:p>
          </p:txBody>
        </p:sp>
      </p:grpSp>
      <p:grpSp>
        <p:nvGrpSpPr>
          <p:cNvPr id="318" name="Google Shape;318;p26"/>
          <p:cNvGrpSpPr/>
          <p:nvPr/>
        </p:nvGrpSpPr>
        <p:grpSpPr>
          <a:xfrm>
            <a:off x="9623087" y="2712744"/>
            <a:ext cx="4368067" cy="647237"/>
            <a:chOff x="0" y="0"/>
            <a:chExt cx="1150437" cy="170466"/>
          </a:xfrm>
        </p:grpSpPr>
        <p:sp>
          <p:nvSpPr>
            <p:cNvPr id="319" name="Google Shape;319;p26"/>
            <p:cNvSpPr/>
            <p:nvPr/>
          </p:nvSpPr>
          <p:spPr>
            <a:xfrm>
              <a:off x="0" y="0"/>
              <a:ext cx="1150437" cy="170466"/>
            </a:xfrm>
            <a:custGeom>
              <a:rect b="b" l="l" r="r" t="t"/>
              <a:pathLst>
                <a:path extrusionOk="0" h="170466" w="1150437">
                  <a:moveTo>
                    <a:pt x="35448" y="0"/>
                  </a:moveTo>
                  <a:lnTo>
                    <a:pt x="1114989" y="0"/>
                  </a:lnTo>
                  <a:cubicBezTo>
                    <a:pt x="1124391" y="0"/>
                    <a:pt x="1133407" y="3735"/>
                    <a:pt x="1140055" y="10382"/>
                  </a:cubicBezTo>
                  <a:cubicBezTo>
                    <a:pt x="1146703" y="17030"/>
                    <a:pt x="1150437" y="26046"/>
                    <a:pt x="1150437" y="35448"/>
                  </a:cubicBezTo>
                  <a:lnTo>
                    <a:pt x="1150437" y="135018"/>
                  </a:lnTo>
                  <a:cubicBezTo>
                    <a:pt x="1150437" y="144419"/>
                    <a:pt x="1146703" y="153436"/>
                    <a:pt x="1140055" y="160083"/>
                  </a:cubicBezTo>
                  <a:cubicBezTo>
                    <a:pt x="1133407" y="166731"/>
                    <a:pt x="1124391" y="170466"/>
                    <a:pt x="1114989" y="170466"/>
                  </a:cubicBezTo>
                  <a:lnTo>
                    <a:pt x="35448" y="170466"/>
                  </a:lnTo>
                  <a:cubicBezTo>
                    <a:pt x="26046" y="170466"/>
                    <a:pt x="17030" y="166731"/>
                    <a:pt x="10382" y="160083"/>
                  </a:cubicBezTo>
                  <a:cubicBezTo>
                    <a:pt x="3735" y="153436"/>
                    <a:pt x="0" y="144419"/>
                    <a:pt x="0" y="135018"/>
                  </a:cubicBezTo>
                  <a:lnTo>
                    <a:pt x="0" y="35448"/>
                  </a:lnTo>
                  <a:cubicBezTo>
                    <a:pt x="0" y="26046"/>
                    <a:pt x="3735" y="17030"/>
                    <a:pt x="10382" y="10382"/>
                  </a:cubicBezTo>
                  <a:cubicBezTo>
                    <a:pt x="17030" y="3735"/>
                    <a:pt x="26046" y="0"/>
                    <a:pt x="35448" y="0"/>
                  </a:cubicBezTo>
                  <a:close/>
                </a:path>
              </a:pathLst>
            </a:custGeom>
            <a:solidFill>
              <a:srgbClr val="8DB0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6"/>
            <p:cNvSpPr txBox="1"/>
            <p:nvPr/>
          </p:nvSpPr>
          <p:spPr>
            <a:xfrm>
              <a:off x="0" y="9525"/>
              <a:ext cx="1150437" cy="160941"/>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ssistant"/>
                  <a:ea typeface="Assistant"/>
                  <a:cs typeface="Assistant"/>
                  <a:sym typeface="Assistant"/>
                </a:rPr>
                <a:t>Design Elements / Icons</a:t>
              </a:r>
              <a:endParaRPr/>
            </a:p>
          </p:txBody>
        </p:sp>
      </p:grpSp>
      <p:grpSp>
        <p:nvGrpSpPr>
          <p:cNvPr id="321" name="Google Shape;321;p26"/>
          <p:cNvGrpSpPr/>
          <p:nvPr/>
        </p:nvGrpSpPr>
        <p:grpSpPr>
          <a:xfrm>
            <a:off x="1104558" y="7347143"/>
            <a:ext cx="4318255" cy="647237"/>
            <a:chOff x="0" y="0"/>
            <a:chExt cx="1137318" cy="170466"/>
          </a:xfrm>
        </p:grpSpPr>
        <p:sp>
          <p:nvSpPr>
            <p:cNvPr id="322" name="Google Shape;322;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8C9C7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6"/>
            <p:cNvSpPr txBox="1"/>
            <p:nvPr/>
          </p:nvSpPr>
          <p:spPr>
            <a:xfrm>
              <a:off x="0" y="9525"/>
              <a:ext cx="1137318" cy="160941"/>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ssistant"/>
                  <a:ea typeface="Assistant"/>
                  <a:cs typeface="Assistant"/>
                  <a:sym typeface="Assistant"/>
                </a:rPr>
                <a:t>Colors</a:t>
              </a:r>
              <a:endParaRPr/>
            </a:p>
          </p:txBody>
        </p:sp>
      </p:grpSp>
      <p:grpSp>
        <p:nvGrpSpPr>
          <p:cNvPr id="324" name="Google Shape;324;p26"/>
          <p:cNvGrpSpPr/>
          <p:nvPr/>
        </p:nvGrpSpPr>
        <p:grpSpPr>
          <a:xfrm>
            <a:off x="1249355" y="8261080"/>
            <a:ext cx="725897" cy="725897"/>
            <a:chOff x="0" y="0"/>
            <a:chExt cx="812800" cy="812800"/>
          </a:xfrm>
        </p:grpSpPr>
        <p:sp>
          <p:nvSpPr>
            <p:cNvPr id="325" name="Google Shape;325;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EDBB7"/>
            </a:solidFill>
            <a:ln cap="sq" cmpd="sng" w="19050">
              <a:solidFill>
                <a:srgbClr val="8C9C7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7" name="Google Shape;327;p26"/>
          <p:cNvGrpSpPr/>
          <p:nvPr/>
        </p:nvGrpSpPr>
        <p:grpSpPr>
          <a:xfrm>
            <a:off x="2064714" y="8261080"/>
            <a:ext cx="725897" cy="725897"/>
            <a:chOff x="0" y="0"/>
            <a:chExt cx="812800" cy="812800"/>
          </a:xfrm>
        </p:grpSpPr>
        <p:sp>
          <p:nvSpPr>
            <p:cNvPr id="328" name="Google Shape;328;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7D0DB"/>
            </a:solidFill>
            <a:ln cap="sq" cmpd="sng" w="19050">
              <a:solidFill>
                <a:srgbClr val="8DB0B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0" name="Google Shape;330;p26"/>
          <p:cNvGrpSpPr/>
          <p:nvPr/>
        </p:nvGrpSpPr>
        <p:grpSpPr>
          <a:xfrm>
            <a:off x="2943011" y="8261080"/>
            <a:ext cx="725897" cy="725897"/>
            <a:chOff x="0" y="0"/>
            <a:chExt cx="812800" cy="812800"/>
          </a:xfrm>
        </p:grpSpPr>
        <p:sp>
          <p:nvSpPr>
            <p:cNvPr id="331" name="Google Shape;331;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8C6E6"/>
            </a:solidFill>
            <a:ln cap="sq" cmpd="sng" w="19050">
              <a:solidFill>
                <a:srgbClr val="9290B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3" name="Google Shape;333;p26"/>
          <p:cNvGrpSpPr/>
          <p:nvPr/>
        </p:nvGrpSpPr>
        <p:grpSpPr>
          <a:xfrm>
            <a:off x="3819515" y="8261080"/>
            <a:ext cx="725897" cy="725897"/>
            <a:chOff x="0" y="0"/>
            <a:chExt cx="812800" cy="812800"/>
          </a:xfrm>
        </p:grpSpPr>
        <p:sp>
          <p:nvSpPr>
            <p:cNvPr id="334" name="Google Shape;334;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E8E8E8"/>
            </a:solidFill>
            <a:ln cap="sq" cmpd="sng" w="9525">
              <a:solidFill>
                <a:srgbClr val="292929"/>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6" name="Google Shape;336;p26"/>
          <p:cNvGrpSpPr/>
          <p:nvPr/>
        </p:nvGrpSpPr>
        <p:grpSpPr>
          <a:xfrm>
            <a:off x="4696916" y="8261080"/>
            <a:ext cx="725897" cy="725897"/>
            <a:chOff x="0" y="0"/>
            <a:chExt cx="812800" cy="812800"/>
          </a:xfrm>
        </p:grpSpPr>
        <p:sp>
          <p:nvSpPr>
            <p:cNvPr id="337" name="Google Shape;337;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929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9" name="Google Shape;339;p26"/>
          <p:cNvSpPr txBox="1"/>
          <p:nvPr/>
        </p:nvSpPr>
        <p:spPr>
          <a:xfrm>
            <a:off x="1173043" y="3677553"/>
            <a:ext cx="4181285" cy="51003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292929"/>
                </a:solidFill>
                <a:latin typeface="Assistant"/>
                <a:ea typeface="Assistant"/>
                <a:cs typeface="Assistant"/>
                <a:sym typeface="Assistant"/>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292929"/>
                </a:solidFill>
                <a:latin typeface="Assistant"/>
                <a:ea typeface="Assistant"/>
                <a:cs typeface="Assistant"/>
                <a:sym typeface="Assistant"/>
              </a:rPr>
              <a:t>uses the following free fonts:</a:t>
            </a:r>
            <a:endParaRPr/>
          </a:p>
        </p:txBody>
      </p:sp>
      <p:sp>
        <p:nvSpPr>
          <p:cNvPr id="340" name="Google Shape;340;p26"/>
          <p:cNvSpPr txBox="1"/>
          <p:nvPr/>
        </p:nvSpPr>
        <p:spPr>
          <a:xfrm>
            <a:off x="1116102" y="6770364"/>
            <a:ext cx="4368067" cy="25285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292929"/>
                </a:solidFill>
                <a:latin typeface="Assistant"/>
                <a:ea typeface="Assistant"/>
                <a:cs typeface="Assistant"/>
                <a:sym typeface="Assistant"/>
              </a:rPr>
              <a:t>You can find these fonts online too.</a:t>
            </a:r>
            <a:endParaRPr/>
          </a:p>
        </p:txBody>
      </p:sp>
      <p:sp>
        <p:nvSpPr>
          <p:cNvPr id="341" name="Google Shape;341;p26"/>
          <p:cNvSpPr txBox="1"/>
          <p:nvPr/>
        </p:nvSpPr>
        <p:spPr>
          <a:xfrm>
            <a:off x="1688417" y="5005735"/>
            <a:ext cx="3150536" cy="372567"/>
          </a:xfrm>
          <a:prstGeom prst="rect">
            <a:avLst/>
          </a:prstGeom>
          <a:noFill/>
          <a:ln>
            <a:noFill/>
          </a:ln>
        </p:spPr>
        <p:txBody>
          <a:bodyPr anchorCtr="0" anchor="t" bIns="0" lIns="0" spcFirstLastPara="1" rIns="0" wrap="square" tIns="0">
            <a:spAutoFit/>
          </a:bodyPr>
          <a:lstStyle/>
          <a:p>
            <a:pPr indent="0" lvl="0" marL="0" marR="0" rtl="0" algn="ctr">
              <a:lnSpc>
                <a:spcPct val="103003"/>
              </a:lnSpc>
              <a:spcBef>
                <a:spcPts val="0"/>
              </a:spcBef>
              <a:spcAft>
                <a:spcPts val="0"/>
              </a:spcAft>
              <a:buNone/>
            </a:pPr>
            <a:r>
              <a:rPr b="0" i="0" lang="en-US" sz="2697" u="none" cap="none" strike="noStrike">
                <a:solidFill>
                  <a:srgbClr val="292929"/>
                </a:solidFill>
                <a:latin typeface="Gilda Display"/>
                <a:ea typeface="Gilda Display"/>
                <a:cs typeface="Gilda Display"/>
                <a:sym typeface="Gilda Display"/>
              </a:rPr>
              <a:t>Gilda Display</a:t>
            </a:r>
            <a:endParaRPr/>
          </a:p>
        </p:txBody>
      </p:sp>
      <p:sp>
        <p:nvSpPr>
          <p:cNvPr id="342" name="Google Shape;342;p26"/>
          <p:cNvSpPr txBox="1"/>
          <p:nvPr/>
        </p:nvSpPr>
        <p:spPr>
          <a:xfrm>
            <a:off x="1523971" y="6004102"/>
            <a:ext cx="3479429" cy="273889"/>
          </a:xfrm>
          <a:prstGeom prst="rect">
            <a:avLst/>
          </a:prstGeom>
          <a:noFill/>
          <a:ln>
            <a:noFill/>
          </a:ln>
        </p:spPr>
        <p:txBody>
          <a:bodyPr anchorCtr="0" anchor="t" bIns="0" lIns="0" spcFirstLastPara="1" rIns="0" wrap="square" tIns="0">
            <a:spAutoFit/>
          </a:bodyPr>
          <a:lstStyle/>
          <a:p>
            <a:pPr indent="0" lvl="0" marL="0" marR="0" rtl="0" algn="ctr">
              <a:lnSpc>
                <a:spcPct val="103004"/>
              </a:lnSpc>
              <a:spcBef>
                <a:spcPts val="0"/>
              </a:spcBef>
              <a:spcAft>
                <a:spcPts val="0"/>
              </a:spcAft>
              <a:buNone/>
            </a:pPr>
            <a:r>
              <a:rPr b="0" i="0" lang="en-US" sz="2097" u="none" cap="none" strike="noStrike">
                <a:solidFill>
                  <a:srgbClr val="292929"/>
                </a:solidFill>
                <a:latin typeface="Assistant"/>
                <a:ea typeface="Assistant"/>
                <a:cs typeface="Assistant"/>
                <a:sym typeface="Assistant"/>
              </a:rPr>
              <a:t>Assistant Regular</a:t>
            </a:r>
            <a:endParaRPr/>
          </a:p>
        </p:txBody>
      </p:sp>
      <p:sp>
        <p:nvSpPr>
          <p:cNvPr id="343" name="Google Shape;343;p26"/>
          <p:cNvSpPr txBox="1"/>
          <p:nvPr/>
        </p:nvSpPr>
        <p:spPr>
          <a:xfrm>
            <a:off x="2319155" y="4711741"/>
            <a:ext cx="1889061" cy="205944"/>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292929"/>
                </a:solidFill>
                <a:latin typeface="Assistant"/>
                <a:ea typeface="Assistant"/>
                <a:cs typeface="Assistant"/>
                <a:sym typeface="Assistant"/>
              </a:rPr>
              <a:t>TITLES:</a:t>
            </a:r>
            <a:endParaRPr/>
          </a:p>
        </p:txBody>
      </p:sp>
      <p:sp>
        <p:nvSpPr>
          <p:cNvPr id="344" name="Google Shape;344;p26"/>
          <p:cNvSpPr txBox="1"/>
          <p:nvPr/>
        </p:nvSpPr>
        <p:spPr>
          <a:xfrm>
            <a:off x="2319155" y="5712433"/>
            <a:ext cx="1889061" cy="205944"/>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292929"/>
                </a:solidFill>
                <a:latin typeface="Assistant"/>
                <a:ea typeface="Assistant"/>
                <a:cs typeface="Assistant"/>
                <a:sym typeface="Assistant"/>
              </a:rPr>
              <a:t>BODY TEXT:</a:t>
            </a:r>
            <a:endParaRPr/>
          </a:p>
        </p:txBody>
      </p:sp>
      <p:sp>
        <p:nvSpPr>
          <p:cNvPr id="345" name="Google Shape;345;p26"/>
          <p:cNvSpPr txBox="1"/>
          <p:nvPr/>
        </p:nvSpPr>
        <p:spPr>
          <a:xfrm>
            <a:off x="1249355" y="9102151"/>
            <a:ext cx="725897" cy="180975"/>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292929"/>
                </a:solidFill>
                <a:latin typeface="Assistant"/>
                <a:ea typeface="Assistant"/>
                <a:cs typeface="Assistant"/>
                <a:sym typeface="Assistant"/>
              </a:rPr>
              <a:t>#CEDBB7</a:t>
            </a:r>
            <a:endParaRPr/>
          </a:p>
        </p:txBody>
      </p:sp>
      <p:sp>
        <p:nvSpPr>
          <p:cNvPr id="346" name="Google Shape;346;p26"/>
          <p:cNvSpPr txBox="1"/>
          <p:nvPr/>
        </p:nvSpPr>
        <p:spPr>
          <a:xfrm>
            <a:off x="2064714" y="9102151"/>
            <a:ext cx="725897" cy="180975"/>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292929"/>
                </a:solidFill>
                <a:latin typeface="Assistant"/>
                <a:ea typeface="Assistant"/>
                <a:cs typeface="Assistant"/>
                <a:sym typeface="Assistant"/>
              </a:rPr>
              <a:t>#B7D0DB</a:t>
            </a:r>
            <a:endParaRPr/>
          </a:p>
        </p:txBody>
      </p:sp>
      <p:sp>
        <p:nvSpPr>
          <p:cNvPr id="347" name="Google Shape;347;p26"/>
          <p:cNvSpPr txBox="1"/>
          <p:nvPr/>
        </p:nvSpPr>
        <p:spPr>
          <a:xfrm>
            <a:off x="2943011" y="9102151"/>
            <a:ext cx="725897" cy="180975"/>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292929"/>
                </a:solidFill>
                <a:latin typeface="Assistant"/>
                <a:ea typeface="Assistant"/>
                <a:cs typeface="Assistant"/>
                <a:sym typeface="Assistant"/>
              </a:rPr>
              <a:t>#C8C6E6</a:t>
            </a:r>
            <a:endParaRPr/>
          </a:p>
        </p:txBody>
      </p:sp>
      <p:sp>
        <p:nvSpPr>
          <p:cNvPr id="348" name="Google Shape;348;p26"/>
          <p:cNvSpPr txBox="1"/>
          <p:nvPr/>
        </p:nvSpPr>
        <p:spPr>
          <a:xfrm>
            <a:off x="3819515" y="9102151"/>
            <a:ext cx="725897" cy="180975"/>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292929"/>
                </a:solidFill>
                <a:latin typeface="Assistant"/>
                <a:ea typeface="Assistant"/>
                <a:cs typeface="Assistant"/>
                <a:sym typeface="Assistant"/>
              </a:rPr>
              <a:t>#E8E8E8</a:t>
            </a:r>
            <a:endParaRPr/>
          </a:p>
        </p:txBody>
      </p:sp>
      <p:sp>
        <p:nvSpPr>
          <p:cNvPr id="349" name="Google Shape;349;p26"/>
          <p:cNvSpPr txBox="1"/>
          <p:nvPr/>
        </p:nvSpPr>
        <p:spPr>
          <a:xfrm>
            <a:off x="4696916" y="9102151"/>
            <a:ext cx="725897" cy="180975"/>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292929"/>
                </a:solidFill>
                <a:latin typeface="Assistant"/>
                <a:ea typeface="Assistant"/>
                <a:cs typeface="Assistant"/>
                <a:sym typeface="Assistant"/>
              </a:rPr>
              <a:t>#292929</a:t>
            </a:r>
            <a:endParaRPr/>
          </a:p>
        </p:txBody>
      </p:sp>
      <p:sp>
        <p:nvSpPr>
          <p:cNvPr id="350" name="Google Shape;350;p26"/>
          <p:cNvSpPr txBox="1"/>
          <p:nvPr/>
        </p:nvSpPr>
        <p:spPr>
          <a:xfrm>
            <a:off x="3800933" y="1681412"/>
            <a:ext cx="10686133" cy="314325"/>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100" u="none" cap="none" strike="noStrike">
                <a:solidFill>
                  <a:srgbClr val="292929"/>
                </a:solidFill>
                <a:latin typeface="Assistant"/>
                <a:ea typeface="Assistant"/>
                <a:cs typeface="Assistant"/>
                <a:sym typeface="Assistant"/>
              </a:rPr>
              <a:t>Use these in your presentation. Delete or hide this page before presenting. </a:t>
            </a:r>
            <a:endParaRPr/>
          </a:p>
        </p:txBody>
      </p:sp>
      <p:sp>
        <p:nvSpPr>
          <p:cNvPr id="351" name="Google Shape;351;p26"/>
          <p:cNvSpPr txBox="1"/>
          <p:nvPr/>
        </p:nvSpPr>
        <p:spPr>
          <a:xfrm>
            <a:off x="5469973" y="652241"/>
            <a:ext cx="7348200" cy="107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999" u="none" cap="none" strike="noStrike">
                <a:solidFill>
                  <a:srgbClr val="292929"/>
                </a:solidFill>
                <a:latin typeface="Gilda Display"/>
                <a:ea typeface="Gilda Display"/>
                <a:cs typeface="Gilda Display"/>
                <a:sym typeface="Gilda Display"/>
              </a:rPr>
              <a:t>Resource Page</a:t>
            </a:r>
            <a:endParaRPr/>
          </a:p>
        </p:txBody>
      </p:sp>
      <p:sp>
        <p:nvSpPr>
          <p:cNvPr id="352" name="Google Shape;352;p26"/>
          <p:cNvSpPr/>
          <p:nvPr/>
        </p:nvSpPr>
        <p:spPr>
          <a:xfrm>
            <a:off x="10910183" y="4925093"/>
            <a:ext cx="1826221" cy="1826221"/>
          </a:xfrm>
          <a:custGeom>
            <a:rect b="b" l="l" r="r" t="t"/>
            <a:pathLst>
              <a:path extrusionOk="0" h="1826221" w="1826221">
                <a:moveTo>
                  <a:pt x="0" y="0"/>
                </a:moveTo>
                <a:lnTo>
                  <a:pt x="1826220" y="0"/>
                </a:lnTo>
                <a:lnTo>
                  <a:pt x="1826220" y="1826221"/>
                </a:lnTo>
                <a:lnTo>
                  <a:pt x="0" y="1826221"/>
                </a:lnTo>
                <a:lnTo>
                  <a:pt x="0" y="0"/>
                </a:lnTo>
                <a:close/>
              </a:path>
            </a:pathLst>
          </a:custGeom>
          <a:blipFill rotWithShape="1">
            <a:blip r:embed="rId3">
              <a:alphaModFix/>
            </a:blip>
            <a:stretch>
              <a:fillRect b="0" l="0" r="0" t="0"/>
            </a:stretch>
          </a:blipFill>
          <a:ln>
            <a:noFill/>
          </a:ln>
        </p:spPr>
      </p:sp>
      <p:sp>
        <p:nvSpPr>
          <p:cNvPr id="353" name="Google Shape;353;p26"/>
          <p:cNvSpPr/>
          <p:nvPr/>
        </p:nvSpPr>
        <p:spPr>
          <a:xfrm rot="10800000">
            <a:off x="6797067" y="4925093"/>
            <a:ext cx="1826221" cy="1826221"/>
          </a:xfrm>
          <a:custGeom>
            <a:rect b="b" l="l" r="r" t="t"/>
            <a:pathLst>
              <a:path extrusionOk="0" h="1826221" w="1826221">
                <a:moveTo>
                  <a:pt x="0" y="0"/>
                </a:moveTo>
                <a:lnTo>
                  <a:pt x="1826221" y="0"/>
                </a:lnTo>
                <a:lnTo>
                  <a:pt x="1826221" y="1826221"/>
                </a:lnTo>
                <a:lnTo>
                  <a:pt x="0" y="1826221"/>
                </a:lnTo>
                <a:lnTo>
                  <a:pt x="0" y="0"/>
                </a:lnTo>
                <a:close/>
              </a:path>
            </a:pathLst>
          </a:custGeom>
          <a:blipFill rotWithShape="1">
            <a:blip r:embed="rId4">
              <a:alphaModFix/>
            </a:blip>
            <a:stretch>
              <a:fillRect b="0" l="0" r="0" t="0"/>
            </a:stretch>
          </a:blipFill>
          <a:ln>
            <a:noFill/>
          </a:ln>
        </p:spPr>
      </p:sp>
      <p:sp>
        <p:nvSpPr>
          <p:cNvPr id="354" name="Google Shape;354;p26"/>
          <p:cNvSpPr/>
          <p:nvPr/>
        </p:nvSpPr>
        <p:spPr>
          <a:xfrm>
            <a:off x="8747141" y="4925093"/>
            <a:ext cx="1826221" cy="1826221"/>
          </a:xfrm>
          <a:custGeom>
            <a:rect b="b" l="l" r="r" t="t"/>
            <a:pathLst>
              <a:path extrusionOk="0" h="1826221" w="1826221">
                <a:moveTo>
                  <a:pt x="0" y="0"/>
                </a:moveTo>
                <a:lnTo>
                  <a:pt x="1826220" y="0"/>
                </a:lnTo>
                <a:lnTo>
                  <a:pt x="1826220" y="1826221"/>
                </a:lnTo>
                <a:lnTo>
                  <a:pt x="0" y="1826221"/>
                </a:lnTo>
                <a:lnTo>
                  <a:pt x="0" y="0"/>
                </a:lnTo>
                <a:close/>
              </a:path>
            </a:pathLst>
          </a:custGeom>
          <a:blipFill rotWithShape="1">
            <a:blip r:embed="rId5">
              <a:alphaModFix/>
            </a:blip>
            <a:stretch>
              <a:fillRect b="0" l="0" r="0" t="0"/>
            </a:stretch>
          </a:blipFill>
          <a:ln>
            <a:noFill/>
          </a:ln>
        </p:spPr>
      </p:sp>
      <p:sp>
        <p:nvSpPr>
          <p:cNvPr id="355" name="Google Shape;355;p26"/>
          <p:cNvSpPr/>
          <p:nvPr/>
        </p:nvSpPr>
        <p:spPr>
          <a:xfrm rot="5400000">
            <a:off x="14106672" y="4021762"/>
            <a:ext cx="1826221" cy="3632883"/>
          </a:xfrm>
          <a:custGeom>
            <a:rect b="b" l="l" r="r" t="t"/>
            <a:pathLst>
              <a:path extrusionOk="0" h="3632883" w="1826221">
                <a:moveTo>
                  <a:pt x="0" y="0"/>
                </a:moveTo>
                <a:lnTo>
                  <a:pt x="1826220" y="0"/>
                </a:lnTo>
                <a:lnTo>
                  <a:pt x="1826220" y="3632883"/>
                </a:lnTo>
                <a:lnTo>
                  <a:pt x="0" y="3632883"/>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359" name="Shape 359"/>
        <p:cNvGrpSpPr/>
        <p:nvPr/>
      </p:nvGrpSpPr>
      <p:grpSpPr>
        <a:xfrm>
          <a:off x="0" y="0"/>
          <a:ext cx="0" cy="0"/>
          <a:chOff x="0" y="0"/>
          <a:chExt cx="0" cy="0"/>
        </a:xfrm>
      </p:grpSpPr>
      <p:grpSp>
        <p:nvGrpSpPr>
          <p:cNvPr id="360" name="Google Shape;360;p27"/>
          <p:cNvGrpSpPr/>
          <p:nvPr/>
        </p:nvGrpSpPr>
        <p:grpSpPr>
          <a:xfrm>
            <a:off x="714865" y="521369"/>
            <a:ext cx="16858270" cy="9171932"/>
            <a:chOff x="0" y="-19050"/>
            <a:chExt cx="4440038" cy="2415653"/>
          </a:xfrm>
        </p:grpSpPr>
        <p:sp>
          <p:nvSpPr>
            <p:cNvPr id="361" name="Google Shape;361;p27"/>
            <p:cNvSpPr/>
            <p:nvPr/>
          </p:nvSpPr>
          <p:spPr>
            <a:xfrm>
              <a:off x="0" y="0"/>
              <a:ext cx="4440038" cy="2396603"/>
            </a:xfrm>
            <a:custGeom>
              <a:rect b="b" l="l" r="r" t="t"/>
              <a:pathLst>
                <a:path extrusionOk="0" h="2396603" w="4440038">
                  <a:moveTo>
                    <a:pt x="9185" y="0"/>
                  </a:moveTo>
                  <a:lnTo>
                    <a:pt x="4430854" y="0"/>
                  </a:lnTo>
                  <a:cubicBezTo>
                    <a:pt x="4435926" y="0"/>
                    <a:pt x="4440038" y="4112"/>
                    <a:pt x="4440038" y="9185"/>
                  </a:cubicBezTo>
                  <a:lnTo>
                    <a:pt x="4440038" y="2387418"/>
                  </a:lnTo>
                  <a:cubicBezTo>
                    <a:pt x="4440038" y="2389854"/>
                    <a:pt x="4439071" y="2392190"/>
                    <a:pt x="4437348" y="2393913"/>
                  </a:cubicBezTo>
                  <a:cubicBezTo>
                    <a:pt x="4435626" y="2395635"/>
                    <a:pt x="4433289" y="2396603"/>
                    <a:pt x="4430854" y="2396603"/>
                  </a:cubicBezTo>
                  <a:lnTo>
                    <a:pt x="9185" y="2396603"/>
                  </a:lnTo>
                  <a:cubicBezTo>
                    <a:pt x="6749" y="2396603"/>
                    <a:pt x="4413" y="2395635"/>
                    <a:pt x="2690" y="2393913"/>
                  </a:cubicBezTo>
                  <a:cubicBezTo>
                    <a:pt x="968" y="2392190"/>
                    <a:pt x="0" y="2389854"/>
                    <a:pt x="0" y="2387418"/>
                  </a:cubicBezTo>
                  <a:lnTo>
                    <a:pt x="0" y="9185"/>
                  </a:lnTo>
                  <a:cubicBezTo>
                    <a:pt x="0" y="6749"/>
                    <a:pt x="968" y="4413"/>
                    <a:pt x="2690" y="2690"/>
                  </a:cubicBezTo>
                  <a:cubicBezTo>
                    <a:pt x="4413" y="968"/>
                    <a:pt x="6749" y="0"/>
                    <a:pt x="9185" y="0"/>
                  </a:cubicBezTo>
                  <a:close/>
                </a:path>
              </a:pathLst>
            </a:custGeom>
            <a:solidFill>
              <a:srgbClr val="C8C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7"/>
            <p:cNvSpPr txBox="1"/>
            <p:nvPr/>
          </p:nvSpPr>
          <p:spPr>
            <a:xfrm>
              <a:off x="0" y="-19050"/>
              <a:ext cx="4440038" cy="241565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3" name="Google Shape;363;p27"/>
          <p:cNvSpPr txBox="1"/>
          <p:nvPr/>
        </p:nvSpPr>
        <p:spPr>
          <a:xfrm>
            <a:off x="3377480" y="2482824"/>
            <a:ext cx="11533039" cy="314325"/>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292929"/>
                </a:solidFill>
                <a:latin typeface="Assistant"/>
                <a:ea typeface="Assistant"/>
                <a:cs typeface="Assistant"/>
                <a:sym typeface="Assistant"/>
              </a:rPr>
              <a:t>This presentation template is free for everyone to use, thanks to the following:</a:t>
            </a:r>
            <a:endParaRPr/>
          </a:p>
        </p:txBody>
      </p:sp>
      <p:sp>
        <p:nvSpPr>
          <p:cNvPr id="364" name="Google Shape;364;p27"/>
          <p:cNvSpPr txBox="1"/>
          <p:nvPr/>
        </p:nvSpPr>
        <p:spPr>
          <a:xfrm>
            <a:off x="3377480" y="5260305"/>
            <a:ext cx="11533039" cy="314325"/>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292929"/>
                </a:solidFill>
                <a:latin typeface="Assistant"/>
                <a:ea typeface="Assistant"/>
                <a:cs typeface="Assistant"/>
                <a:sym typeface="Assistant"/>
              </a:rPr>
              <a:t>for this presentation template</a:t>
            </a:r>
            <a:endParaRPr/>
          </a:p>
        </p:txBody>
      </p:sp>
      <p:sp>
        <p:nvSpPr>
          <p:cNvPr id="365" name="Google Shape;365;p27"/>
          <p:cNvSpPr txBox="1"/>
          <p:nvPr/>
        </p:nvSpPr>
        <p:spPr>
          <a:xfrm>
            <a:off x="3377480" y="7317672"/>
            <a:ext cx="11533039" cy="314325"/>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292929"/>
                </a:solidFill>
                <a:latin typeface="Assistant"/>
                <a:ea typeface="Assistant"/>
                <a:cs typeface="Assistant"/>
                <a:sym typeface="Assistant"/>
              </a:rPr>
              <a:t>for the photos, graphics, and elements</a:t>
            </a:r>
            <a:endParaRPr/>
          </a:p>
        </p:txBody>
      </p:sp>
      <p:sp>
        <p:nvSpPr>
          <p:cNvPr id="366" name="Google Shape;366;p27"/>
          <p:cNvSpPr txBox="1"/>
          <p:nvPr/>
        </p:nvSpPr>
        <p:spPr>
          <a:xfrm>
            <a:off x="7108732" y="8479706"/>
            <a:ext cx="4070535" cy="496697"/>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1" i="0" lang="en-US" sz="3200" u="none" cap="none" strike="noStrike">
                <a:solidFill>
                  <a:srgbClr val="9290B8"/>
                </a:solidFill>
                <a:latin typeface="Assistant"/>
                <a:ea typeface="Assistant"/>
                <a:cs typeface="Assistant"/>
                <a:sym typeface="Assistant"/>
              </a:rPr>
              <a:t>Happy designing!</a:t>
            </a:r>
            <a:endParaRPr/>
          </a:p>
        </p:txBody>
      </p:sp>
      <p:sp>
        <p:nvSpPr>
          <p:cNvPr id="367" name="Google Shape;367;p27"/>
          <p:cNvSpPr txBox="1"/>
          <p:nvPr/>
        </p:nvSpPr>
        <p:spPr>
          <a:xfrm>
            <a:off x="5469973" y="1219200"/>
            <a:ext cx="73482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000" u="none" cap="none" strike="noStrike">
                <a:solidFill>
                  <a:srgbClr val="292929"/>
                </a:solidFill>
                <a:latin typeface="Gilda Display"/>
                <a:ea typeface="Gilda Display"/>
                <a:cs typeface="Gilda Display"/>
                <a:sym typeface="Gilda Display"/>
              </a:rPr>
              <a:t>Credits</a:t>
            </a:r>
            <a:endParaRPr sz="9000"/>
          </a:p>
        </p:txBody>
      </p:sp>
      <p:sp>
        <p:nvSpPr>
          <p:cNvPr id="368" name="Google Shape;368;p27"/>
          <p:cNvSpPr txBox="1"/>
          <p:nvPr/>
        </p:nvSpPr>
        <p:spPr>
          <a:xfrm>
            <a:off x="5004582" y="6508064"/>
            <a:ext cx="8278835" cy="609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500" u="none" cap="none" strike="noStrike">
                <a:solidFill>
                  <a:srgbClr val="292929"/>
                </a:solidFill>
                <a:latin typeface="Assistant"/>
                <a:ea typeface="Assistant"/>
                <a:cs typeface="Assistant"/>
                <a:sym typeface="Assistant"/>
              </a:rPr>
              <a:t>Pexels, Pixabay, Sketchify</a:t>
            </a:r>
            <a:endParaRPr/>
          </a:p>
        </p:txBody>
      </p:sp>
      <p:pic>
        <p:nvPicPr>
          <p:cNvPr id="369" name="Google Shape;369;p27"/>
          <p:cNvPicPr preferRelativeResize="0"/>
          <p:nvPr/>
        </p:nvPicPr>
        <p:blipFill>
          <a:blip r:embed="rId3">
            <a:alphaModFix/>
          </a:blip>
          <a:stretch>
            <a:fillRect/>
          </a:stretch>
        </p:blipFill>
        <p:spPr>
          <a:xfrm>
            <a:off x="6504900" y="3671450"/>
            <a:ext cx="5278201" cy="1319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96" name="Shape 96"/>
        <p:cNvGrpSpPr/>
        <p:nvPr/>
      </p:nvGrpSpPr>
      <p:grpSpPr>
        <a:xfrm>
          <a:off x="0" y="0"/>
          <a:ext cx="0" cy="0"/>
          <a:chOff x="0" y="0"/>
          <a:chExt cx="0" cy="0"/>
        </a:xfrm>
      </p:grpSpPr>
      <p:grpSp>
        <p:nvGrpSpPr>
          <p:cNvPr id="97" name="Google Shape;97;p14"/>
          <p:cNvGrpSpPr/>
          <p:nvPr/>
        </p:nvGrpSpPr>
        <p:grpSpPr>
          <a:xfrm>
            <a:off x="440685" y="379261"/>
            <a:ext cx="11097352" cy="9384484"/>
            <a:chOff x="0" y="-38100"/>
            <a:chExt cx="2922759" cy="2471634"/>
          </a:xfrm>
        </p:grpSpPr>
        <p:sp>
          <p:nvSpPr>
            <p:cNvPr id="98" name="Google Shape;98;p14"/>
            <p:cNvSpPr/>
            <p:nvPr/>
          </p:nvSpPr>
          <p:spPr>
            <a:xfrm>
              <a:off x="0" y="0"/>
              <a:ext cx="2922759" cy="2433533"/>
            </a:xfrm>
            <a:custGeom>
              <a:rect b="b" l="l" r="r" t="t"/>
              <a:pathLst>
                <a:path extrusionOk="0" h="2433533" w="2922759">
                  <a:moveTo>
                    <a:pt x="2922759" y="13953"/>
                  </a:moveTo>
                  <a:lnTo>
                    <a:pt x="2922759" y="2419581"/>
                  </a:lnTo>
                  <a:cubicBezTo>
                    <a:pt x="2922759" y="2427287"/>
                    <a:pt x="2916512" y="2433533"/>
                    <a:pt x="2908807" y="2433533"/>
                  </a:cubicBezTo>
                  <a:lnTo>
                    <a:pt x="13953" y="2433533"/>
                  </a:lnTo>
                  <a:cubicBezTo>
                    <a:pt x="6247" y="2433533"/>
                    <a:pt x="0" y="2427287"/>
                    <a:pt x="0" y="2419581"/>
                  </a:cubicBezTo>
                  <a:lnTo>
                    <a:pt x="0" y="13953"/>
                  </a:lnTo>
                  <a:cubicBezTo>
                    <a:pt x="0" y="6247"/>
                    <a:pt x="6247" y="0"/>
                    <a:pt x="13953" y="0"/>
                  </a:cubicBezTo>
                  <a:lnTo>
                    <a:pt x="2908807" y="0"/>
                  </a:lnTo>
                  <a:cubicBezTo>
                    <a:pt x="2912507" y="0"/>
                    <a:pt x="2916056" y="1470"/>
                    <a:pt x="2918673" y="4087"/>
                  </a:cubicBezTo>
                  <a:cubicBezTo>
                    <a:pt x="2921289" y="6703"/>
                    <a:pt x="2922759" y="10252"/>
                    <a:pt x="2922759" y="13953"/>
                  </a:cubicBezTo>
                  <a:close/>
                </a:path>
              </a:pathLst>
            </a:custGeom>
            <a:solidFill>
              <a:srgbClr val="B7D0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4"/>
            <p:cNvSpPr txBox="1"/>
            <p:nvPr/>
          </p:nvSpPr>
          <p:spPr>
            <a:xfrm>
              <a:off x="0" y="-38100"/>
              <a:ext cx="2922759" cy="247163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0" name="Google Shape;100;p14"/>
          <p:cNvSpPr/>
          <p:nvPr/>
        </p:nvSpPr>
        <p:spPr>
          <a:xfrm>
            <a:off x="2829864" y="3371282"/>
            <a:ext cx="673067" cy="673067"/>
          </a:xfrm>
          <a:custGeom>
            <a:rect b="b" l="l" r="r" t="t"/>
            <a:pathLst>
              <a:path extrusionOk="0" h="673067" w="673067">
                <a:moveTo>
                  <a:pt x="0" y="0"/>
                </a:moveTo>
                <a:lnTo>
                  <a:pt x="673067" y="0"/>
                </a:lnTo>
                <a:lnTo>
                  <a:pt x="673067" y="673068"/>
                </a:lnTo>
                <a:lnTo>
                  <a:pt x="0" y="673068"/>
                </a:lnTo>
                <a:lnTo>
                  <a:pt x="0" y="0"/>
                </a:lnTo>
                <a:close/>
              </a:path>
            </a:pathLst>
          </a:custGeom>
          <a:blipFill rotWithShape="1">
            <a:blip r:embed="rId3">
              <a:alphaModFix/>
            </a:blip>
            <a:stretch>
              <a:fillRect b="0" l="0" r="0" t="0"/>
            </a:stretch>
          </a:blipFill>
          <a:ln>
            <a:noFill/>
          </a:ln>
        </p:spPr>
      </p:sp>
      <p:sp>
        <p:nvSpPr>
          <p:cNvPr id="101" name="Google Shape;101;p14"/>
          <p:cNvSpPr/>
          <p:nvPr/>
        </p:nvSpPr>
        <p:spPr>
          <a:xfrm>
            <a:off x="2829864" y="4469856"/>
            <a:ext cx="673067" cy="673067"/>
          </a:xfrm>
          <a:custGeom>
            <a:rect b="b" l="l" r="r" t="t"/>
            <a:pathLst>
              <a:path extrusionOk="0" h="673067" w="673067">
                <a:moveTo>
                  <a:pt x="0" y="0"/>
                </a:moveTo>
                <a:lnTo>
                  <a:pt x="673067" y="0"/>
                </a:lnTo>
                <a:lnTo>
                  <a:pt x="673067" y="673067"/>
                </a:lnTo>
                <a:lnTo>
                  <a:pt x="0" y="673067"/>
                </a:lnTo>
                <a:lnTo>
                  <a:pt x="0" y="0"/>
                </a:lnTo>
                <a:close/>
              </a:path>
            </a:pathLst>
          </a:custGeom>
          <a:blipFill rotWithShape="1">
            <a:blip r:embed="rId3">
              <a:alphaModFix/>
            </a:blip>
            <a:stretch>
              <a:fillRect b="0" l="0" r="0" t="0"/>
            </a:stretch>
          </a:blipFill>
          <a:ln>
            <a:noFill/>
          </a:ln>
        </p:spPr>
      </p:sp>
      <p:sp>
        <p:nvSpPr>
          <p:cNvPr id="102" name="Google Shape;102;p14"/>
          <p:cNvSpPr/>
          <p:nvPr/>
        </p:nvSpPr>
        <p:spPr>
          <a:xfrm>
            <a:off x="2829864" y="5568429"/>
            <a:ext cx="673067" cy="673067"/>
          </a:xfrm>
          <a:custGeom>
            <a:rect b="b" l="l" r="r" t="t"/>
            <a:pathLst>
              <a:path extrusionOk="0" h="673067" w="673067">
                <a:moveTo>
                  <a:pt x="0" y="0"/>
                </a:moveTo>
                <a:lnTo>
                  <a:pt x="673067" y="0"/>
                </a:lnTo>
                <a:lnTo>
                  <a:pt x="673067" y="673067"/>
                </a:lnTo>
                <a:lnTo>
                  <a:pt x="0" y="673067"/>
                </a:lnTo>
                <a:lnTo>
                  <a:pt x="0" y="0"/>
                </a:lnTo>
                <a:close/>
              </a:path>
            </a:pathLst>
          </a:custGeom>
          <a:blipFill rotWithShape="1">
            <a:blip r:embed="rId3">
              <a:alphaModFix/>
            </a:blip>
            <a:stretch>
              <a:fillRect b="0" l="0" r="0" t="0"/>
            </a:stretch>
          </a:blipFill>
          <a:ln>
            <a:noFill/>
          </a:ln>
        </p:spPr>
      </p:sp>
      <p:sp>
        <p:nvSpPr>
          <p:cNvPr id="103" name="Google Shape;103;p14"/>
          <p:cNvSpPr/>
          <p:nvPr/>
        </p:nvSpPr>
        <p:spPr>
          <a:xfrm>
            <a:off x="2829864" y="6667002"/>
            <a:ext cx="673067" cy="673067"/>
          </a:xfrm>
          <a:custGeom>
            <a:rect b="b" l="l" r="r" t="t"/>
            <a:pathLst>
              <a:path extrusionOk="0" h="673067" w="673067">
                <a:moveTo>
                  <a:pt x="0" y="0"/>
                </a:moveTo>
                <a:lnTo>
                  <a:pt x="673067" y="0"/>
                </a:lnTo>
                <a:lnTo>
                  <a:pt x="673067" y="673067"/>
                </a:lnTo>
                <a:lnTo>
                  <a:pt x="0" y="673067"/>
                </a:lnTo>
                <a:lnTo>
                  <a:pt x="0" y="0"/>
                </a:lnTo>
                <a:close/>
              </a:path>
            </a:pathLst>
          </a:custGeom>
          <a:blipFill rotWithShape="1">
            <a:blip r:embed="rId3">
              <a:alphaModFix/>
            </a:blip>
            <a:stretch>
              <a:fillRect b="0" l="0" r="0" t="0"/>
            </a:stretch>
          </a:blipFill>
          <a:ln>
            <a:noFill/>
          </a:ln>
        </p:spPr>
      </p:sp>
      <p:sp>
        <p:nvSpPr>
          <p:cNvPr id="104" name="Google Shape;104;p14"/>
          <p:cNvSpPr/>
          <p:nvPr/>
        </p:nvSpPr>
        <p:spPr>
          <a:xfrm>
            <a:off x="2829864" y="7765575"/>
            <a:ext cx="673067" cy="673067"/>
          </a:xfrm>
          <a:custGeom>
            <a:rect b="b" l="l" r="r" t="t"/>
            <a:pathLst>
              <a:path extrusionOk="0" h="673067" w="673067">
                <a:moveTo>
                  <a:pt x="0" y="0"/>
                </a:moveTo>
                <a:lnTo>
                  <a:pt x="673067" y="0"/>
                </a:lnTo>
                <a:lnTo>
                  <a:pt x="673067" y="673067"/>
                </a:lnTo>
                <a:lnTo>
                  <a:pt x="0" y="673067"/>
                </a:lnTo>
                <a:lnTo>
                  <a:pt x="0" y="0"/>
                </a:lnTo>
                <a:close/>
              </a:path>
            </a:pathLst>
          </a:custGeom>
          <a:blipFill rotWithShape="1">
            <a:blip r:embed="rId3">
              <a:alphaModFix/>
            </a:blip>
            <a:stretch>
              <a:fillRect b="0" l="0" r="0" t="0"/>
            </a:stretch>
          </a:blipFill>
          <a:ln>
            <a:noFill/>
          </a:ln>
        </p:spPr>
      </p:sp>
      <p:sp>
        <p:nvSpPr>
          <p:cNvPr id="105" name="Google Shape;105;p14"/>
          <p:cNvSpPr txBox="1"/>
          <p:nvPr/>
        </p:nvSpPr>
        <p:spPr>
          <a:xfrm>
            <a:off x="1278047" y="1429425"/>
            <a:ext cx="8753100" cy="1662300"/>
          </a:xfrm>
          <a:prstGeom prst="rect">
            <a:avLst/>
          </a:prstGeom>
          <a:noFill/>
          <a:ln>
            <a:noFill/>
          </a:ln>
        </p:spPr>
        <p:txBody>
          <a:bodyPr anchorCtr="0" anchor="t" bIns="0" lIns="0" spcFirstLastPara="1" rIns="0" wrap="square" tIns="0">
            <a:spAutoFit/>
          </a:bodyPr>
          <a:lstStyle/>
          <a:p>
            <a:pPr indent="0" lvl="0" marL="0" marR="0" rtl="0" algn="l">
              <a:lnSpc>
                <a:spcPct val="89999"/>
              </a:lnSpc>
              <a:spcBef>
                <a:spcPts val="0"/>
              </a:spcBef>
              <a:spcAft>
                <a:spcPts val="0"/>
              </a:spcAft>
              <a:buNone/>
            </a:pPr>
            <a:r>
              <a:rPr b="0" i="0" lang="en-US" sz="12000" u="none" cap="none" strike="noStrike">
                <a:solidFill>
                  <a:srgbClr val="292929"/>
                </a:solidFill>
                <a:latin typeface="Gilda Display"/>
                <a:ea typeface="Gilda Display"/>
                <a:cs typeface="Gilda Display"/>
                <a:sym typeface="Gilda Display"/>
              </a:rPr>
              <a:t>Overview</a:t>
            </a:r>
            <a:endParaRPr sz="12000"/>
          </a:p>
        </p:txBody>
      </p:sp>
      <p:sp>
        <p:nvSpPr>
          <p:cNvPr id="106" name="Google Shape;106;p14"/>
          <p:cNvSpPr txBox="1"/>
          <p:nvPr/>
        </p:nvSpPr>
        <p:spPr>
          <a:xfrm>
            <a:off x="3728450" y="3509696"/>
            <a:ext cx="22707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i="0" lang="en-US" sz="2400" u="none" cap="none" strike="noStrike">
                <a:solidFill>
                  <a:srgbClr val="292929"/>
                </a:solidFill>
                <a:latin typeface="Assistant SemiBold"/>
                <a:ea typeface="Assistant SemiBold"/>
                <a:cs typeface="Assistant SemiBold"/>
                <a:sym typeface="Assistant SemiBold"/>
              </a:rPr>
              <a:t>Introduction</a:t>
            </a:r>
            <a:endParaRPr>
              <a:latin typeface="Assistant SemiBold"/>
              <a:ea typeface="Assistant SemiBold"/>
              <a:cs typeface="Assistant SemiBold"/>
              <a:sym typeface="Assistant SemiBold"/>
            </a:endParaRPr>
          </a:p>
        </p:txBody>
      </p:sp>
      <p:sp>
        <p:nvSpPr>
          <p:cNvPr id="107" name="Google Shape;107;p14"/>
          <p:cNvSpPr txBox="1"/>
          <p:nvPr/>
        </p:nvSpPr>
        <p:spPr>
          <a:xfrm>
            <a:off x="3728450" y="4608269"/>
            <a:ext cx="25773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i="0" lang="en-US" sz="2400" u="none" cap="none" strike="noStrike">
                <a:solidFill>
                  <a:srgbClr val="292929"/>
                </a:solidFill>
                <a:latin typeface="Assistant SemiBold"/>
                <a:ea typeface="Assistant SemiBold"/>
                <a:cs typeface="Assistant SemiBold"/>
                <a:sym typeface="Assistant SemiBold"/>
              </a:rPr>
              <a:t>Patient PROFILE</a:t>
            </a:r>
            <a:endParaRPr>
              <a:latin typeface="Assistant SemiBold"/>
              <a:ea typeface="Assistant SemiBold"/>
              <a:cs typeface="Assistant SemiBold"/>
              <a:sym typeface="Assistant SemiBold"/>
            </a:endParaRPr>
          </a:p>
        </p:txBody>
      </p:sp>
      <p:sp>
        <p:nvSpPr>
          <p:cNvPr id="108" name="Google Shape;108;p14"/>
          <p:cNvSpPr txBox="1"/>
          <p:nvPr/>
        </p:nvSpPr>
        <p:spPr>
          <a:xfrm>
            <a:off x="3728450" y="5706842"/>
            <a:ext cx="38571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i="0" lang="en-US" sz="2400" u="none" cap="none" strike="noStrike">
                <a:solidFill>
                  <a:srgbClr val="292929"/>
                </a:solidFill>
                <a:latin typeface="Assistant SemiBold"/>
                <a:ea typeface="Assistant SemiBold"/>
                <a:cs typeface="Assistant SemiBold"/>
                <a:sym typeface="Assistant SemiBold"/>
              </a:rPr>
              <a:t>Differential diagnosES</a:t>
            </a:r>
            <a:endParaRPr>
              <a:latin typeface="Assistant SemiBold"/>
              <a:ea typeface="Assistant SemiBold"/>
              <a:cs typeface="Assistant SemiBold"/>
              <a:sym typeface="Assistant SemiBold"/>
            </a:endParaRPr>
          </a:p>
        </p:txBody>
      </p:sp>
      <p:sp>
        <p:nvSpPr>
          <p:cNvPr id="109" name="Google Shape;109;p14"/>
          <p:cNvSpPr txBox="1"/>
          <p:nvPr/>
        </p:nvSpPr>
        <p:spPr>
          <a:xfrm>
            <a:off x="3728450" y="6805416"/>
            <a:ext cx="24642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i="0" lang="en-US" sz="2400" u="none" cap="none" strike="noStrike">
                <a:solidFill>
                  <a:srgbClr val="292929"/>
                </a:solidFill>
                <a:latin typeface="Assistant SemiBold"/>
                <a:ea typeface="Assistant SemiBold"/>
                <a:cs typeface="Assistant SemiBold"/>
                <a:sym typeface="Assistant SemiBold"/>
              </a:rPr>
              <a:t>Investigations</a:t>
            </a:r>
            <a:endParaRPr>
              <a:latin typeface="Assistant SemiBold"/>
              <a:ea typeface="Assistant SemiBold"/>
              <a:cs typeface="Assistant SemiBold"/>
              <a:sym typeface="Assistant SemiBold"/>
            </a:endParaRPr>
          </a:p>
        </p:txBody>
      </p:sp>
      <p:sp>
        <p:nvSpPr>
          <p:cNvPr id="110" name="Google Shape;110;p14"/>
          <p:cNvSpPr txBox="1"/>
          <p:nvPr/>
        </p:nvSpPr>
        <p:spPr>
          <a:xfrm>
            <a:off x="3728450" y="7903989"/>
            <a:ext cx="25497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i="0" lang="en-US" sz="2400" u="none" cap="none" strike="noStrike">
                <a:solidFill>
                  <a:srgbClr val="292929"/>
                </a:solidFill>
                <a:latin typeface="Assistant SemiBold"/>
                <a:ea typeface="Assistant SemiBold"/>
                <a:cs typeface="Assistant SemiBold"/>
                <a:sym typeface="Assistant SemiBold"/>
              </a:rPr>
              <a:t>FINAL DIAGNOSIS</a:t>
            </a:r>
            <a:endParaRPr>
              <a:latin typeface="Assistant SemiBold"/>
              <a:ea typeface="Assistant SemiBold"/>
              <a:cs typeface="Assistant SemiBold"/>
              <a:sym typeface="Assistant SemiBold"/>
            </a:endParaRPr>
          </a:p>
        </p:txBody>
      </p:sp>
      <p:pic>
        <p:nvPicPr>
          <p:cNvPr id="111" name="Google Shape;111;p14"/>
          <p:cNvPicPr preferRelativeResize="0"/>
          <p:nvPr/>
        </p:nvPicPr>
        <p:blipFill>
          <a:blip r:embed="rId4">
            <a:alphaModFix/>
          </a:blip>
          <a:stretch>
            <a:fillRect/>
          </a:stretch>
        </p:blipFill>
        <p:spPr>
          <a:xfrm>
            <a:off x="11817501" y="521850"/>
            <a:ext cx="5991900" cy="9241800"/>
          </a:xfrm>
          <a:prstGeom prst="roundRect">
            <a:avLst>
              <a:gd fmla="val 4869" name="adj"/>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115" name="Shape 115"/>
        <p:cNvGrpSpPr/>
        <p:nvPr/>
      </p:nvGrpSpPr>
      <p:grpSpPr>
        <a:xfrm>
          <a:off x="0" y="0"/>
          <a:ext cx="0" cy="0"/>
          <a:chOff x="0" y="0"/>
          <a:chExt cx="0" cy="0"/>
        </a:xfrm>
      </p:grpSpPr>
      <p:grpSp>
        <p:nvGrpSpPr>
          <p:cNvPr id="116" name="Google Shape;116;p15"/>
          <p:cNvGrpSpPr/>
          <p:nvPr/>
        </p:nvGrpSpPr>
        <p:grpSpPr>
          <a:xfrm>
            <a:off x="451596" y="5370746"/>
            <a:ext cx="17384808" cy="4392333"/>
            <a:chOff x="0" y="-38100"/>
            <a:chExt cx="4578715" cy="1156828"/>
          </a:xfrm>
        </p:grpSpPr>
        <p:sp>
          <p:nvSpPr>
            <p:cNvPr id="117" name="Google Shape;117;p15"/>
            <p:cNvSpPr/>
            <p:nvPr/>
          </p:nvSpPr>
          <p:spPr>
            <a:xfrm>
              <a:off x="0" y="0"/>
              <a:ext cx="4578715" cy="1118728"/>
            </a:xfrm>
            <a:custGeom>
              <a:rect b="b" l="l" r="r" t="t"/>
              <a:pathLst>
                <a:path extrusionOk="0" h="1118728" w="4578715">
                  <a:moveTo>
                    <a:pt x="4578715" y="8907"/>
                  </a:moveTo>
                  <a:lnTo>
                    <a:pt x="4578715" y="1109822"/>
                  </a:lnTo>
                  <a:cubicBezTo>
                    <a:pt x="4578715" y="1114741"/>
                    <a:pt x="4574727" y="1118728"/>
                    <a:pt x="4569808" y="1118728"/>
                  </a:cubicBezTo>
                  <a:lnTo>
                    <a:pt x="8907" y="1118728"/>
                  </a:lnTo>
                  <a:cubicBezTo>
                    <a:pt x="3988" y="1118728"/>
                    <a:pt x="0" y="1114741"/>
                    <a:pt x="0" y="1109822"/>
                  </a:cubicBezTo>
                  <a:lnTo>
                    <a:pt x="0" y="8907"/>
                  </a:lnTo>
                  <a:cubicBezTo>
                    <a:pt x="0" y="3988"/>
                    <a:pt x="3988" y="0"/>
                    <a:pt x="8907" y="0"/>
                  </a:cubicBezTo>
                  <a:lnTo>
                    <a:pt x="4569808" y="0"/>
                  </a:lnTo>
                  <a:cubicBezTo>
                    <a:pt x="4574727" y="0"/>
                    <a:pt x="4578715" y="3988"/>
                    <a:pt x="4578715" y="8907"/>
                  </a:cubicBezTo>
                  <a:close/>
                </a:path>
              </a:pathLst>
            </a:custGeom>
            <a:solidFill>
              <a:srgbClr val="C8C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5"/>
            <p:cNvSpPr txBox="1"/>
            <p:nvPr/>
          </p:nvSpPr>
          <p:spPr>
            <a:xfrm>
              <a:off x="0" y="-38100"/>
              <a:ext cx="4578715" cy="115682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9" name="Google Shape;119;p15"/>
          <p:cNvSpPr/>
          <p:nvPr/>
        </p:nvSpPr>
        <p:spPr>
          <a:xfrm>
            <a:off x="1226246" y="7601143"/>
            <a:ext cx="1289814" cy="1289814"/>
          </a:xfrm>
          <a:custGeom>
            <a:rect b="b" l="l" r="r" t="t"/>
            <a:pathLst>
              <a:path extrusionOk="0" h="1289814" w="1289814">
                <a:moveTo>
                  <a:pt x="0" y="0"/>
                </a:moveTo>
                <a:lnTo>
                  <a:pt x="1289814" y="0"/>
                </a:lnTo>
                <a:lnTo>
                  <a:pt x="1289814" y="1289813"/>
                </a:lnTo>
                <a:lnTo>
                  <a:pt x="0" y="1289813"/>
                </a:lnTo>
                <a:lnTo>
                  <a:pt x="0" y="0"/>
                </a:lnTo>
                <a:close/>
              </a:path>
            </a:pathLst>
          </a:custGeom>
          <a:blipFill rotWithShape="1">
            <a:blip r:embed="rId3">
              <a:alphaModFix/>
            </a:blip>
            <a:stretch>
              <a:fillRect b="0" l="0" r="0" t="0"/>
            </a:stretch>
          </a:blipFill>
          <a:ln>
            <a:noFill/>
          </a:ln>
        </p:spPr>
      </p:sp>
      <p:sp>
        <p:nvSpPr>
          <p:cNvPr id="120" name="Google Shape;120;p15"/>
          <p:cNvSpPr txBox="1"/>
          <p:nvPr/>
        </p:nvSpPr>
        <p:spPr>
          <a:xfrm>
            <a:off x="1028700" y="6238825"/>
            <a:ext cx="9325800" cy="1593000"/>
          </a:xfrm>
          <a:prstGeom prst="rect">
            <a:avLst/>
          </a:prstGeom>
          <a:noFill/>
          <a:ln>
            <a:noFill/>
          </a:ln>
        </p:spPr>
        <p:txBody>
          <a:bodyPr anchorCtr="0" anchor="t" bIns="0" lIns="0" spcFirstLastPara="1" rIns="0" wrap="square" tIns="0">
            <a:spAutoFit/>
          </a:bodyPr>
          <a:lstStyle/>
          <a:p>
            <a:pPr indent="0" lvl="0" marL="0" marR="0" rtl="0" algn="l">
              <a:lnSpc>
                <a:spcPct val="89999"/>
              </a:lnSpc>
              <a:spcBef>
                <a:spcPts val="0"/>
              </a:spcBef>
              <a:spcAft>
                <a:spcPts val="0"/>
              </a:spcAft>
              <a:buNone/>
            </a:pPr>
            <a:r>
              <a:rPr b="0" i="0" lang="en-US" sz="11500" u="none" cap="none" strike="noStrike">
                <a:solidFill>
                  <a:srgbClr val="292929"/>
                </a:solidFill>
                <a:latin typeface="Gilda Display"/>
                <a:ea typeface="Gilda Display"/>
                <a:cs typeface="Gilda Display"/>
                <a:sym typeface="Gilda Display"/>
              </a:rPr>
              <a:t>Introduction</a:t>
            </a:r>
            <a:endParaRPr sz="11500"/>
          </a:p>
        </p:txBody>
      </p:sp>
      <p:sp>
        <p:nvSpPr>
          <p:cNvPr id="121" name="Google Shape;121;p15"/>
          <p:cNvSpPr txBox="1"/>
          <p:nvPr/>
        </p:nvSpPr>
        <p:spPr>
          <a:xfrm>
            <a:off x="10183779" y="6481638"/>
            <a:ext cx="6824400" cy="2240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99" u="none" cap="none" strike="noStrike">
                <a:solidFill>
                  <a:srgbClr val="292929"/>
                </a:solidFill>
                <a:latin typeface="Assistant"/>
                <a:ea typeface="Assistant"/>
                <a:cs typeface="Assistant"/>
                <a:sym typeface="Assistant"/>
              </a:rPr>
              <a:t>Briefly introduce your medical case to the audience. Use this section to stress the importance of the topic, provide statistics and facts to highlight its relevance, and lay out your presentation’s learning objectives.</a:t>
            </a:r>
            <a:endParaRPr/>
          </a:p>
        </p:txBody>
      </p:sp>
      <p:pic>
        <p:nvPicPr>
          <p:cNvPr id="122" name="Google Shape;122;p15"/>
          <p:cNvPicPr preferRelativeResize="0"/>
          <p:nvPr/>
        </p:nvPicPr>
        <p:blipFill>
          <a:blip r:embed="rId4">
            <a:alphaModFix/>
          </a:blip>
          <a:stretch>
            <a:fillRect/>
          </a:stretch>
        </p:blipFill>
        <p:spPr>
          <a:xfrm>
            <a:off x="451600" y="565825"/>
            <a:ext cx="17385000" cy="4617900"/>
          </a:xfrm>
          <a:prstGeom prst="roundRect">
            <a:avLst>
              <a:gd fmla="val 4180" name="adj"/>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126" name="Shape 126"/>
        <p:cNvGrpSpPr/>
        <p:nvPr/>
      </p:nvGrpSpPr>
      <p:grpSpPr>
        <a:xfrm>
          <a:off x="0" y="0"/>
          <a:ext cx="0" cy="0"/>
          <a:chOff x="0" y="0"/>
          <a:chExt cx="0" cy="0"/>
        </a:xfrm>
      </p:grpSpPr>
      <p:pic>
        <p:nvPicPr>
          <p:cNvPr id="127" name="Google Shape;127;p16"/>
          <p:cNvPicPr preferRelativeResize="0"/>
          <p:nvPr/>
        </p:nvPicPr>
        <p:blipFill>
          <a:blip r:embed="rId3">
            <a:alphaModFix/>
          </a:blip>
          <a:stretch>
            <a:fillRect/>
          </a:stretch>
        </p:blipFill>
        <p:spPr>
          <a:xfrm>
            <a:off x="304800" y="430938"/>
            <a:ext cx="17692652" cy="9425124"/>
          </a:xfrm>
          <a:prstGeom prst="rect">
            <a:avLst/>
          </a:prstGeom>
          <a:noFill/>
          <a:ln>
            <a:noFill/>
          </a:ln>
        </p:spPr>
      </p:pic>
      <p:grpSp>
        <p:nvGrpSpPr>
          <p:cNvPr id="128" name="Google Shape;128;p16"/>
          <p:cNvGrpSpPr/>
          <p:nvPr/>
        </p:nvGrpSpPr>
        <p:grpSpPr>
          <a:xfrm>
            <a:off x="2381261" y="1868732"/>
            <a:ext cx="9630916" cy="2852899"/>
            <a:chOff x="0" y="-38100"/>
            <a:chExt cx="2536538" cy="751381"/>
          </a:xfrm>
        </p:grpSpPr>
        <p:sp>
          <p:nvSpPr>
            <p:cNvPr id="129" name="Google Shape;129;p16"/>
            <p:cNvSpPr/>
            <p:nvPr/>
          </p:nvSpPr>
          <p:spPr>
            <a:xfrm>
              <a:off x="0" y="0"/>
              <a:ext cx="2536538" cy="713281"/>
            </a:xfrm>
            <a:custGeom>
              <a:rect b="b" l="l" r="r" t="t"/>
              <a:pathLst>
                <a:path extrusionOk="0" h="713281" w="2536538">
                  <a:moveTo>
                    <a:pt x="2536538" y="16077"/>
                  </a:moveTo>
                  <a:lnTo>
                    <a:pt x="2536538" y="697204"/>
                  </a:lnTo>
                  <a:cubicBezTo>
                    <a:pt x="2536538" y="701468"/>
                    <a:pt x="2534844" y="705557"/>
                    <a:pt x="2531829" y="708572"/>
                  </a:cubicBezTo>
                  <a:cubicBezTo>
                    <a:pt x="2528814" y="711587"/>
                    <a:pt x="2524724" y="713281"/>
                    <a:pt x="2520460" y="713281"/>
                  </a:cubicBezTo>
                  <a:lnTo>
                    <a:pt x="16077" y="713281"/>
                  </a:lnTo>
                  <a:cubicBezTo>
                    <a:pt x="11813" y="713281"/>
                    <a:pt x="7724" y="711587"/>
                    <a:pt x="4709" y="708572"/>
                  </a:cubicBezTo>
                  <a:cubicBezTo>
                    <a:pt x="1694" y="705557"/>
                    <a:pt x="0" y="701468"/>
                    <a:pt x="0" y="697204"/>
                  </a:cubicBezTo>
                  <a:lnTo>
                    <a:pt x="0" y="16077"/>
                  </a:lnTo>
                  <a:cubicBezTo>
                    <a:pt x="0" y="11813"/>
                    <a:pt x="1694" y="7724"/>
                    <a:pt x="4709" y="4709"/>
                  </a:cubicBezTo>
                  <a:cubicBezTo>
                    <a:pt x="7724" y="1694"/>
                    <a:pt x="11813" y="0"/>
                    <a:pt x="16077" y="0"/>
                  </a:cubicBezTo>
                  <a:lnTo>
                    <a:pt x="2520460" y="0"/>
                  </a:lnTo>
                  <a:cubicBezTo>
                    <a:pt x="2524724" y="0"/>
                    <a:pt x="2528814" y="1694"/>
                    <a:pt x="2531829" y="4709"/>
                  </a:cubicBezTo>
                  <a:cubicBezTo>
                    <a:pt x="2534844" y="7724"/>
                    <a:pt x="2536538" y="11813"/>
                    <a:pt x="2536538" y="16077"/>
                  </a:cubicBezTo>
                  <a:close/>
                </a:path>
              </a:pathLst>
            </a:custGeom>
            <a:solidFill>
              <a:srgbClr val="CEDB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6"/>
            <p:cNvSpPr txBox="1"/>
            <p:nvPr/>
          </p:nvSpPr>
          <p:spPr>
            <a:xfrm>
              <a:off x="0" y="-38100"/>
              <a:ext cx="2536538" cy="75138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1" name="Google Shape;131;p16"/>
          <p:cNvGrpSpPr/>
          <p:nvPr/>
        </p:nvGrpSpPr>
        <p:grpSpPr>
          <a:xfrm>
            <a:off x="6275823" y="5032601"/>
            <a:ext cx="9630916" cy="2852899"/>
            <a:chOff x="0" y="-38100"/>
            <a:chExt cx="2536538" cy="751381"/>
          </a:xfrm>
        </p:grpSpPr>
        <p:sp>
          <p:nvSpPr>
            <p:cNvPr id="132" name="Google Shape;132;p16"/>
            <p:cNvSpPr/>
            <p:nvPr/>
          </p:nvSpPr>
          <p:spPr>
            <a:xfrm>
              <a:off x="0" y="0"/>
              <a:ext cx="2536538" cy="713281"/>
            </a:xfrm>
            <a:custGeom>
              <a:rect b="b" l="l" r="r" t="t"/>
              <a:pathLst>
                <a:path extrusionOk="0" h="713281" w="2536538">
                  <a:moveTo>
                    <a:pt x="2536538" y="16077"/>
                  </a:moveTo>
                  <a:lnTo>
                    <a:pt x="2536538" y="697204"/>
                  </a:lnTo>
                  <a:cubicBezTo>
                    <a:pt x="2536538" y="701468"/>
                    <a:pt x="2534844" y="705557"/>
                    <a:pt x="2531829" y="708572"/>
                  </a:cubicBezTo>
                  <a:cubicBezTo>
                    <a:pt x="2528814" y="711587"/>
                    <a:pt x="2524724" y="713281"/>
                    <a:pt x="2520460" y="713281"/>
                  </a:cubicBezTo>
                  <a:lnTo>
                    <a:pt x="16077" y="713281"/>
                  </a:lnTo>
                  <a:cubicBezTo>
                    <a:pt x="11813" y="713281"/>
                    <a:pt x="7724" y="711587"/>
                    <a:pt x="4709" y="708572"/>
                  </a:cubicBezTo>
                  <a:cubicBezTo>
                    <a:pt x="1694" y="705557"/>
                    <a:pt x="0" y="701468"/>
                    <a:pt x="0" y="697204"/>
                  </a:cubicBezTo>
                  <a:lnTo>
                    <a:pt x="0" y="16077"/>
                  </a:lnTo>
                  <a:cubicBezTo>
                    <a:pt x="0" y="11813"/>
                    <a:pt x="1694" y="7724"/>
                    <a:pt x="4709" y="4709"/>
                  </a:cubicBezTo>
                  <a:cubicBezTo>
                    <a:pt x="7724" y="1694"/>
                    <a:pt x="11813" y="0"/>
                    <a:pt x="16077" y="0"/>
                  </a:cubicBezTo>
                  <a:lnTo>
                    <a:pt x="2520460" y="0"/>
                  </a:lnTo>
                  <a:cubicBezTo>
                    <a:pt x="2524724" y="0"/>
                    <a:pt x="2528814" y="1694"/>
                    <a:pt x="2531829" y="4709"/>
                  </a:cubicBezTo>
                  <a:cubicBezTo>
                    <a:pt x="2534844" y="7724"/>
                    <a:pt x="2536538" y="11813"/>
                    <a:pt x="2536538" y="16077"/>
                  </a:cubicBezTo>
                  <a:close/>
                </a:path>
              </a:pathLst>
            </a:custGeom>
            <a:solidFill>
              <a:srgbClr val="B7D0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6"/>
            <p:cNvSpPr txBox="1"/>
            <p:nvPr/>
          </p:nvSpPr>
          <p:spPr>
            <a:xfrm>
              <a:off x="0" y="-38100"/>
              <a:ext cx="2536538" cy="75138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4" name="Google Shape;134;p16"/>
          <p:cNvSpPr txBox="1"/>
          <p:nvPr/>
        </p:nvSpPr>
        <p:spPr>
          <a:xfrm>
            <a:off x="2798472" y="2230650"/>
            <a:ext cx="3053100" cy="23967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7300" u="none" cap="none" strike="noStrike">
                <a:solidFill>
                  <a:srgbClr val="292929"/>
                </a:solidFill>
                <a:latin typeface="Gilda Display"/>
                <a:ea typeface="Gilda Display"/>
                <a:cs typeface="Gilda Display"/>
                <a:sym typeface="Gilda Display"/>
              </a:rPr>
              <a:t>63</a:t>
            </a:r>
            <a:endParaRPr sz="100"/>
          </a:p>
        </p:txBody>
      </p:sp>
      <p:sp>
        <p:nvSpPr>
          <p:cNvPr id="135" name="Google Shape;135;p16"/>
          <p:cNvSpPr txBox="1"/>
          <p:nvPr/>
        </p:nvSpPr>
        <p:spPr>
          <a:xfrm>
            <a:off x="6783502" y="5318438"/>
            <a:ext cx="2832000" cy="23967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7300" u="none" cap="none" strike="noStrike">
                <a:solidFill>
                  <a:srgbClr val="292929"/>
                </a:solidFill>
                <a:latin typeface="Gilda Display"/>
                <a:ea typeface="Gilda Display"/>
                <a:cs typeface="Gilda Display"/>
                <a:sym typeface="Gilda Display"/>
              </a:rPr>
              <a:t>87</a:t>
            </a:r>
            <a:endParaRPr sz="100"/>
          </a:p>
        </p:txBody>
      </p:sp>
      <p:sp>
        <p:nvSpPr>
          <p:cNvPr id="136" name="Google Shape;136;p16"/>
          <p:cNvSpPr txBox="1"/>
          <p:nvPr/>
        </p:nvSpPr>
        <p:spPr>
          <a:xfrm>
            <a:off x="5160089" y="3102360"/>
            <a:ext cx="1115700" cy="1267800"/>
          </a:xfrm>
          <a:prstGeom prst="rect">
            <a:avLst/>
          </a:prstGeom>
          <a:noFill/>
          <a:ln>
            <a:noFill/>
          </a:ln>
        </p:spPr>
        <p:txBody>
          <a:bodyPr anchorCtr="0" anchor="t" bIns="0" lIns="0" spcFirstLastPara="1" rIns="0" wrap="square" tIns="0">
            <a:spAutoFit/>
          </a:bodyPr>
          <a:lstStyle/>
          <a:p>
            <a:pPr indent="0" lvl="0" marL="0" marR="0" rtl="0" algn="l">
              <a:lnSpc>
                <a:spcPct val="90001"/>
              </a:lnSpc>
              <a:spcBef>
                <a:spcPts val="0"/>
              </a:spcBef>
              <a:spcAft>
                <a:spcPts val="0"/>
              </a:spcAft>
              <a:buNone/>
            </a:pPr>
            <a:r>
              <a:rPr b="0" i="0" lang="en-US" sz="9151" u="none" cap="none" strike="noStrike">
                <a:solidFill>
                  <a:srgbClr val="292929"/>
                </a:solidFill>
                <a:latin typeface="Gilda Display"/>
                <a:ea typeface="Gilda Display"/>
                <a:cs typeface="Gilda Display"/>
                <a:sym typeface="Gilda Display"/>
              </a:rPr>
              <a:t>%</a:t>
            </a:r>
            <a:endParaRPr/>
          </a:p>
        </p:txBody>
      </p:sp>
      <p:sp>
        <p:nvSpPr>
          <p:cNvPr id="137" name="Google Shape;137;p16"/>
          <p:cNvSpPr txBox="1"/>
          <p:nvPr/>
        </p:nvSpPr>
        <p:spPr>
          <a:xfrm>
            <a:off x="8932941" y="6190143"/>
            <a:ext cx="1115700" cy="1267800"/>
          </a:xfrm>
          <a:prstGeom prst="rect">
            <a:avLst/>
          </a:prstGeom>
          <a:noFill/>
          <a:ln>
            <a:noFill/>
          </a:ln>
        </p:spPr>
        <p:txBody>
          <a:bodyPr anchorCtr="0" anchor="t" bIns="0" lIns="0" spcFirstLastPara="1" rIns="0" wrap="square" tIns="0">
            <a:spAutoFit/>
          </a:bodyPr>
          <a:lstStyle/>
          <a:p>
            <a:pPr indent="0" lvl="0" marL="0" marR="0" rtl="0" algn="l">
              <a:lnSpc>
                <a:spcPct val="90001"/>
              </a:lnSpc>
              <a:spcBef>
                <a:spcPts val="0"/>
              </a:spcBef>
              <a:spcAft>
                <a:spcPts val="0"/>
              </a:spcAft>
              <a:buNone/>
            </a:pPr>
            <a:r>
              <a:rPr b="0" i="0" lang="en-US" sz="9151" u="none" cap="none" strike="noStrike">
                <a:solidFill>
                  <a:srgbClr val="292929"/>
                </a:solidFill>
                <a:latin typeface="Gilda Display"/>
                <a:ea typeface="Gilda Display"/>
                <a:cs typeface="Gilda Display"/>
                <a:sym typeface="Gilda Display"/>
              </a:rPr>
              <a:t>%</a:t>
            </a:r>
            <a:endParaRPr/>
          </a:p>
        </p:txBody>
      </p:sp>
      <p:sp>
        <p:nvSpPr>
          <p:cNvPr id="138" name="Google Shape;138;p16"/>
          <p:cNvSpPr txBox="1"/>
          <p:nvPr/>
        </p:nvSpPr>
        <p:spPr>
          <a:xfrm>
            <a:off x="6565049" y="3270719"/>
            <a:ext cx="47928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292929"/>
                </a:solidFill>
                <a:latin typeface="Assistant"/>
                <a:ea typeface="Assistant"/>
                <a:cs typeface="Assistant"/>
                <a:sym typeface="Assistant"/>
              </a:rPr>
              <a:t>Highlight the importance of the statistic provided here.</a:t>
            </a:r>
            <a:endParaRPr/>
          </a:p>
        </p:txBody>
      </p:sp>
      <p:sp>
        <p:nvSpPr>
          <p:cNvPr id="139" name="Google Shape;139;p16"/>
          <p:cNvSpPr txBox="1"/>
          <p:nvPr/>
        </p:nvSpPr>
        <p:spPr>
          <a:xfrm>
            <a:off x="10326260" y="6469238"/>
            <a:ext cx="47928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292929"/>
                </a:solidFill>
                <a:latin typeface="Assistant"/>
                <a:ea typeface="Assistant"/>
                <a:cs typeface="Assistant"/>
                <a:sym typeface="Assistant"/>
              </a:rPr>
              <a:t>Highlight the importance of the statistic provided here.</a:t>
            </a:r>
            <a:endParaRPr/>
          </a:p>
        </p:txBody>
      </p:sp>
      <p:sp>
        <p:nvSpPr>
          <p:cNvPr id="140" name="Google Shape;140;p16"/>
          <p:cNvSpPr/>
          <p:nvPr/>
        </p:nvSpPr>
        <p:spPr>
          <a:xfrm>
            <a:off x="6428900" y="2546900"/>
            <a:ext cx="3948600" cy="461700"/>
          </a:xfrm>
          <a:prstGeom prst="roundRect">
            <a:avLst>
              <a:gd fmla="val 50000" name="adj"/>
            </a:avLst>
          </a:prstGeom>
          <a:solidFill>
            <a:srgbClr val="8C9C7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1" name="Google Shape;141;p16"/>
          <p:cNvSpPr txBox="1"/>
          <p:nvPr/>
        </p:nvSpPr>
        <p:spPr>
          <a:xfrm>
            <a:off x="6630599" y="2600755"/>
            <a:ext cx="50268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 RELEVANT STATISTIC HERE </a:t>
            </a:r>
            <a:endParaRPr/>
          </a:p>
        </p:txBody>
      </p:sp>
      <p:sp>
        <p:nvSpPr>
          <p:cNvPr id="142" name="Google Shape;142;p16"/>
          <p:cNvSpPr/>
          <p:nvPr/>
        </p:nvSpPr>
        <p:spPr>
          <a:xfrm>
            <a:off x="10307200" y="5745425"/>
            <a:ext cx="3948600" cy="461700"/>
          </a:xfrm>
          <a:prstGeom prst="roundRect">
            <a:avLst>
              <a:gd fmla="val 50000" name="adj"/>
            </a:avLst>
          </a:prstGeom>
          <a:solidFill>
            <a:srgbClr val="8C9C7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3" name="Google Shape;143;p16"/>
          <p:cNvSpPr txBox="1"/>
          <p:nvPr/>
        </p:nvSpPr>
        <p:spPr>
          <a:xfrm>
            <a:off x="10527610" y="5781650"/>
            <a:ext cx="50268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 RELEVANT STATISTIC HERE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147" name="Shape 147"/>
        <p:cNvGrpSpPr/>
        <p:nvPr/>
      </p:nvGrpSpPr>
      <p:grpSpPr>
        <a:xfrm>
          <a:off x="0" y="0"/>
          <a:ext cx="0" cy="0"/>
          <a:chOff x="0" y="0"/>
          <a:chExt cx="0" cy="0"/>
        </a:xfrm>
      </p:grpSpPr>
      <p:grpSp>
        <p:nvGrpSpPr>
          <p:cNvPr id="148" name="Google Shape;148;p17"/>
          <p:cNvGrpSpPr/>
          <p:nvPr/>
        </p:nvGrpSpPr>
        <p:grpSpPr>
          <a:xfrm>
            <a:off x="434004" y="4999172"/>
            <a:ext cx="5650883" cy="4764239"/>
            <a:chOff x="0" y="-38100"/>
            <a:chExt cx="1488298" cy="1254779"/>
          </a:xfrm>
        </p:grpSpPr>
        <p:sp>
          <p:nvSpPr>
            <p:cNvPr id="149" name="Google Shape;149;p17"/>
            <p:cNvSpPr/>
            <p:nvPr/>
          </p:nvSpPr>
          <p:spPr>
            <a:xfrm>
              <a:off x="0" y="0"/>
              <a:ext cx="1488298" cy="1216679"/>
            </a:xfrm>
            <a:custGeom>
              <a:rect b="b" l="l" r="r" t="t"/>
              <a:pathLst>
                <a:path extrusionOk="0" h="1216679" w="1488298">
                  <a:moveTo>
                    <a:pt x="1488298" y="27401"/>
                  </a:moveTo>
                  <a:lnTo>
                    <a:pt x="1488298" y="1189278"/>
                  </a:lnTo>
                  <a:cubicBezTo>
                    <a:pt x="1488298" y="1196545"/>
                    <a:pt x="1485412" y="1203515"/>
                    <a:pt x="1480273" y="1208654"/>
                  </a:cubicBezTo>
                  <a:cubicBezTo>
                    <a:pt x="1475134" y="1213792"/>
                    <a:pt x="1468165" y="1216679"/>
                    <a:pt x="1460898" y="1216679"/>
                  </a:cubicBezTo>
                  <a:lnTo>
                    <a:pt x="27401" y="1216679"/>
                  </a:lnTo>
                  <a:cubicBezTo>
                    <a:pt x="20134" y="1216679"/>
                    <a:pt x="13164" y="1213792"/>
                    <a:pt x="8025" y="1208654"/>
                  </a:cubicBezTo>
                  <a:cubicBezTo>
                    <a:pt x="2887" y="1203515"/>
                    <a:pt x="0" y="1196545"/>
                    <a:pt x="0" y="1189278"/>
                  </a:cubicBezTo>
                  <a:lnTo>
                    <a:pt x="0" y="27401"/>
                  </a:lnTo>
                  <a:cubicBezTo>
                    <a:pt x="0" y="20134"/>
                    <a:pt x="2887" y="13164"/>
                    <a:pt x="8025" y="8025"/>
                  </a:cubicBezTo>
                  <a:cubicBezTo>
                    <a:pt x="13164" y="2887"/>
                    <a:pt x="20134" y="0"/>
                    <a:pt x="27401" y="0"/>
                  </a:cubicBezTo>
                  <a:lnTo>
                    <a:pt x="1460898" y="0"/>
                  </a:lnTo>
                  <a:cubicBezTo>
                    <a:pt x="1476031" y="0"/>
                    <a:pt x="1488298" y="12268"/>
                    <a:pt x="1488298" y="27401"/>
                  </a:cubicBezTo>
                  <a:close/>
                </a:path>
              </a:pathLst>
            </a:custGeom>
            <a:solidFill>
              <a:srgbClr val="C8C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7"/>
            <p:cNvSpPr txBox="1"/>
            <p:nvPr/>
          </p:nvSpPr>
          <p:spPr>
            <a:xfrm>
              <a:off x="0" y="-38100"/>
              <a:ext cx="1488298" cy="125477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1" name="Google Shape;151;p17"/>
          <p:cNvGrpSpPr/>
          <p:nvPr/>
        </p:nvGrpSpPr>
        <p:grpSpPr>
          <a:xfrm>
            <a:off x="6318541" y="379592"/>
            <a:ext cx="5650919" cy="4571768"/>
            <a:chOff x="0" y="-38100"/>
            <a:chExt cx="1488298" cy="1204079"/>
          </a:xfrm>
        </p:grpSpPr>
        <p:sp>
          <p:nvSpPr>
            <p:cNvPr id="152" name="Google Shape;152;p17"/>
            <p:cNvSpPr/>
            <p:nvPr/>
          </p:nvSpPr>
          <p:spPr>
            <a:xfrm>
              <a:off x="0" y="0"/>
              <a:ext cx="1488298" cy="1165979"/>
            </a:xfrm>
            <a:custGeom>
              <a:rect b="b" l="l" r="r" t="t"/>
              <a:pathLst>
                <a:path extrusionOk="0" h="1165979" w="1488298">
                  <a:moveTo>
                    <a:pt x="1488298" y="27401"/>
                  </a:moveTo>
                  <a:lnTo>
                    <a:pt x="1488298" y="1138578"/>
                  </a:lnTo>
                  <a:cubicBezTo>
                    <a:pt x="1488298" y="1145845"/>
                    <a:pt x="1485412" y="1152815"/>
                    <a:pt x="1480273" y="1157953"/>
                  </a:cubicBezTo>
                  <a:cubicBezTo>
                    <a:pt x="1475134" y="1163092"/>
                    <a:pt x="1468165" y="1165979"/>
                    <a:pt x="1460898" y="1165979"/>
                  </a:cubicBezTo>
                  <a:lnTo>
                    <a:pt x="27401" y="1165979"/>
                  </a:lnTo>
                  <a:cubicBezTo>
                    <a:pt x="20134" y="1165979"/>
                    <a:pt x="13164" y="1163092"/>
                    <a:pt x="8025" y="1157953"/>
                  </a:cubicBezTo>
                  <a:cubicBezTo>
                    <a:pt x="2887" y="1152815"/>
                    <a:pt x="0" y="1145845"/>
                    <a:pt x="0" y="1138578"/>
                  </a:cubicBezTo>
                  <a:lnTo>
                    <a:pt x="0" y="27401"/>
                  </a:lnTo>
                  <a:cubicBezTo>
                    <a:pt x="0" y="20134"/>
                    <a:pt x="2887" y="13164"/>
                    <a:pt x="8025" y="8025"/>
                  </a:cubicBezTo>
                  <a:cubicBezTo>
                    <a:pt x="13164" y="2887"/>
                    <a:pt x="20134" y="0"/>
                    <a:pt x="27401" y="0"/>
                  </a:cubicBezTo>
                  <a:lnTo>
                    <a:pt x="1460898" y="0"/>
                  </a:lnTo>
                  <a:cubicBezTo>
                    <a:pt x="1476031" y="0"/>
                    <a:pt x="1488298" y="12268"/>
                    <a:pt x="1488298" y="27401"/>
                  </a:cubicBezTo>
                  <a:close/>
                </a:path>
              </a:pathLst>
            </a:custGeom>
            <a:solidFill>
              <a:srgbClr val="CEDB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7"/>
            <p:cNvSpPr txBox="1"/>
            <p:nvPr/>
          </p:nvSpPr>
          <p:spPr>
            <a:xfrm>
              <a:off x="0" y="-38100"/>
              <a:ext cx="1488298" cy="120407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4" name="Google Shape;154;p17"/>
          <p:cNvGrpSpPr/>
          <p:nvPr/>
        </p:nvGrpSpPr>
        <p:grpSpPr>
          <a:xfrm>
            <a:off x="12203113" y="4999172"/>
            <a:ext cx="5650883" cy="4764239"/>
            <a:chOff x="0" y="-38100"/>
            <a:chExt cx="1488298" cy="1254779"/>
          </a:xfrm>
        </p:grpSpPr>
        <p:sp>
          <p:nvSpPr>
            <p:cNvPr id="155" name="Google Shape;155;p17"/>
            <p:cNvSpPr/>
            <p:nvPr/>
          </p:nvSpPr>
          <p:spPr>
            <a:xfrm>
              <a:off x="0" y="0"/>
              <a:ext cx="1488298" cy="1216679"/>
            </a:xfrm>
            <a:custGeom>
              <a:rect b="b" l="l" r="r" t="t"/>
              <a:pathLst>
                <a:path extrusionOk="0" h="1216679" w="1488298">
                  <a:moveTo>
                    <a:pt x="1488298" y="27401"/>
                  </a:moveTo>
                  <a:lnTo>
                    <a:pt x="1488298" y="1189278"/>
                  </a:lnTo>
                  <a:cubicBezTo>
                    <a:pt x="1488298" y="1196545"/>
                    <a:pt x="1485412" y="1203515"/>
                    <a:pt x="1480273" y="1208654"/>
                  </a:cubicBezTo>
                  <a:cubicBezTo>
                    <a:pt x="1475134" y="1213792"/>
                    <a:pt x="1468165" y="1216679"/>
                    <a:pt x="1460898" y="1216679"/>
                  </a:cubicBezTo>
                  <a:lnTo>
                    <a:pt x="27401" y="1216679"/>
                  </a:lnTo>
                  <a:cubicBezTo>
                    <a:pt x="20134" y="1216679"/>
                    <a:pt x="13164" y="1213792"/>
                    <a:pt x="8025" y="1208654"/>
                  </a:cubicBezTo>
                  <a:cubicBezTo>
                    <a:pt x="2887" y="1203515"/>
                    <a:pt x="0" y="1196545"/>
                    <a:pt x="0" y="1189278"/>
                  </a:cubicBezTo>
                  <a:lnTo>
                    <a:pt x="0" y="27401"/>
                  </a:lnTo>
                  <a:cubicBezTo>
                    <a:pt x="0" y="20134"/>
                    <a:pt x="2887" y="13164"/>
                    <a:pt x="8025" y="8025"/>
                  </a:cubicBezTo>
                  <a:cubicBezTo>
                    <a:pt x="13164" y="2887"/>
                    <a:pt x="20134" y="0"/>
                    <a:pt x="27401" y="0"/>
                  </a:cubicBezTo>
                  <a:lnTo>
                    <a:pt x="1460898" y="0"/>
                  </a:lnTo>
                  <a:cubicBezTo>
                    <a:pt x="1476031" y="0"/>
                    <a:pt x="1488298" y="12268"/>
                    <a:pt x="1488298" y="27401"/>
                  </a:cubicBezTo>
                  <a:close/>
                </a:path>
              </a:pathLst>
            </a:custGeom>
            <a:solidFill>
              <a:srgbClr val="B7D0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7"/>
            <p:cNvSpPr txBox="1"/>
            <p:nvPr/>
          </p:nvSpPr>
          <p:spPr>
            <a:xfrm>
              <a:off x="0" y="-38100"/>
              <a:ext cx="1488298" cy="125477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7" name="Google Shape;157;p17"/>
          <p:cNvSpPr txBox="1"/>
          <p:nvPr/>
        </p:nvSpPr>
        <p:spPr>
          <a:xfrm>
            <a:off x="7069797" y="2393393"/>
            <a:ext cx="4148400" cy="9231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Provide a brief explanation of the learning objective here.</a:t>
            </a:r>
            <a:endParaRPr/>
          </a:p>
        </p:txBody>
      </p:sp>
      <p:sp>
        <p:nvSpPr>
          <p:cNvPr id="158" name="Google Shape;158;p17"/>
          <p:cNvSpPr txBox="1"/>
          <p:nvPr/>
        </p:nvSpPr>
        <p:spPr>
          <a:xfrm>
            <a:off x="1167667" y="7109223"/>
            <a:ext cx="4148371" cy="12890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Provide a brief explanation of the learning objective here.</a:t>
            </a:r>
            <a:endParaRPr/>
          </a:p>
        </p:txBody>
      </p:sp>
      <p:sp>
        <p:nvSpPr>
          <p:cNvPr id="159" name="Google Shape;159;p17"/>
          <p:cNvSpPr txBox="1"/>
          <p:nvPr/>
        </p:nvSpPr>
        <p:spPr>
          <a:xfrm>
            <a:off x="12936777" y="7109223"/>
            <a:ext cx="4148371" cy="12890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Provide a brief explanation of the learning objective here.</a:t>
            </a:r>
            <a:endParaRPr/>
          </a:p>
        </p:txBody>
      </p:sp>
      <p:pic>
        <p:nvPicPr>
          <p:cNvPr id="160" name="Google Shape;160;p17"/>
          <p:cNvPicPr preferRelativeResize="0"/>
          <p:nvPr/>
        </p:nvPicPr>
        <p:blipFill>
          <a:blip r:embed="rId3">
            <a:alphaModFix/>
          </a:blip>
          <a:stretch>
            <a:fillRect/>
          </a:stretch>
        </p:blipFill>
        <p:spPr>
          <a:xfrm>
            <a:off x="434013" y="519528"/>
            <a:ext cx="5650800" cy="4431900"/>
          </a:xfrm>
          <a:prstGeom prst="roundRect">
            <a:avLst>
              <a:gd fmla="val 3710" name="adj"/>
            </a:avLst>
          </a:prstGeom>
          <a:noFill/>
          <a:ln>
            <a:noFill/>
          </a:ln>
        </p:spPr>
      </p:pic>
      <p:pic>
        <p:nvPicPr>
          <p:cNvPr id="161" name="Google Shape;161;p17"/>
          <p:cNvPicPr preferRelativeResize="0"/>
          <p:nvPr/>
        </p:nvPicPr>
        <p:blipFill>
          <a:blip r:embed="rId4">
            <a:alphaModFix/>
          </a:blip>
          <a:stretch>
            <a:fillRect/>
          </a:stretch>
        </p:blipFill>
        <p:spPr>
          <a:xfrm>
            <a:off x="12203100" y="519525"/>
            <a:ext cx="5591100" cy="4385100"/>
          </a:xfrm>
          <a:prstGeom prst="roundRect">
            <a:avLst>
              <a:gd fmla="val 3126" name="adj"/>
            </a:avLst>
          </a:prstGeom>
          <a:noFill/>
          <a:ln>
            <a:noFill/>
          </a:ln>
        </p:spPr>
      </p:pic>
      <p:pic>
        <p:nvPicPr>
          <p:cNvPr id="162" name="Google Shape;162;p17"/>
          <p:cNvPicPr preferRelativeResize="0"/>
          <p:nvPr/>
        </p:nvPicPr>
        <p:blipFill>
          <a:blip r:embed="rId5">
            <a:alphaModFix/>
          </a:blip>
          <a:stretch>
            <a:fillRect/>
          </a:stretch>
        </p:blipFill>
        <p:spPr>
          <a:xfrm>
            <a:off x="6348450" y="5185496"/>
            <a:ext cx="5591100" cy="4573500"/>
          </a:xfrm>
          <a:prstGeom prst="roundRect">
            <a:avLst>
              <a:gd fmla="val 4284" name="adj"/>
            </a:avLst>
          </a:prstGeom>
          <a:noFill/>
          <a:ln>
            <a:noFill/>
          </a:ln>
        </p:spPr>
      </p:pic>
      <p:sp>
        <p:nvSpPr>
          <p:cNvPr id="163" name="Google Shape;163;p17"/>
          <p:cNvSpPr/>
          <p:nvPr/>
        </p:nvSpPr>
        <p:spPr>
          <a:xfrm>
            <a:off x="7169663" y="1691675"/>
            <a:ext cx="3948600" cy="461700"/>
          </a:xfrm>
          <a:prstGeom prst="roundRect">
            <a:avLst>
              <a:gd fmla="val 50000" name="adj"/>
            </a:avLst>
          </a:prstGeom>
          <a:solidFill>
            <a:srgbClr val="8C9C7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64" name="Google Shape;164;p17"/>
          <p:cNvSpPr txBox="1"/>
          <p:nvPr/>
        </p:nvSpPr>
        <p:spPr>
          <a:xfrm>
            <a:off x="7300412" y="1745525"/>
            <a:ext cx="3722100" cy="354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LEARNING OBJECTIVE HERE</a:t>
            </a:r>
            <a:endParaRPr/>
          </a:p>
        </p:txBody>
      </p:sp>
      <p:sp>
        <p:nvSpPr>
          <p:cNvPr id="165" name="Google Shape;165;p17"/>
          <p:cNvSpPr/>
          <p:nvPr/>
        </p:nvSpPr>
        <p:spPr>
          <a:xfrm>
            <a:off x="13036650" y="6425125"/>
            <a:ext cx="3948600" cy="461700"/>
          </a:xfrm>
          <a:prstGeom prst="roundRect">
            <a:avLst>
              <a:gd fmla="val 50000" name="adj"/>
            </a:avLst>
          </a:prstGeom>
          <a:solidFill>
            <a:srgbClr val="8DB0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66" name="Google Shape;166;p17"/>
          <p:cNvSpPr txBox="1"/>
          <p:nvPr/>
        </p:nvSpPr>
        <p:spPr>
          <a:xfrm>
            <a:off x="13167500" y="6478975"/>
            <a:ext cx="3722100" cy="354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LEARNING OBJECTIVE HERE</a:t>
            </a:r>
            <a:endParaRPr/>
          </a:p>
        </p:txBody>
      </p:sp>
      <p:sp>
        <p:nvSpPr>
          <p:cNvPr id="167" name="Google Shape;167;p17"/>
          <p:cNvSpPr/>
          <p:nvPr/>
        </p:nvSpPr>
        <p:spPr>
          <a:xfrm>
            <a:off x="1260288" y="6407488"/>
            <a:ext cx="39486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68" name="Google Shape;168;p17"/>
          <p:cNvSpPr txBox="1"/>
          <p:nvPr/>
        </p:nvSpPr>
        <p:spPr>
          <a:xfrm>
            <a:off x="1398399" y="6461350"/>
            <a:ext cx="3722100" cy="354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300" u="none" cap="none" strike="noStrike">
                <a:solidFill>
                  <a:srgbClr val="FFFFFF"/>
                </a:solidFill>
                <a:latin typeface="Assistant"/>
                <a:ea typeface="Assistant"/>
                <a:cs typeface="Assistant"/>
                <a:sym typeface="Assistant"/>
              </a:rPr>
              <a:t>LEARNING OBJECTIVE HERE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172" name="Shape 172"/>
        <p:cNvGrpSpPr/>
        <p:nvPr/>
      </p:nvGrpSpPr>
      <p:grpSpPr>
        <a:xfrm>
          <a:off x="0" y="0"/>
          <a:ext cx="0" cy="0"/>
          <a:chOff x="0" y="0"/>
          <a:chExt cx="0" cy="0"/>
        </a:xfrm>
      </p:grpSpPr>
      <p:grpSp>
        <p:nvGrpSpPr>
          <p:cNvPr id="173" name="Google Shape;173;p18"/>
          <p:cNvGrpSpPr/>
          <p:nvPr/>
        </p:nvGrpSpPr>
        <p:grpSpPr>
          <a:xfrm>
            <a:off x="6742946" y="379261"/>
            <a:ext cx="11097352" cy="9384484"/>
            <a:chOff x="0" y="-38100"/>
            <a:chExt cx="2922759" cy="2471634"/>
          </a:xfrm>
        </p:grpSpPr>
        <p:sp>
          <p:nvSpPr>
            <p:cNvPr id="174" name="Google Shape;174;p18"/>
            <p:cNvSpPr/>
            <p:nvPr/>
          </p:nvSpPr>
          <p:spPr>
            <a:xfrm>
              <a:off x="0" y="0"/>
              <a:ext cx="2922759" cy="2433533"/>
            </a:xfrm>
            <a:custGeom>
              <a:rect b="b" l="l" r="r" t="t"/>
              <a:pathLst>
                <a:path extrusionOk="0" h="2433533" w="2922759">
                  <a:moveTo>
                    <a:pt x="2922759" y="13953"/>
                  </a:moveTo>
                  <a:lnTo>
                    <a:pt x="2922759" y="2419581"/>
                  </a:lnTo>
                  <a:cubicBezTo>
                    <a:pt x="2922759" y="2427287"/>
                    <a:pt x="2916512" y="2433533"/>
                    <a:pt x="2908807" y="2433533"/>
                  </a:cubicBezTo>
                  <a:lnTo>
                    <a:pt x="13953" y="2433533"/>
                  </a:lnTo>
                  <a:cubicBezTo>
                    <a:pt x="6247" y="2433533"/>
                    <a:pt x="0" y="2427287"/>
                    <a:pt x="0" y="2419581"/>
                  </a:cubicBezTo>
                  <a:lnTo>
                    <a:pt x="0" y="13953"/>
                  </a:lnTo>
                  <a:cubicBezTo>
                    <a:pt x="0" y="6247"/>
                    <a:pt x="6247" y="0"/>
                    <a:pt x="13953" y="0"/>
                  </a:cubicBezTo>
                  <a:lnTo>
                    <a:pt x="2908807" y="0"/>
                  </a:lnTo>
                  <a:cubicBezTo>
                    <a:pt x="2912507" y="0"/>
                    <a:pt x="2916056" y="1470"/>
                    <a:pt x="2918673" y="4087"/>
                  </a:cubicBezTo>
                  <a:cubicBezTo>
                    <a:pt x="2921289" y="6703"/>
                    <a:pt x="2922759" y="10252"/>
                    <a:pt x="2922759" y="13953"/>
                  </a:cubicBezTo>
                  <a:close/>
                </a:path>
              </a:pathLst>
            </a:custGeom>
            <a:solidFill>
              <a:srgbClr val="C8C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8"/>
            <p:cNvSpPr txBox="1"/>
            <p:nvPr/>
          </p:nvSpPr>
          <p:spPr>
            <a:xfrm>
              <a:off x="0" y="-38100"/>
              <a:ext cx="2922759" cy="247163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6" name="Google Shape;176;p18"/>
          <p:cNvSpPr/>
          <p:nvPr/>
        </p:nvSpPr>
        <p:spPr>
          <a:xfrm>
            <a:off x="8241541" y="3861075"/>
            <a:ext cx="9621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77" name="Google Shape;177;p18"/>
          <p:cNvSpPr/>
          <p:nvPr/>
        </p:nvSpPr>
        <p:spPr>
          <a:xfrm>
            <a:off x="8241558" y="4571100"/>
            <a:ext cx="17664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78" name="Google Shape;178;p18"/>
          <p:cNvSpPr/>
          <p:nvPr/>
        </p:nvSpPr>
        <p:spPr>
          <a:xfrm>
            <a:off x="8241549" y="5281125"/>
            <a:ext cx="20319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79" name="Google Shape;179;p18"/>
          <p:cNvSpPr/>
          <p:nvPr/>
        </p:nvSpPr>
        <p:spPr>
          <a:xfrm>
            <a:off x="8241550" y="5991150"/>
            <a:ext cx="18897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0" name="Google Shape;180;p18"/>
          <p:cNvSpPr/>
          <p:nvPr/>
        </p:nvSpPr>
        <p:spPr>
          <a:xfrm>
            <a:off x="8241550" y="7132725"/>
            <a:ext cx="27939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1" name="Google Shape;181;p18"/>
          <p:cNvSpPr/>
          <p:nvPr/>
        </p:nvSpPr>
        <p:spPr>
          <a:xfrm>
            <a:off x="8241541" y="3151025"/>
            <a:ext cx="962100" cy="461700"/>
          </a:xfrm>
          <a:prstGeom prst="roundRect">
            <a:avLst>
              <a:gd fmla="val 50000" name="adj"/>
            </a:avLst>
          </a:prstGeom>
          <a:solidFill>
            <a:srgbClr val="9290B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2" name="Google Shape;182;p18"/>
          <p:cNvSpPr txBox="1"/>
          <p:nvPr/>
        </p:nvSpPr>
        <p:spPr>
          <a:xfrm>
            <a:off x="7494747" y="1658825"/>
            <a:ext cx="10133400" cy="1385100"/>
          </a:xfrm>
          <a:prstGeom prst="rect">
            <a:avLst/>
          </a:prstGeom>
          <a:noFill/>
          <a:ln>
            <a:noFill/>
          </a:ln>
        </p:spPr>
        <p:txBody>
          <a:bodyPr anchorCtr="0" anchor="t" bIns="0" lIns="0" spcFirstLastPara="1" rIns="0" wrap="square" tIns="0">
            <a:spAutoFit/>
          </a:bodyPr>
          <a:lstStyle/>
          <a:p>
            <a:pPr indent="0" lvl="0" marL="0" marR="0" rtl="0" algn="l">
              <a:lnSpc>
                <a:spcPct val="89999"/>
              </a:lnSpc>
              <a:spcBef>
                <a:spcPts val="0"/>
              </a:spcBef>
              <a:spcAft>
                <a:spcPts val="0"/>
              </a:spcAft>
              <a:buNone/>
            </a:pPr>
            <a:r>
              <a:rPr b="0" i="0" lang="en-US" sz="9999" u="none" cap="none" strike="noStrike">
                <a:solidFill>
                  <a:srgbClr val="292929"/>
                </a:solidFill>
                <a:latin typeface="Gilda Display"/>
                <a:ea typeface="Gilda Display"/>
                <a:cs typeface="Gilda Display"/>
                <a:sym typeface="Gilda Display"/>
              </a:rPr>
              <a:t>Patient profile</a:t>
            </a:r>
            <a:endParaRPr/>
          </a:p>
        </p:txBody>
      </p:sp>
      <p:sp>
        <p:nvSpPr>
          <p:cNvPr id="183" name="Google Shape;183;p18"/>
          <p:cNvSpPr txBox="1"/>
          <p:nvPr/>
        </p:nvSpPr>
        <p:spPr>
          <a:xfrm>
            <a:off x="8441995" y="3187258"/>
            <a:ext cx="6858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AGE</a:t>
            </a:r>
            <a:endParaRPr>
              <a:latin typeface="Assistant Medium"/>
              <a:ea typeface="Assistant Medium"/>
              <a:cs typeface="Assistant Medium"/>
              <a:sym typeface="Assistant Medium"/>
            </a:endParaRPr>
          </a:p>
        </p:txBody>
      </p:sp>
      <p:sp>
        <p:nvSpPr>
          <p:cNvPr id="184" name="Google Shape;184;p18"/>
          <p:cNvSpPr txBox="1"/>
          <p:nvPr/>
        </p:nvSpPr>
        <p:spPr>
          <a:xfrm>
            <a:off x="8441995" y="3897286"/>
            <a:ext cx="6591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SEX</a:t>
            </a:r>
            <a:endParaRPr>
              <a:latin typeface="Assistant Medium"/>
              <a:ea typeface="Assistant Medium"/>
              <a:cs typeface="Assistant Medium"/>
              <a:sym typeface="Assistant Medium"/>
            </a:endParaRPr>
          </a:p>
        </p:txBody>
      </p:sp>
      <p:sp>
        <p:nvSpPr>
          <p:cNvPr id="185" name="Google Shape;185;p18"/>
          <p:cNvSpPr txBox="1"/>
          <p:nvPr/>
        </p:nvSpPr>
        <p:spPr>
          <a:xfrm>
            <a:off x="8441995" y="4607314"/>
            <a:ext cx="18897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ETHNICITY</a:t>
            </a:r>
            <a:endParaRPr>
              <a:latin typeface="Assistant Medium"/>
              <a:ea typeface="Assistant Medium"/>
              <a:cs typeface="Assistant Medium"/>
              <a:sym typeface="Assistant Medium"/>
            </a:endParaRPr>
          </a:p>
        </p:txBody>
      </p:sp>
      <p:sp>
        <p:nvSpPr>
          <p:cNvPr id="186" name="Google Shape;186;p18"/>
          <p:cNvSpPr txBox="1"/>
          <p:nvPr/>
        </p:nvSpPr>
        <p:spPr>
          <a:xfrm>
            <a:off x="8441995" y="5317343"/>
            <a:ext cx="22941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OCCUPATION</a:t>
            </a:r>
            <a:endParaRPr>
              <a:latin typeface="Assistant Medium"/>
              <a:ea typeface="Assistant Medium"/>
              <a:cs typeface="Assistant Medium"/>
              <a:sym typeface="Assistant Medium"/>
            </a:endParaRPr>
          </a:p>
        </p:txBody>
      </p:sp>
      <p:sp>
        <p:nvSpPr>
          <p:cNvPr id="187" name="Google Shape;187;p18"/>
          <p:cNvSpPr txBox="1"/>
          <p:nvPr/>
        </p:nvSpPr>
        <p:spPr>
          <a:xfrm>
            <a:off x="8441995" y="6027371"/>
            <a:ext cx="19752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RESIDENCE</a:t>
            </a:r>
            <a:endParaRPr>
              <a:latin typeface="Assistant Medium"/>
              <a:ea typeface="Assistant Medium"/>
              <a:cs typeface="Assistant Medium"/>
              <a:sym typeface="Assistant Medium"/>
            </a:endParaRPr>
          </a:p>
        </p:txBody>
      </p:sp>
      <p:sp>
        <p:nvSpPr>
          <p:cNvPr id="188" name="Google Shape;188;p18"/>
          <p:cNvSpPr txBox="1"/>
          <p:nvPr/>
        </p:nvSpPr>
        <p:spPr>
          <a:xfrm>
            <a:off x="8441995" y="7168957"/>
            <a:ext cx="32163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CHIEF COMPLAINT</a:t>
            </a:r>
            <a:endParaRPr>
              <a:latin typeface="Assistant Medium"/>
              <a:ea typeface="Assistant Medium"/>
              <a:cs typeface="Assistant Medium"/>
              <a:sym typeface="Assistant Medium"/>
            </a:endParaRPr>
          </a:p>
        </p:txBody>
      </p:sp>
      <p:sp>
        <p:nvSpPr>
          <p:cNvPr id="189" name="Google Shape;189;p18"/>
          <p:cNvSpPr txBox="1"/>
          <p:nvPr/>
        </p:nvSpPr>
        <p:spPr>
          <a:xfrm>
            <a:off x="9429581" y="3173288"/>
            <a:ext cx="4148371"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Details Here</a:t>
            </a:r>
            <a:endParaRPr/>
          </a:p>
        </p:txBody>
      </p:sp>
      <p:sp>
        <p:nvSpPr>
          <p:cNvPr id="190" name="Google Shape;190;p18"/>
          <p:cNvSpPr txBox="1"/>
          <p:nvPr/>
        </p:nvSpPr>
        <p:spPr>
          <a:xfrm>
            <a:off x="9386904" y="3890301"/>
            <a:ext cx="4148371"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Details Here</a:t>
            </a:r>
            <a:endParaRPr/>
          </a:p>
        </p:txBody>
      </p:sp>
      <p:sp>
        <p:nvSpPr>
          <p:cNvPr id="191" name="Google Shape;191;p18"/>
          <p:cNvSpPr txBox="1"/>
          <p:nvPr/>
        </p:nvSpPr>
        <p:spPr>
          <a:xfrm>
            <a:off x="10617928" y="4593344"/>
            <a:ext cx="4148371"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Details Here</a:t>
            </a:r>
            <a:endParaRPr/>
          </a:p>
        </p:txBody>
      </p:sp>
      <p:sp>
        <p:nvSpPr>
          <p:cNvPr id="192" name="Google Shape;192;p18"/>
          <p:cNvSpPr txBox="1"/>
          <p:nvPr/>
        </p:nvSpPr>
        <p:spPr>
          <a:xfrm>
            <a:off x="10981599" y="5291844"/>
            <a:ext cx="4148371"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Details Here</a:t>
            </a:r>
            <a:endParaRPr/>
          </a:p>
        </p:txBody>
      </p:sp>
      <p:sp>
        <p:nvSpPr>
          <p:cNvPr id="193" name="Google Shape;193;p18"/>
          <p:cNvSpPr txBox="1"/>
          <p:nvPr/>
        </p:nvSpPr>
        <p:spPr>
          <a:xfrm>
            <a:off x="10736106" y="6011398"/>
            <a:ext cx="4148371"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Details Here</a:t>
            </a:r>
            <a:endParaRPr/>
          </a:p>
        </p:txBody>
      </p:sp>
      <p:sp>
        <p:nvSpPr>
          <p:cNvPr id="194" name="Google Shape;194;p18"/>
          <p:cNvSpPr txBox="1"/>
          <p:nvPr/>
        </p:nvSpPr>
        <p:spPr>
          <a:xfrm>
            <a:off x="8441995" y="7796336"/>
            <a:ext cx="81741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292929"/>
                </a:solidFill>
                <a:latin typeface="Assistant"/>
                <a:ea typeface="Assistant"/>
                <a:cs typeface="Assistant"/>
                <a:sym typeface="Assistant"/>
              </a:rPr>
              <a:t>Briefly describe the primary symptoms that brought</a:t>
            </a:r>
            <a:endParaRPr/>
          </a:p>
          <a:p>
            <a:pPr indent="0" lvl="0" marL="0" marR="0" rtl="0" algn="l">
              <a:lnSpc>
                <a:spcPct val="115000"/>
              </a:lnSpc>
              <a:spcBef>
                <a:spcPts val="0"/>
              </a:spcBef>
              <a:spcAft>
                <a:spcPts val="0"/>
              </a:spcAft>
              <a:buNone/>
            </a:pPr>
            <a:r>
              <a:rPr b="0" i="0" lang="en-US" sz="2499" u="none" cap="none" strike="noStrike">
                <a:solidFill>
                  <a:srgbClr val="292929"/>
                </a:solidFill>
                <a:latin typeface="Assistant"/>
                <a:ea typeface="Assistant"/>
                <a:cs typeface="Assistant"/>
                <a:sym typeface="Assistant"/>
              </a:rPr>
              <a:t>the patient to seek care here.</a:t>
            </a:r>
            <a:endParaRPr/>
          </a:p>
        </p:txBody>
      </p:sp>
      <p:pic>
        <p:nvPicPr>
          <p:cNvPr id="195" name="Google Shape;195;p18"/>
          <p:cNvPicPr preferRelativeResize="0"/>
          <p:nvPr/>
        </p:nvPicPr>
        <p:blipFill>
          <a:blip r:embed="rId3">
            <a:alphaModFix/>
          </a:blip>
          <a:stretch>
            <a:fillRect/>
          </a:stretch>
        </p:blipFill>
        <p:spPr>
          <a:xfrm>
            <a:off x="549757" y="530823"/>
            <a:ext cx="5986220" cy="92329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199" name="Shape 199"/>
        <p:cNvGrpSpPr/>
        <p:nvPr/>
      </p:nvGrpSpPr>
      <p:grpSpPr>
        <a:xfrm>
          <a:off x="0" y="0"/>
          <a:ext cx="0" cy="0"/>
          <a:chOff x="0" y="0"/>
          <a:chExt cx="0" cy="0"/>
        </a:xfrm>
      </p:grpSpPr>
      <p:grpSp>
        <p:nvGrpSpPr>
          <p:cNvPr id="200" name="Google Shape;200;p19"/>
          <p:cNvGrpSpPr/>
          <p:nvPr/>
        </p:nvGrpSpPr>
        <p:grpSpPr>
          <a:xfrm>
            <a:off x="6735853" y="5068800"/>
            <a:ext cx="11036896" cy="4694945"/>
            <a:chOff x="0" y="-38100"/>
            <a:chExt cx="2906837" cy="1236529"/>
          </a:xfrm>
        </p:grpSpPr>
        <p:sp>
          <p:nvSpPr>
            <p:cNvPr id="201" name="Google Shape;201;p19"/>
            <p:cNvSpPr/>
            <p:nvPr/>
          </p:nvSpPr>
          <p:spPr>
            <a:xfrm>
              <a:off x="0" y="0"/>
              <a:ext cx="2906837" cy="1198429"/>
            </a:xfrm>
            <a:custGeom>
              <a:rect b="b" l="l" r="r" t="t"/>
              <a:pathLst>
                <a:path extrusionOk="0" h="1198429" w="2906837">
                  <a:moveTo>
                    <a:pt x="2906837" y="14029"/>
                  </a:moveTo>
                  <a:lnTo>
                    <a:pt x="2906837" y="1184399"/>
                  </a:lnTo>
                  <a:cubicBezTo>
                    <a:pt x="2906837" y="1192147"/>
                    <a:pt x="2900556" y="1198429"/>
                    <a:pt x="2892808" y="1198429"/>
                  </a:cubicBezTo>
                  <a:lnTo>
                    <a:pt x="14029" y="1198429"/>
                  </a:lnTo>
                  <a:cubicBezTo>
                    <a:pt x="6281" y="1198429"/>
                    <a:pt x="0" y="1192147"/>
                    <a:pt x="0" y="1184399"/>
                  </a:cubicBezTo>
                  <a:lnTo>
                    <a:pt x="0" y="14029"/>
                  </a:lnTo>
                  <a:cubicBezTo>
                    <a:pt x="0" y="6281"/>
                    <a:pt x="6281" y="0"/>
                    <a:pt x="14029" y="0"/>
                  </a:cubicBezTo>
                  <a:lnTo>
                    <a:pt x="2892808" y="0"/>
                  </a:lnTo>
                  <a:cubicBezTo>
                    <a:pt x="2900556" y="0"/>
                    <a:pt x="2906837" y="6281"/>
                    <a:pt x="2906837" y="14029"/>
                  </a:cubicBezTo>
                  <a:close/>
                </a:path>
              </a:pathLst>
            </a:custGeom>
            <a:solidFill>
              <a:srgbClr val="B7D0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9"/>
            <p:cNvSpPr txBox="1"/>
            <p:nvPr/>
          </p:nvSpPr>
          <p:spPr>
            <a:xfrm>
              <a:off x="0" y="-38100"/>
              <a:ext cx="2906837" cy="123652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3" name="Google Shape;203;p19"/>
          <p:cNvSpPr/>
          <p:nvPr/>
        </p:nvSpPr>
        <p:spPr>
          <a:xfrm>
            <a:off x="7225570" y="5763350"/>
            <a:ext cx="2805600" cy="461700"/>
          </a:xfrm>
          <a:prstGeom prst="roundRect">
            <a:avLst>
              <a:gd fmla="val 50000" name="adj"/>
            </a:avLst>
          </a:prstGeom>
          <a:solidFill>
            <a:srgbClr val="8DB0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4" name="Google Shape;204;p19"/>
          <p:cNvSpPr/>
          <p:nvPr/>
        </p:nvSpPr>
        <p:spPr>
          <a:xfrm>
            <a:off x="7225570" y="7596825"/>
            <a:ext cx="2805600" cy="461700"/>
          </a:xfrm>
          <a:prstGeom prst="roundRect">
            <a:avLst>
              <a:gd fmla="val 50000" name="adj"/>
            </a:avLst>
          </a:prstGeom>
          <a:solidFill>
            <a:srgbClr val="8DB0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nvGrpSpPr>
          <p:cNvPr id="205" name="Google Shape;205;p19"/>
          <p:cNvGrpSpPr/>
          <p:nvPr/>
        </p:nvGrpSpPr>
        <p:grpSpPr>
          <a:xfrm>
            <a:off x="447702" y="379261"/>
            <a:ext cx="9382786" cy="4500825"/>
            <a:chOff x="0" y="-38100"/>
            <a:chExt cx="2471187" cy="1185402"/>
          </a:xfrm>
        </p:grpSpPr>
        <p:sp>
          <p:nvSpPr>
            <p:cNvPr id="206" name="Google Shape;206;p19"/>
            <p:cNvSpPr/>
            <p:nvPr/>
          </p:nvSpPr>
          <p:spPr>
            <a:xfrm>
              <a:off x="0" y="0"/>
              <a:ext cx="2471187" cy="1147302"/>
            </a:xfrm>
            <a:custGeom>
              <a:rect b="b" l="l" r="r" t="t"/>
              <a:pathLst>
                <a:path extrusionOk="0" h="1147302" w="2471187">
                  <a:moveTo>
                    <a:pt x="2471187" y="16502"/>
                  </a:moveTo>
                  <a:lnTo>
                    <a:pt x="2471187" y="1130800"/>
                  </a:lnTo>
                  <a:cubicBezTo>
                    <a:pt x="2471187" y="1139914"/>
                    <a:pt x="2463798" y="1147302"/>
                    <a:pt x="2454684" y="1147302"/>
                  </a:cubicBezTo>
                  <a:lnTo>
                    <a:pt x="16502" y="1147302"/>
                  </a:lnTo>
                  <a:cubicBezTo>
                    <a:pt x="12126" y="1147302"/>
                    <a:pt x="7928" y="1145564"/>
                    <a:pt x="4833" y="1142469"/>
                  </a:cubicBezTo>
                  <a:cubicBezTo>
                    <a:pt x="1739" y="1139374"/>
                    <a:pt x="0" y="1135177"/>
                    <a:pt x="0" y="1130800"/>
                  </a:cubicBezTo>
                  <a:lnTo>
                    <a:pt x="0" y="16502"/>
                  </a:lnTo>
                  <a:cubicBezTo>
                    <a:pt x="0" y="12126"/>
                    <a:pt x="1739" y="7928"/>
                    <a:pt x="4833" y="4833"/>
                  </a:cubicBezTo>
                  <a:cubicBezTo>
                    <a:pt x="7928" y="1739"/>
                    <a:pt x="12126" y="0"/>
                    <a:pt x="16502" y="0"/>
                  </a:cubicBezTo>
                  <a:lnTo>
                    <a:pt x="2454684" y="0"/>
                  </a:lnTo>
                  <a:cubicBezTo>
                    <a:pt x="2463798" y="0"/>
                    <a:pt x="2471187" y="7388"/>
                    <a:pt x="2471187" y="16502"/>
                  </a:cubicBezTo>
                  <a:close/>
                </a:path>
              </a:pathLst>
            </a:custGeom>
            <a:solidFill>
              <a:srgbClr val="CEDB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9"/>
            <p:cNvSpPr txBox="1"/>
            <p:nvPr/>
          </p:nvSpPr>
          <p:spPr>
            <a:xfrm>
              <a:off x="0" y="-38100"/>
              <a:ext cx="2471187" cy="118540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8" name="Google Shape;208;p19"/>
          <p:cNvSpPr/>
          <p:nvPr/>
        </p:nvSpPr>
        <p:spPr>
          <a:xfrm>
            <a:off x="1810757" y="2421250"/>
            <a:ext cx="1697100" cy="461700"/>
          </a:xfrm>
          <a:prstGeom prst="roundRect">
            <a:avLst>
              <a:gd fmla="val 50000" name="adj"/>
            </a:avLst>
          </a:prstGeom>
          <a:solidFill>
            <a:srgbClr val="8C9C7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9" name="Google Shape;209;p19"/>
          <p:cNvSpPr/>
          <p:nvPr/>
        </p:nvSpPr>
        <p:spPr>
          <a:xfrm>
            <a:off x="1810757" y="3120775"/>
            <a:ext cx="1697100" cy="461700"/>
          </a:xfrm>
          <a:prstGeom prst="roundRect">
            <a:avLst>
              <a:gd fmla="val 50000" name="adj"/>
            </a:avLst>
          </a:prstGeom>
          <a:solidFill>
            <a:srgbClr val="8C9C7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10" name="Google Shape;210;p19"/>
          <p:cNvSpPr/>
          <p:nvPr/>
        </p:nvSpPr>
        <p:spPr>
          <a:xfrm>
            <a:off x="1810757" y="3830800"/>
            <a:ext cx="1697100" cy="461700"/>
          </a:xfrm>
          <a:prstGeom prst="roundRect">
            <a:avLst>
              <a:gd fmla="val 50000" name="adj"/>
            </a:avLst>
          </a:prstGeom>
          <a:solidFill>
            <a:srgbClr val="8C9C7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11" name="Google Shape;211;p19"/>
          <p:cNvSpPr txBox="1"/>
          <p:nvPr/>
        </p:nvSpPr>
        <p:spPr>
          <a:xfrm>
            <a:off x="1028700" y="1098750"/>
            <a:ext cx="9983700" cy="1177500"/>
          </a:xfrm>
          <a:prstGeom prst="rect">
            <a:avLst/>
          </a:prstGeom>
          <a:noFill/>
          <a:ln>
            <a:noFill/>
          </a:ln>
        </p:spPr>
        <p:txBody>
          <a:bodyPr anchorCtr="0" anchor="t" bIns="0" lIns="0" spcFirstLastPara="1" rIns="0" wrap="square" tIns="0">
            <a:spAutoFit/>
          </a:bodyPr>
          <a:lstStyle/>
          <a:p>
            <a:pPr indent="0" lvl="0" marL="0" marR="0" rtl="0" algn="l">
              <a:lnSpc>
                <a:spcPct val="89999"/>
              </a:lnSpc>
              <a:spcBef>
                <a:spcPts val="0"/>
              </a:spcBef>
              <a:spcAft>
                <a:spcPts val="0"/>
              </a:spcAft>
              <a:buNone/>
            </a:pPr>
            <a:r>
              <a:rPr b="0" i="0" lang="en-US" sz="8500" u="none" cap="none" strike="noStrike">
                <a:solidFill>
                  <a:srgbClr val="292929"/>
                </a:solidFill>
                <a:latin typeface="Gilda Display"/>
                <a:ea typeface="Gilda Display"/>
                <a:cs typeface="Gilda Display"/>
                <a:sym typeface="Gilda Display"/>
              </a:rPr>
              <a:t>Patient History</a:t>
            </a:r>
            <a:endParaRPr sz="8500"/>
          </a:p>
        </p:txBody>
      </p:sp>
      <p:sp>
        <p:nvSpPr>
          <p:cNvPr id="212" name="Google Shape;212;p19"/>
          <p:cNvSpPr txBox="1"/>
          <p:nvPr/>
        </p:nvSpPr>
        <p:spPr>
          <a:xfrm>
            <a:off x="1999053" y="2446965"/>
            <a:ext cx="18669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 SMOKING </a:t>
            </a:r>
            <a:endParaRPr>
              <a:latin typeface="Assistant Medium"/>
              <a:ea typeface="Assistant Medium"/>
              <a:cs typeface="Assistant Medium"/>
              <a:sym typeface="Assistant Medium"/>
            </a:endParaRPr>
          </a:p>
        </p:txBody>
      </p:sp>
      <p:sp>
        <p:nvSpPr>
          <p:cNvPr id="213" name="Google Shape;213;p19"/>
          <p:cNvSpPr txBox="1"/>
          <p:nvPr/>
        </p:nvSpPr>
        <p:spPr>
          <a:xfrm>
            <a:off x="1999053" y="3156993"/>
            <a:ext cx="18714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 ALCOHOL </a:t>
            </a:r>
            <a:endParaRPr>
              <a:latin typeface="Assistant Medium"/>
              <a:ea typeface="Assistant Medium"/>
              <a:cs typeface="Assistant Medium"/>
              <a:sym typeface="Assistant Medium"/>
            </a:endParaRPr>
          </a:p>
        </p:txBody>
      </p:sp>
      <p:sp>
        <p:nvSpPr>
          <p:cNvPr id="214" name="Google Shape;214;p19"/>
          <p:cNvSpPr txBox="1"/>
          <p:nvPr/>
        </p:nvSpPr>
        <p:spPr>
          <a:xfrm>
            <a:off x="1999053" y="3867022"/>
            <a:ext cx="20139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 DRUG USE </a:t>
            </a:r>
            <a:endParaRPr>
              <a:latin typeface="Assistant Medium"/>
              <a:ea typeface="Assistant Medium"/>
              <a:cs typeface="Assistant Medium"/>
              <a:sym typeface="Assistant Medium"/>
            </a:endParaRPr>
          </a:p>
        </p:txBody>
      </p:sp>
      <p:sp>
        <p:nvSpPr>
          <p:cNvPr id="215" name="Google Shape;215;p19"/>
          <p:cNvSpPr txBox="1"/>
          <p:nvPr/>
        </p:nvSpPr>
        <p:spPr>
          <a:xfrm>
            <a:off x="4101330" y="2423470"/>
            <a:ext cx="1017836"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Yes/No</a:t>
            </a:r>
            <a:endParaRPr/>
          </a:p>
        </p:txBody>
      </p:sp>
      <p:sp>
        <p:nvSpPr>
          <p:cNvPr id="216" name="Google Shape;216;p19"/>
          <p:cNvSpPr txBox="1"/>
          <p:nvPr/>
        </p:nvSpPr>
        <p:spPr>
          <a:xfrm>
            <a:off x="4101330" y="3133498"/>
            <a:ext cx="1017836"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Yes/No</a:t>
            </a:r>
            <a:endParaRPr/>
          </a:p>
        </p:txBody>
      </p:sp>
      <p:sp>
        <p:nvSpPr>
          <p:cNvPr id="217" name="Google Shape;217;p19"/>
          <p:cNvSpPr txBox="1"/>
          <p:nvPr/>
        </p:nvSpPr>
        <p:spPr>
          <a:xfrm>
            <a:off x="4270288" y="3860037"/>
            <a:ext cx="1017836" cy="41275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Yes/No</a:t>
            </a:r>
            <a:endParaRPr/>
          </a:p>
        </p:txBody>
      </p:sp>
      <p:sp>
        <p:nvSpPr>
          <p:cNvPr id="218" name="Google Shape;218;p19"/>
          <p:cNvSpPr txBox="1"/>
          <p:nvPr/>
        </p:nvSpPr>
        <p:spPr>
          <a:xfrm>
            <a:off x="7427372" y="5799581"/>
            <a:ext cx="34362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 MEDICAL HISTORY </a:t>
            </a:r>
            <a:endParaRPr>
              <a:latin typeface="Assistant Medium"/>
              <a:ea typeface="Assistant Medium"/>
              <a:cs typeface="Assistant Medium"/>
              <a:sym typeface="Assistant Medium"/>
            </a:endParaRPr>
          </a:p>
        </p:txBody>
      </p:sp>
      <p:sp>
        <p:nvSpPr>
          <p:cNvPr id="219" name="Google Shape;219;p19"/>
          <p:cNvSpPr txBox="1"/>
          <p:nvPr/>
        </p:nvSpPr>
        <p:spPr>
          <a:xfrm>
            <a:off x="7427372" y="7633052"/>
            <a:ext cx="3215700" cy="354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00" u="none" cap="none" strike="noStrike">
                <a:solidFill>
                  <a:srgbClr val="FFFFFF"/>
                </a:solidFill>
                <a:latin typeface="Assistant Medium"/>
                <a:ea typeface="Assistant Medium"/>
                <a:cs typeface="Assistant Medium"/>
                <a:sym typeface="Assistant Medium"/>
              </a:rPr>
              <a:t> TRAVEL HISTORY </a:t>
            </a:r>
            <a:endParaRPr>
              <a:latin typeface="Assistant Medium"/>
              <a:ea typeface="Assistant Medium"/>
              <a:cs typeface="Assistant Medium"/>
              <a:sym typeface="Assistant Medium"/>
            </a:endParaRPr>
          </a:p>
        </p:txBody>
      </p:sp>
      <p:sp>
        <p:nvSpPr>
          <p:cNvPr id="220" name="Google Shape;220;p19"/>
          <p:cNvSpPr txBox="1"/>
          <p:nvPr/>
        </p:nvSpPr>
        <p:spPr>
          <a:xfrm>
            <a:off x="7427372" y="6426961"/>
            <a:ext cx="9648784" cy="8509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List any relevant major illnesses, genetic factors, surgeries, or recent hospitalizations in this section.</a:t>
            </a:r>
            <a:endParaRPr/>
          </a:p>
        </p:txBody>
      </p:sp>
      <p:sp>
        <p:nvSpPr>
          <p:cNvPr id="221" name="Google Shape;221;p19"/>
          <p:cNvSpPr txBox="1"/>
          <p:nvPr/>
        </p:nvSpPr>
        <p:spPr>
          <a:xfrm>
            <a:off x="7427372" y="8260432"/>
            <a:ext cx="9648784" cy="8509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292929"/>
                </a:solidFill>
                <a:latin typeface="Assistant"/>
                <a:ea typeface="Assistant"/>
                <a:cs typeface="Assistant"/>
                <a:sym typeface="Assistant"/>
              </a:rPr>
              <a:t>List any recent trips and destinations that may be relevant the symptoms or endemic exposures.</a:t>
            </a:r>
            <a:endParaRPr/>
          </a:p>
        </p:txBody>
      </p:sp>
      <p:pic>
        <p:nvPicPr>
          <p:cNvPr id="222" name="Google Shape;222;p19"/>
          <p:cNvPicPr preferRelativeResize="0"/>
          <p:nvPr/>
        </p:nvPicPr>
        <p:blipFill>
          <a:blip r:embed="rId3">
            <a:alphaModFix/>
          </a:blip>
          <a:stretch>
            <a:fillRect/>
          </a:stretch>
        </p:blipFill>
        <p:spPr>
          <a:xfrm>
            <a:off x="10178700" y="533400"/>
            <a:ext cx="7594200" cy="4346700"/>
          </a:xfrm>
          <a:prstGeom prst="roundRect">
            <a:avLst>
              <a:gd fmla="val 4572" name="adj"/>
            </a:avLst>
          </a:prstGeom>
          <a:noFill/>
          <a:ln>
            <a:noFill/>
          </a:ln>
        </p:spPr>
      </p:pic>
      <p:pic>
        <p:nvPicPr>
          <p:cNvPr id="223" name="Google Shape;223;p19"/>
          <p:cNvPicPr preferRelativeResize="0"/>
          <p:nvPr/>
        </p:nvPicPr>
        <p:blipFill>
          <a:blip r:embed="rId4">
            <a:alphaModFix/>
          </a:blip>
          <a:stretch>
            <a:fillRect/>
          </a:stretch>
        </p:blipFill>
        <p:spPr>
          <a:xfrm>
            <a:off x="447700" y="5240349"/>
            <a:ext cx="5917500" cy="4500900"/>
          </a:xfrm>
          <a:prstGeom prst="roundRect">
            <a:avLst>
              <a:gd fmla="val 4632" name="adj"/>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227" name="Shape 227"/>
        <p:cNvGrpSpPr/>
        <p:nvPr/>
      </p:nvGrpSpPr>
      <p:grpSpPr>
        <a:xfrm>
          <a:off x="0" y="0"/>
          <a:ext cx="0" cy="0"/>
          <a:chOff x="0" y="0"/>
          <a:chExt cx="0" cy="0"/>
        </a:xfrm>
      </p:grpSpPr>
      <p:grpSp>
        <p:nvGrpSpPr>
          <p:cNvPr id="228" name="Google Shape;228;p20"/>
          <p:cNvGrpSpPr/>
          <p:nvPr/>
        </p:nvGrpSpPr>
        <p:grpSpPr>
          <a:xfrm>
            <a:off x="451596" y="437176"/>
            <a:ext cx="17384808" cy="4392333"/>
            <a:chOff x="0" y="-38100"/>
            <a:chExt cx="4578715" cy="1156828"/>
          </a:xfrm>
        </p:grpSpPr>
        <p:sp>
          <p:nvSpPr>
            <p:cNvPr id="229" name="Google Shape;229;p20"/>
            <p:cNvSpPr/>
            <p:nvPr/>
          </p:nvSpPr>
          <p:spPr>
            <a:xfrm>
              <a:off x="0" y="0"/>
              <a:ext cx="4578715" cy="1118728"/>
            </a:xfrm>
            <a:custGeom>
              <a:rect b="b" l="l" r="r" t="t"/>
              <a:pathLst>
                <a:path extrusionOk="0" h="1118728" w="4578715">
                  <a:moveTo>
                    <a:pt x="4578715" y="8907"/>
                  </a:moveTo>
                  <a:lnTo>
                    <a:pt x="4578715" y="1109822"/>
                  </a:lnTo>
                  <a:cubicBezTo>
                    <a:pt x="4578715" y="1114741"/>
                    <a:pt x="4574727" y="1118728"/>
                    <a:pt x="4569808" y="1118728"/>
                  </a:cubicBezTo>
                  <a:lnTo>
                    <a:pt x="8907" y="1118728"/>
                  </a:lnTo>
                  <a:cubicBezTo>
                    <a:pt x="3988" y="1118728"/>
                    <a:pt x="0" y="1114741"/>
                    <a:pt x="0" y="1109822"/>
                  </a:cubicBezTo>
                  <a:lnTo>
                    <a:pt x="0" y="8907"/>
                  </a:lnTo>
                  <a:cubicBezTo>
                    <a:pt x="0" y="3988"/>
                    <a:pt x="3988" y="0"/>
                    <a:pt x="8907" y="0"/>
                  </a:cubicBezTo>
                  <a:lnTo>
                    <a:pt x="4569808" y="0"/>
                  </a:lnTo>
                  <a:cubicBezTo>
                    <a:pt x="4574727" y="0"/>
                    <a:pt x="4578715" y="3988"/>
                    <a:pt x="4578715" y="8907"/>
                  </a:cubicBezTo>
                  <a:close/>
                </a:path>
              </a:pathLst>
            </a:custGeom>
            <a:solidFill>
              <a:srgbClr val="C8C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0"/>
            <p:cNvSpPr txBox="1"/>
            <p:nvPr/>
          </p:nvSpPr>
          <p:spPr>
            <a:xfrm>
              <a:off x="0" y="-38100"/>
              <a:ext cx="4578715" cy="115682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1" name="Google Shape;231;p20"/>
          <p:cNvSpPr txBox="1"/>
          <p:nvPr/>
        </p:nvSpPr>
        <p:spPr>
          <a:xfrm>
            <a:off x="1267850" y="1314450"/>
            <a:ext cx="7897200" cy="2493600"/>
          </a:xfrm>
          <a:prstGeom prst="rect">
            <a:avLst/>
          </a:prstGeom>
          <a:noFill/>
          <a:ln>
            <a:noFill/>
          </a:ln>
        </p:spPr>
        <p:txBody>
          <a:bodyPr anchorCtr="0" anchor="t" bIns="0" lIns="0" spcFirstLastPara="1" rIns="0" wrap="square" tIns="0">
            <a:spAutoFit/>
          </a:bodyPr>
          <a:lstStyle/>
          <a:p>
            <a:pPr indent="0" lvl="0" marL="0" marR="0" rtl="0" algn="l">
              <a:lnSpc>
                <a:spcPct val="89999"/>
              </a:lnSpc>
              <a:spcBef>
                <a:spcPts val="0"/>
              </a:spcBef>
              <a:spcAft>
                <a:spcPts val="0"/>
              </a:spcAft>
              <a:buNone/>
            </a:pPr>
            <a:r>
              <a:rPr b="0" i="0" lang="en-US" sz="9000" u="none" cap="none" strike="noStrike">
                <a:solidFill>
                  <a:srgbClr val="292929"/>
                </a:solidFill>
                <a:latin typeface="Gilda Display"/>
                <a:ea typeface="Gilda Display"/>
                <a:cs typeface="Gilda Display"/>
                <a:sym typeface="Gilda Display"/>
              </a:rPr>
              <a:t>Differential diagnoses</a:t>
            </a:r>
            <a:endParaRPr sz="9000"/>
          </a:p>
        </p:txBody>
      </p:sp>
      <p:sp>
        <p:nvSpPr>
          <p:cNvPr id="232" name="Google Shape;232;p20"/>
          <p:cNvSpPr txBox="1"/>
          <p:nvPr/>
        </p:nvSpPr>
        <p:spPr>
          <a:xfrm>
            <a:off x="8415391" y="1233169"/>
            <a:ext cx="8844000" cy="860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99" u="none" cap="none" strike="noStrike">
                <a:solidFill>
                  <a:srgbClr val="292929"/>
                </a:solidFill>
                <a:latin typeface="Assistant"/>
                <a:ea typeface="Assistant"/>
                <a:cs typeface="Assistant"/>
                <a:sym typeface="Assistant"/>
              </a:rPr>
              <a:t>Use this section to list down possible illnesses or conditions and the rationale behind each one.</a:t>
            </a:r>
            <a:endParaRPr/>
          </a:p>
        </p:txBody>
      </p:sp>
      <p:pic>
        <p:nvPicPr>
          <p:cNvPr id="233" name="Google Shape;233;p20"/>
          <p:cNvPicPr preferRelativeResize="0"/>
          <p:nvPr/>
        </p:nvPicPr>
        <p:blipFill>
          <a:blip r:embed="rId3">
            <a:alphaModFix/>
          </a:blip>
          <a:stretch>
            <a:fillRect/>
          </a:stretch>
        </p:blipFill>
        <p:spPr>
          <a:xfrm>
            <a:off x="451600" y="5061400"/>
            <a:ext cx="17385000" cy="4617900"/>
          </a:xfrm>
          <a:prstGeom prst="roundRect">
            <a:avLst>
              <a:gd fmla="val 3680" name="adj"/>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8E8"/>
        </a:solidFill>
      </p:bgPr>
    </p:bg>
    <p:spTree>
      <p:nvGrpSpPr>
        <p:cNvPr id="237" name="Shape 237"/>
        <p:cNvGrpSpPr/>
        <p:nvPr/>
      </p:nvGrpSpPr>
      <p:grpSpPr>
        <a:xfrm>
          <a:off x="0" y="0"/>
          <a:ext cx="0" cy="0"/>
          <a:chOff x="0" y="0"/>
          <a:chExt cx="0" cy="0"/>
        </a:xfrm>
      </p:grpSpPr>
      <p:grpSp>
        <p:nvGrpSpPr>
          <p:cNvPr id="238" name="Google Shape;238;p21"/>
          <p:cNvGrpSpPr/>
          <p:nvPr/>
        </p:nvGrpSpPr>
        <p:grpSpPr>
          <a:xfrm>
            <a:off x="6735853" y="417361"/>
            <a:ext cx="11036896" cy="4959193"/>
            <a:chOff x="0" y="-38100"/>
            <a:chExt cx="2906837" cy="1306125"/>
          </a:xfrm>
        </p:grpSpPr>
        <p:sp>
          <p:nvSpPr>
            <p:cNvPr id="239" name="Google Shape;239;p21"/>
            <p:cNvSpPr/>
            <p:nvPr/>
          </p:nvSpPr>
          <p:spPr>
            <a:xfrm>
              <a:off x="0" y="0"/>
              <a:ext cx="2906837" cy="1268025"/>
            </a:xfrm>
            <a:custGeom>
              <a:rect b="b" l="l" r="r" t="t"/>
              <a:pathLst>
                <a:path extrusionOk="0" h="1268025" w="2906837">
                  <a:moveTo>
                    <a:pt x="2906837" y="14029"/>
                  </a:moveTo>
                  <a:lnTo>
                    <a:pt x="2906837" y="1253996"/>
                  </a:lnTo>
                  <a:cubicBezTo>
                    <a:pt x="2906837" y="1261744"/>
                    <a:pt x="2900556" y="1268025"/>
                    <a:pt x="2892808" y="1268025"/>
                  </a:cubicBezTo>
                  <a:lnTo>
                    <a:pt x="14029" y="1268025"/>
                  </a:lnTo>
                  <a:cubicBezTo>
                    <a:pt x="6281" y="1268025"/>
                    <a:pt x="0" y="1261744"/>
                    <a:pt x="0" y="1253996"/>
                  </a:cubicBezTo>
                  <a:lnTo>
                    <a:pt x="0" y="14029"/>
                  </a:lnTo>
                  <a:cubicBezTo>
                    <a:pt x="0" y="6281"/>
                    <a:pt x="6281" y="0"/>
                    <a:pt x="14029" y="0"/>
                  </a:cubicBezTo>
                  <a:lnTo>
                    <a:pt x="2892808" y="0"/>
                  </a:lnTo>
                  <a:cubicBezTo>
                    <a:pt x="2900556" y="0"/>
                    <a:pt x="2906837" y="6281"/>
                    <a:pt x="2906837" y="14029"/>
                  </a:cubicBezTo>
                  <a:close/>
                </a:path>
              </a:pathLst>
            </a:custGeom>
            <a:solidFill>
              <a:srgbClr val="CEDB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1"/>
            <p:cNvSpPr txBox="1"/>
            <p:nvPr/>
          </p:nvSpPr>
          <p:spPr>
            <a:xfrm>
              <a:off x="0" y="-38100"/>
              <a:ext cx="2906837" cy="130612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1" name="Google Shape;241;p21"/>
          <p:cNvGrpSpPr/>
          <p:nvPr/>
        </p:nvGrpSpPr>
        <p:grpSpPr>
          <a:xfrm>
            <a:off x="6735853" y="5646741"/>
            <a:ext cx="11036896" cy="4117003"/>
            <a:chOff x="0" y="-38100"/>
            <a:chExt cx="2906837" cy="1084313"/>
          </a:xfrm>
        </p:grpSpPr>
        <p:sp>
          <p:nvSpPr>
            <p:cNvPr id="242" name="Google Shape;242;p21"/>
            <p:cNvSpPr/>
            <p:nvPr/>
          </p:nvSpPr>
          <p:spPr>
            <a:xfrm>
              <a:off x="0" y="0"/>
              <a:ext cx="2906837" cy="1046213"/>
            </a:xfrm>
            <a:custGeom>
              <a:rect b="b" l="l" r="r" t="t"/>
              <a:pathLst>
                <a:path extrusionOk="0" h="1046213" w="2906837">
                  <a:moveTo>
                    <a:pt x="2906837" y="14029"/>
                  </a:moveTo>
                  <a:lnTo>
                    <a:pt x="2906837" y="1032184"/>
                  </a:lnTo>
                  <a:cubicBezTo>
                    <a:pt x="2906837" y="1039932"/>
                    <a:pt x="2900556" y="1046213"/>
                    <a:pt x="2892808" y="1046213"/>
                  </a:cubicBezTo>
                  <a:lnTo>
                    <a:pt x="14029" y="1046213"/>
                  </a:lnTo>
                  <a:cubicBezTo>
                    <a:pt x="6281" y="1046213"/>
                    <a:pt x="0" y="1039932"/>
                    <a:pt x="0" y="1032184"/>
                  </a:cubicBezTo>
                  <a:lnTo>
                    <a:pt x="0" y="14029"/>
                  </a:lnTo>
                  <a:cubicBezTo>
                    <a:pt x="0" y="6281"/>
                    <a:pt x="6281" y="0"/>
                    <a:pt x="14029" y="0"/>
                  </a:cubicBezTo>
                  <a:lnTo>
                    <a:pt x="2892808" y="0"/>
                  </a:lnTo>
                  <a:cubicBezTo>
                    <a:pt x="2900556" y="0"/>
                    <a:pt x="2906837" y="6281"/>
                    <a:pt x="2906837" y="14029"/>
                  </a:cubicBezTo>
                  <a:close/>
                </a:path>
              </a:pathLst>
            </a:custGeom>
            <a:solidFill>
              <a:srgbClr val="B7D0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1"/>
            <p:cNvSpPr txBox="1"/>
            <p:nvPr/>
          </p:nvSpPr>
          <p:spPr>
            <a:xfrm>
              <a:off x="0" y="-38100"/>
              <a:ext cx="2906837" cy="108431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4" name="Google Shape;244;p21"/>
          <p:cNvSpPr txBox="1"/>
          <p:nvPr/>
        </p:nvSpPr>
        <p:spPr>
          <a:xfrm>
            <a:off x="7384176" y="1694600"/>
            <a:ext cx="7184400" cy="1246800"/>
          </a:xfrm>
          <a:prstGeom prst="rect">
            <a:avLst/>
          </a:prstGeom>
          <a:noFill/>
          <a:ln>
            <a:noFill/>
          </a:ln>
        </p:spPr>
        <p:txBody>
          <a:bodyPr anchorCtr="0" anchor="t" bIns="0" lIns="0" spcFirstLastPara="1" rIns="0" wrap="square" tIns="0">
            <a:spAutoFit/>
          </a:bodyPr>
          <a:lstStyle/>
          <a:p>
            <a:pPr indent="0" lvl="0" marL="0" marR="0" rtl="0" algn="l">
              <a:lnSpc>
                <a:spcPct val="89999"/>
              </a:lnSpc>
              <a:spcBef>
                <a:spcPts val="0"/>
              </a:spcBef>
              <a:spcAft>
                <a:spcPts val="0"/>
              </a:spcAft>
              <a:buNone/>
            </a:pPr>
            <a:r>
              <a:rPr b="0" i="0" lang="en-US" sz="9000" u="none" cap="none" strike="noStrike">
                <a:solidFill>
                  <a:srgbClr val="292929"/>
                </a:solidFill>
                <a:latin typeface="Gilda Display"/>
                <a:ea typeface="Gilda Display"/>
                <a:cs typeface="Gilda Display"/>
                <a:sym typeface="Gilda Display"/>
              </a:rPr>
              <a:t>Diagnosis</a:t>
            </a:r>
            <a:endParaRPr sz="9000"/>
          </a:p>
        </p:txBody>
      </p:sp>
      <p:sp>
        <p:nvSpPr>
          <p:cNvPr id="245" name="Google Shape;245;p21"/>
          <p:cNvSpPr txBox="1"/>
          <p:nvPr/>
        </p:nvSpPr>
        <p:spPr>
          <a:xfrm>
            <a:off x="7494700" y="3297825"/>
            <a:ext cx="8898000" cy="1269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292929"/>
                </a:solidFill>
                <a:latin typeface="Assistant"/>
                <a:ea typeface="Assistant"/>
                <a:cs typeface="Assistant"/>
                <a:sym typeface="Assistant"/>
              </a:rPr>
              <a:t>Briefly explain the rationale behind the diagnosis here. You can use bullet points to list down relevant symptoms or details to keep this section condensed.</a:t>
            </a:r>
            <a:endParaRPr/>
          </a:p>
        </p:txBody>
      </p:sp>
      <p:sp>
        <p:nvSpPr>
          <p:cNvPr id="246" name="Google Shape;246;p21"/>
          <p:cNvSpPr txBox="1"/>
          <p:nvPr/>
        </p:nvSpPr>
        <p:spPr>
          <a:xfrm>
            <a:off x="7384173" y="6628223"/>
            <a:ext cx="2284884" cy="2165350"/>
          </a:xfrm>
          <a:prstGeom prst="rect">
            <a:avLst/>
          </a:prstGeom>
          <a:noFill/>
          <a:ln>
            <a:noFill/>
          </a:ln>
        </p:spPr>
        <p:txBody>
          <a:bodyPr anchorCtr="0" anchor="t" bIns="0" lIns="0" spcFirstLastPara="1" rIns="0" wrap="square" tIns="0">
            <a:spAutoFit/>
          </a:bodyPr>
          <a:lstStyle/>
          <a:p>
            <a:pPr indent="-269874" lvl="1" marL="539749" marR="0" rtl="0" algn="l">
              <a:lnSpc>
                <a:spcPct val="140016"/>
              </a:lnSpc>
              <a:spcBef>
                <a:spcPts val="0"/>
              </a:spcBef>
              <a:spcAft>
                <a:spcPts val="0"/>
              </a:spcAft>
              <a:buClr>
                <a:srgbClr val="292929"/>
              </a:buClr>
              <a:buSzPts val="2499"/>
              <a:buFont typeface="Arial"/>
              <a:buChar char="•"/>
            </a:pPr>
            <a:r>
              <a:rPr b="0" i="0" lang="en-US" sz="2499" u="none" cap="none" strike="noStrike">
                <a:solidFill>
                  <a:srgbClr val="292929"/>
                </a:solidFill>
                <a:latin typeface="Assistant"/>
                <a:ea typeface="Assistant"/>
                <a:cs typeface="Assistant"/>
                <a:sym typeface="Assistant"/>
              </a:rPr>
              <a:t>Details here</a:t>
            </a:r>
            <a:endParaRPr/>
          </a:p>
          <a:p>
            <a:pPr indent="-269874" lvl="1" marL="539749" marR="0" rtl="0" algn="l">
              <a:lnSpc>
                <a:spcPct val="140016"/>
              </a:lnSpc>
              <a:spcBef>
                <a:spcPts val="0"/>
              </a:spcBef>
              <a:spcAft>
                <a:spcPts val="0"/>
              </a:spcAft>
              <a:buClr>
                <a:srgbClr val="292929"/>
              </a:buClr>
              <a:buSzPts val="2499"/>
              <a:buFont typeface="Arial"/>
              <a:buChar char="•"/>
            </a:pPr>
            <a:r>
              <a:rPr b="0" i="0" lang="en-US" sz="2499" u="none" cap="none" strike="noStrike">
                <a:solidFill>
                  <a:srgbClr val="292929"/>
                </a:solidFill>
                <a:latin typeface="Assistant"/>
                <a:ea typeface="Assistant"/>
                <a:cs typeface="Assistant"/>
                <a:sym typeface="Assistant"/>
              </a:rPr>
              <a:t>Details here</a:t>
            </a:r>
            <a:endParaRPr/>
          </a:p>
          <a:p>
            <a:pPr indent="-269874" lvl="1" marL="539749" marR="0" rtl="0" algn="l">
              <a:lnSpc>
                <a:spcPct val="140016"/>
              </a:lnSpc>
              <a:spcBef>
                <a:spcPts val="0"/>
              </a:spcBef>
              <a:spcAft>
                <a:spcPts val="0"/>
              </a:spcAft>
              <a:buClr>
                <a:srgbClr val="292929"/>
              </a:buClr>
              <a:buSzPts val="2499"/>
              <a:buFont typeface="Arial"/>
              <a:buChar char="•"/>
            </a:pPr>
            <a:r>
              <a:rPr b="0" i="0" lang="en-US" sz="2499" u="none" cap="none" strike="noStrike">
                <a:solidFill>
                  <a:srgbClr val="292929"/>
                </a:solidFill>
                <a:latin typeface="Assistant"/>
                <a:ea typeface="Assistant"/>
                <a:cs typeface="Assistant"/>
                <a:sym typeface="Assistant"/>
              </a:rPr>
              <a:t>Details here</a:t>
            </a:r>
            <a:endParaRPr/>
          </a:p>
          <a:p>
            <a:pPr indent="-269874" lvl="1" marL="539749" marR="0" rtl="0" algn="l">
              <a:lnSpc>
                <a:spcPct val="140016"/>
              </a:lnSpc>
              <a:spcBef>
                <a:spcPts val="0"/>
              </a:spcBef>
              <a:spcAft>
                <a:spcPts val="0"/>
              </a:spcAft>
              <a:buClr>
                <a:srgbClr val="292929"/>
              </a:buClr>
              <a:buSzPts val="2499"/>
              <a:buFont typeface="Arial"/>
              <a:buChar char="•"/>
            </a:pPr>
            <a:r>
              <a:rPr b="0" i="0" lang="en-US" sz="2499" u="none" cap="none" strike="noStrike">
                <a:solidFill>
                  <a:srgbClr val="292929"/>
                </a:solidFill>
                <a:latin typeface="Assistant"/>
                <a:ea typeface="Assistant"/>
                <a:cs typeface="Assistant"/>
                <a:sym typeface="Assistant"/>
              </a:rPr>
              <a:t>Details here</a:t>
            </a:r>
            <a:endParaRPr/>
          </a:p>
          <a:p>
            <a:pPr indent="-269874" lvl="1" marL="539749" marR="0" rtl="0" algn="l">
              <a:lnSpc>
                <a:spcPct val="140016"/>
              </a:lnSpc>
              <a:spcBef>
                <a:spcPts val="0"/>
              </a:spcBef>
              <a:spcAft>
                <a:spcPts val="0"/>
              </a:spcAft>
              <a:buClr>
                <a:srgbClr val="292929"/>
              </a:buClr>
              <a:buSzPts val="2499"/>
              <a:buFont typeface="Arial"/>
              <a:buChar char="•"/>
            </a:pPr>
            <a:r>
              <a:rPr b="0" i="0" lang="en-US" sz="2499" u="none" cap="none" strike="noStrike">
                <a:solidFill>
                  <a:srgbClr val="292929"/>
                </a:solidFill>
                <a:latin typeface="Assistant"/>
                <a:ea typeface="Assistant"/>
                <a:cs typeface="Assistant"/>
                <a:sym typeface="Assistant"/>
              </a:rPr>
              <a:t>Details here</a:t>
            </a:r>
            <a:endParaRPr/>
          </a:p>
        </p:txBody>
      </p:sp>
      <p:pic>
        <p:nvPicPr>
          <p:cNvPr id="247" name="Google Shape;247;p21"/>
          <p:cNvPicPr preferRelativeResize="0"/>
          <p:nvPr/>
        </p:nvPicPr>
        <p:blipFill>
          <a:blip r:embed="rId3">
            <a:alphaModFix/>
          </a:blip>
          <a:stretch>
            <a:fillRect/>
          </a:stretch>
        </p:blipFill>
        <p:spPr>
          <a:xfrm>
            <a:off x="530317" y="566050"/>
            <a:ext cx="5988000" cy="9197700"/>
          </a:xfrm>
          <a:prstGeom prst="roundRect">
            <a:avLst>
              <a:gd fmla="val 2680" name="adj"/>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