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92" autoAdjust="0"/>
    <p:restoredTop sz="94715" autoAdjust="0"/>
  </p:normalViewPr>
  <p:slideViewPr>
    <p:cSldViewPr snapToGrid="0">
      <p:cViewPr varScale="1">
        <p:scale>
          <a:sx n="117" d="100"/>
          <a:sy n="117" d="100"/>
        </p:scale>
        <p:origin x="785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3272" y="1918933"/>
            <a:ext cx="5950527" cy="1852748"/>
          </a:xfrm>
        </p:spPr>
        <p:txBody>
          <a:bodyPr anchor="b"/>
          <a:lstStyle>
            <a:lvl1pPr algn="ctr">
              <a:defRPr sz="6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2" y="3910830"/>
            <a:ext cx="5950527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1485900"/>
            <a:ext cx="8288382" cy="863976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2504209"/>
            <a:ext cx="8288381" cy="3697808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88727" cy="97530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27"/>
            <a:ext cx="5822373" cy="47373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7472" y="2009105"/>
            <a:ext cx="6636327" cy="2368561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7472" y="4543463"/>
            <a:ext cx="6636327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6955" y="1323305"/>
            <a:ext cx="5586845" cy="2368561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6691" y="3857664"/>
            <a:ext cx="6657109" cy="116114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55" y="662989"/>
            <a:ext cx="5681201" cy="1869365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3954" y="2640946"/>
            <a:ext cx="6729845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56323B-B807-F176-A37F-D9A342C903D5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096E4B-8F62-D393-6EF5-B0CC0AD3273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8726A33-6B99-7BAC-7125-38CD456DEA6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F100310-5097-53AD-948D-8441F485D52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54EFC8-EC95-7CC6-A1F0-305EB0B7485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3AFE117-2D23-74B1-4EAB-8731ED0478E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140263-353A-1039-20E0-23B24DD83CDD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A1AF7B8-9A83-A51B-FAC7-A47D9AB2696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EBDF05-34ED-9CDA-2D8F-359AE28B2A2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E29BB6-C71F-B3F1-A970-0ED698F93D3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2E6300-A343-59F5-1CFF-09BC287F8D8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8B91E1-4501-10B0-6677-A991590A44F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31EE58-5690-2533-AC42-4501D8D57B49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2E68C03-1752-73DC-9F29-5CDC3D68F234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53F805-2275-94DB-3B98-33FB19B0A76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1DA5EDD-AD53-92A5-5A27-C9F431FD6F3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9ACF61-F1A9-DDDF-3E70-E44891D7807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76D674F-1D48-2E99-F748-E850BD14BB6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E1A33DF-24EA-FE13-65AE-23B97F421E53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C75FCC0-7745-A05E-E9ED-9083959F3FF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04B563A-DC10-A9CE-7BD5-B4B8B9BA95B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F074370-DC0C-735A-F1A7-2A08B8E5FC3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F8B3C8C-CD8C-4EDD-0D6B-BA9DDF58E1C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8B53B30-26D7-C996-7D5A-7367B710675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9047774-1162-A817-2989-2BCC0D22400F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6F87CAA-20FB-087D-0F38-FDBFF399F71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1B5F12E-91AE-6618-A13F-CDECBFF8309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CE7C886-32FF-41F1-D45A-FB658D3DFCD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DFA26E-1020-0A4B-B2CD-C5CB28149B5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28DA6C8F-E703-CFF8-C3A7-4A2AF5F7CD8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C54A1C6E-A5EE-7D09-1CF0-53032F2F52E1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F8631EEB-9C90-2C13-8143-E409063DCDD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9847A017-42D6-733E-6349-DA02DC97CD8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9AC397E3-0562-1951-9A60-17B38F7176A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45AF40B4-4345-6F40-C9E7-3AB994D63BE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449E9F26-DB24-7507-D7EE-64FA683753E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CFF0868F-FA1B-1730-A3D7-F9FDD5E678DE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A717AD6C-2DF3-0142-180F-872987FB531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6707B4A3-D132-614A-CAF6-B2479FDC8E5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F477A035-E4A4-4A06-C368-98CAC0798C5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C38E5E93-1BFC-7736-48CF-70E7999A2FC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2F690965-1F16-E17C-313B-0069B535B9C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3888E3E4-51C0-4E7F-C9F1-704FA513B8EC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602E676A-8E22-4A14-8089-BF40DBAF587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05C0D26A-7313-7E25-1AA6-151A5D7F26A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9E896AF6-C4A5-39C2-9308-F721022792D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FAB0266-3BD5-66C8-4497-119C136A075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B8625D3-7039-625B-9297-55536922C93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644F5222-B5BB-9E1D-D569-925384B0D063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6D6C873-8582-5425-2397-A586C48F54D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F4913F3-020E-7CF1-D5A1-BFCD73E53AF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D4894D2-8800-9BA9-FBEB-5FFD1EAB8B0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605080A-ED15-3FA0-6933-2C3FEBE18D1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0652399-E538-F6F1-178A-77ABF1133FE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DC46517-FCFF-85E1-7FF2-677A5F9271F7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DAC883C-C1C9-5754-AE67-DA16340BF69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440F9702-D5DD-937A-C3F3-A5119DE2352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BCD4E013-1CE0-5F7E-5B14-B1D8AB56B97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4978F0D-C199-B6D1-8762-4F7FBB69A17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C14C9A1-2E15-BB55-3951-A0D61075D51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0D9465A-4A75-6A96-DCC9-76CE0960DBA5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3272" y="1918933"/>
            <a:ext cx="5950527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3272" y="3910830"/>
            <a:ext cx="5950527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1485900"/>
            <a:ext cx="8288382" cy="86397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2504209"/>
            <a:ext cx="8288381" cy="3697808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88727" cy="975302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27"/>
            <a:ext cx="5822373" cy="4737351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7472" y="2009105"/>
            <a:ext cx="6636327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7472" y="4543463"/>
            <a:ext cx="6636327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6955" y="1323305"/>
            <a:ext cx="5586845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6691" y="3857664"/>
            <a:ext cx="6657109" cy="1161146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655" y="662989"/>
            <a:ext cx="5681201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3954" y="2640946"/>
            <a:ext cx="6729845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B87D4EA-67DB-F315-B1E4-EA6D1DAD11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52000" y="5262547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52000" y="5489880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52000" y="5717213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Sakura and Serpent">
      <a:dk1>
        <a:srgbClr val="000000"/>
      </a:dk1>
      <a:lt1>
        <a:srgbClr val="FFFFFF"/>
      </a:lt1>
      <a:dk2>
        <a:srgbClr val="003703"/>
      </a:dk2>
      <a:lt2>
        <a:srgbClr val="E7E6E6"/>
      </a:lt2>
      <a:accent1>
        <a:srgbClr val="6E0B00"/>
      </a:accent1>
      <a:accent2>
        <a:srgbClr val="EC2627"/>
      </a:accent2>
      <a:accent3>
        <a:srgbClr val="082A53"/>
      </a:accent3>
      <a:accent4>
        <a:srgbClr val="C0B27A"/>
      </a:accent4>
      <a:accent5>
        <a:srgbClr val="888888"/>
      </a:accent5>
      <a:accent6>
        <a:srgbClr val="145239"/>
      </a:accent6>
      <a:hlink>
        <a:srgbClr val="948253"/>
      </a:hlink>
      <a:folHlink>
        <a:srgbClr val="87878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9_T_PGO_Sakura-Serpent.pptx" id="{FD363520-8CD2-4079-8BAB-711D49912AE2}" vid="{D1589F51-15E7-419F-A7BF-3BE14D67B2AB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59_T_PGO_Sakura-Serpent.pptx" id="{FD363520-8CD2-4079-8BAB-711D49912AE2}" vid="{7EBFED10-D4DB-45E7-A7C6-9A2FADA2F25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Sakura and Serpent</dc:title>
  <dc:creator>PresentationGO.com</dc:creator>
  <dc:description>© Copyright PresentationGO.com</dc:description>
  <cp:lastModifiedBy>Convertio</cp:lastModifiedBy>
  <cp:revision>8</cp:revision>
  <dcterms:created xsi:type="dcterms:W3CDTF">2025-01-22T10:08:45Z</dcterms:created>
  <dcterms:modified xsi:type="dcterms:W3CDTF">2026-08-14T14:39:50Z</dcterms:modified>
  <cp:category>Templates</cp:category>
</cp:coreProperties>
</file>