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53" autoAdjust="0"/>
    <p:restoredTop sz="94696" autoAdjust="0"/>
  </p:normalViewPr>
  <p:slideViewPr>
    <p:cSldViewPr snapToGrid="0">
      <p:cViewPr>
        <p:scale>
          <a:sx n="66" d="100"/>
          <a:sy n="66" d="100"/>
        </p:scale>
        <p:origin x="1189" y="4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416" y="89795"/>
            <a:ext cx="8309499" cy="2023089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80666" y="2352583"/>
            <a:ext cx="5087470" cy="107641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418" y="365125"/>
            <a:ext cx="8288382" cy="132556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8824" y="1782765"/>
            <a:ext cx="5974974" cy="4419252"/>
          </a:xfrm>
        </p:spPr>
        <p:txBody>
          <a:bodyPr/>
          <a:lstStyle>
            <a:lvl1pPr algn="r"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 algn="r"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 algn="r"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 algn="r"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 algn="r"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79080" cy="1515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5499847" cy="4215232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8634" y="2881213"/>
            <a:ext cx="3895165" cy="236856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15318" y="5415571"/>
            <a:ext cx="5338482" cy="680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821281"/>
            <a:ext cx="4701988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355639"/>
            <a:ext cx="3303493" cy="199629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079" y="549702"/>
            <a:ext cx="7469777" cy="1869365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246" y="2527659"/>
            <a:ext cx="5320553" cy="788054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3745843"/>
            <a:ext cx="1333500" cy="1333500"/>
          </a:xfrm>
          <a:prstGeom prst="ellipse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>
                    <a:lumMod val="50000"/>
                  </a:schemeClr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D33484F-5BB5-F462-C9D6-425838FB669B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D9FDF43-726E-0A19-6520-F0D523B9448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680250F-71F7-736B-852A-5CB79D463A6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A6F5C18-0232-7B95-2D2B-C46FE9B367E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D033EA4-494C-051A-8A9F-71D61C21E5F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4BA784F-B43E-2AB7-D7AB-51B7E4A6FAE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1B0B76D-39CD-971B-3C51-98677EB7BAB4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341EBFA-1F27-FED1-A493-F378C160D87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7446302-D78D-5421-080B-F75F70F309F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5EB8C5-8CD7-9D27-6204-F7F3270E69F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4EA18E5-133D-E6C1-2AA5-88EB2341578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EF2100-5705-1A59-E2EB-50BB9EBA7A0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A2D9D90-8B10-530C-0EC3-1CECA8B176C7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1ED3CAE-137D-F54B-31F3-D747FAD3CE6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B7B31C2-06F2-9158-08E2-4C10F9FE141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E242285-8C79-39E4-378C-DA6DA45958A5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E0880EE-FE6A-BD63-B27F-B03A45CFC27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4B81858-B1AC-5F1A-1CA9-425769B1498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8E0F423-D9D1-0BA5-13EF-0E42C347662A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FDBD2B6-C54A-516B-888E-EE9583B88E3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41F8350-C19D-4C99-3205-D4AD7F1E2F4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ED7712A-D52B-C070-5166-36600B27DDBC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34D4801-D487-0849-8BA7-4C568779177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94883CA-4AE0-7493-AF17-434D659F04C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FEDAFB8-B736-2D35-EA03-8D76BB39313B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316BBC0-F14B-D345-9DBB-06852AF1D9AA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62EB97A-A883-6F54-F145-E7652051DF8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70C8FCC-84E7-098A-F55C-5CDEF065B97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5288273-275B-416A-3C5F-427775B9EAF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2125730B-2FA9-3111-395A-998FFE85A08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D04174C6-5378-189D-CB58-056928C59092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733B52F1-5A16-0BFB-A35C-DF00DACC750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5ED24866-3857-150E-3CA8-4F87FA2A46E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E1EF4CE3-F623-86E9-B5AE-155EB6990A6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B088CBB5-761D-4509-FBAB-0D9FFA7B24A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D4017D62-4B06-2C2E-D1DD-D524827C0D0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D9CDD92D-E447-4AF1-356C-691D4916B249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66102AE7-C0B9-5AA7-6C8B-857FDF0F060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C76ABCA3-A371-0CE6-CCC8-8C143A7B747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0E765FC9-43DD-689C-481F-73940620134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B4D2AF43-FD47-EF94-502F-08B16DFC2C6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8A4D41E6-77B9-40AC-B46B-A1B03B45F79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ECFA8EC9-967D-13A0-2B64-7359A9F1DF60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372C07C0-39F7-C713-8597-3D42A63FB41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92730E29-00D3-20F9-3AFF-1E0FDD83F78C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F67E6387-DDCB-F440-559B-CAE89334FEE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CDBF6ABA-2D8A-9FF0-F419-B06022AE69C1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3138BA9-39E6-4F9B-9ABC-2689DBB7B02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82F870E4-E617-9EE4-DA96-19AEBF4B2A41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6AFF1115-E600-C874-C268-4A062E6AC31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BEBDDA28-276E-90AA-83D0-9E8984E242C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0F07A24-223F-771B-82A5-764561E8092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AA8D8C0-299A-9708-CF01-F37E2365699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76FE51C-4187-1EEF-B0BD-21D0438A58F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2781B41-C359-43D9-9852-A4750DAFD86B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553EE935-E114-D46F-875E-1B34862710D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719DF03A-8806-B95D-EB35-BE9D946D0F6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159803F-EB6C-B942-1417-B12234A1959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9EE4232-AC21-73D7-8679-108049A0A54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43DF6584-6731-8AA0-19D8-9FA934D598E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196E170-526B-0703-D59F-0616A3123592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416" y="89795"/>
            <a:ext cx="8309499" cy="2023089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80666" y="2352583"/>
            <a:ext cx="5087470" cy="107641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418" y="365125"/>
            <a:ext cx="8288382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8824" y="1782765"/>
            <a:ext cx="5974974" cy="44192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79080" cy="151592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5499847" cy="421523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8634" y="2881213"/>
            <a:ext cx="3895165" cy="2368561"/>
          </a:xfrm>
        </p:spPr>
        <p:txBody>
          <a:bodyPr>
            <a:normAutofit fontScale="90000"/>
          </a:bodyPr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15318" y="5415571"/>
            <a:ext cx="5338482" cy="68042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821281"/>
            <a:ext cx="4701988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3355639"/>
            <a:ext cx="3303493" cy="1996290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079" y="549702"/>
            <a:ext cx="7469777" cy="1869365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246" y="2527659"/>
            <a:ext cx="5320553" cy="788054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7AEF6C3-55D6-3F6D-8C1A-A3C84C9D93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52000" y="5262547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52000" y="5489880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652000" y="5717213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Cyber Tech">
      <a:dk1>
        <a:srgbClr val="20454C"/>
      </a:dk1>
      <a:lt1>
        <a:srgbClr val="FFFFFF"/>
      </a:lt1>
      <a:dk2>
        <a:srgbClr val="20454D"/>
      </a:dk2>
      <a:lt2>
        <a:srgbClr val="F0F0F2"/>
      </a:lt2>
      <a:accent1>
        <a:srgbClr val="A4C8CB"/>
      </a:accent1>
      <a:accent2>
        <a:srgbClr val="C6E1DE"/>
      </a:accent2>
      <a:accent3>
        <a:srgbClr val="20454D"/>
      </a:accent3>
      <a:accent4>
        <a:srgbClr val="456574"/>
      </a:accent4>
      <a:accent5>
        <a:srgbClr val="EEF2DF"/>
      </a:accent5>
      <a:accent6>
        <a:srgbClr val="F0F0F2"/>
      </a:accent6>
      <a:hlink>
        <a:srgbClr val="96BFCB"/>
      </a:hlink>
      <a:folHlink>
        <a:srgbClr val="BCD6D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8_T_PGO_Cyber-Tech.pptx" id="{C871132B-DA3F-4876-94C0-51219D3E30B4}" vid="{422175A6-78E4-470E-A1B9-3A6561D968B6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8_T_PGO_Cyber-Tech.pptx" id="{C871132B-DA3F-4876-94C0-51219D3E30B4}" vid="{25148753-2C5F-4128-9E74-1D33DF95663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 Tech</dc:title>
  <dc:creator>PresentationGO.com</dc:creator>
  <dc:description>© Copyright PresentationGO.com</dc:description>
  <cp:lastModifiedBy>word2</cp:lastModifiedBy>
  <cp:revision>9</cp:revision>
  <dcterms:created xsi:type="dcterms:W3CDTF">2025-01-22T10:07:55Z</dcterms:created>
  <dcterms:modified xsi:type="dcterms:W3CDTF">2026-08-09T07:59:59Z</dcterms:modified>
  <cp:category>Templates</cp:category>
</cp:coreProperties>
</file>