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6" autoAdjust="0"/>
    <p:restoredTop sz="94694" autoAdjust="0"/>
  </p:normalViewPr>
  <p:slideViewPr>
    <p:cSldViewPr snapToGrid="0">
      <p:cViewPr>
        <p:scale>
          <a:sx n="66" d="100"/>
          <a:sy n="66" d="100"/>
        </p:scale>
        <p:origin x="893" y="4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671288"/>
            <a:ext cx="5446853" cy="1852748"/>
          </a:xfrm>
        </p:spPr>
        <p:txBody>
          <a:bodyPr anchor="b"/>
          <a:lstStyle>
            <a:lvl1pPr algn="ctr">
              <a:defRPr sz="6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663185"/>
            <a:ext cx="5446853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192192"/>
            <a:ext cx="7315200" cy="945262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91787"/>
            <a:ext cx="7315199" cy="391023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6916"/>
            <a:ext cx="7125182" cy="107422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65408"/>
            <a:ext cx="7229354" cy="3726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8953"/>
            <a:ext cx="6928413" cy="2814636"/>
          </a:xfrm>
        </p:spPr>
        <p:txBody>
          <a:bodyPr anchor="b"/>
          <a:lstStyle>
            <a:lvl1pPr algn="l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847822"/>
            <a:ext cx="4763947" cy="93425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035"/>
            <a:ext cx="4899338" cy="3372176"/>
          </a:xfrm>
        </p:spPr>
        <p:txBody>
          <a:bodyPr anchor="b"/>
          <a:lstStyle>
            <a:lvl1pPr algn="l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66007"/>
            <a:ext cx="4899338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2275"/>
            <a:ext cx="4289385" cy="1869365"/>
          </a:xfrm>
        </p:spPr>
        <p:txBody>
          <a:bodyPr anchor="b"/>
          <a:lstStyle>
            <a:lvl1pPr algn="l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150232"/>
            <a:ext cx="4300837" cy="118160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4612313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36800" y="500245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36800" y="522979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6800" y="545712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B28A5C8-A647-F1BB-3C42-119E1EAB9699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4103A55-016F-F1C7-0AE1-74728F322CF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425490F-7EDC-4587-382D-268E35CBE58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A1E2366-1D10-07D6-CA0E-DA7CE35B46A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ADAA1E0-CC2E-3D7B-3355-B200D55D813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FD09A3-EF3A-2791-984D-4A93FC56B9D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19135AE-B680-351F-8E37-C61372668025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275910-955E-80BF-9AC9-E445308DC7E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8EAE15B-0530-DEDE-6A55-8BFE27917DD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C90562-9E83-5936-9A45-A8432872548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41A8C3-3848-8487-084D-6332848C504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A3692F-0A44-848D-BCD3-054C375A891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ABC74E2-D262-9A54-941E-C6492B52AFF6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637C74E-D6D7-18E5-E9A4-05F9CDC2D80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B800E0-1440-EFED-842A-2A828D68BC3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AB322CF-39CD-BBAC-1FBB-4EFF0D8461B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3B25B11-8977-2307-8698-0739579A46E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7CEC399-EB4F-E6ED-CCB3-37B9EC391A2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1E54FE3-EA6C-F166-0801-1174EA805033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DDE2BEC-6127-EEFD-C1CF-6331F65A927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E528E87-09A2-59C1-B781-ACB2F451DCF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A513667-4AEF-EB8B-0235-1A7F607E796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8B16517-808D-38BC-E321-6B3895C308D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DB012AD-81EF-DCFC-E048-D9B51FA1645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1893266-B6C2-D255-026C-1BCC1EBA5E42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BC5D951-1537-F268-E5C3-0B8A60756FF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EDCB218-8458-504B-032E-9724874A91D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B7FD71A-B0BD-143D-05E4-4F0710D2FF5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CFED7D4-E743-0B16-1E70-E6AB6B8A755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04868C4B-3B80-F04D-9AFC-C98F18AE9B8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216B6BEA-165B-C9C9-AB93-630877CD3778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82D49293-6667-95CA-5DAD-062ABBCDB5E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E5F30305-E1F8-40F2-97C8-E3649F96AE7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046676EB-4D0A-BFF4-1F1E-670B005750C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4CD3476D-1778-0BFA-250B-DDA5474367F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52462F67-E9C6-3D7E-81A7-CA00F3F8865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77107C3C-BFB6-C8D5-1E09-DDB4337AE794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3B5445A9-535A-1C28-4B07-0D0D5242713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36D1F610-11F8-2D6C-8E06-04510478E90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18E03D5B-5885-E8B4-7B39-8CA2B5183A9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C514688C-49B2-9359-A3C2-4BA6C38494B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12C44332-DB74-D698-3E40-A89612A1C81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767A2EE9-C3DA-A823-BCC7-D3666ED07B2B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8BED2EAC-F05C-3D1A-F354-88E06AA2EA2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989FB684-4890-8657-CBEE-57F6E6FB867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51F13747-F7D6-41C3-CDF4-7BD42413AEE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BBAFFB3-C095-A8CD-C447-7E3DC4AF65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511992B-EAB7-D597-3EA9-0D2FCC9833E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0E904A9-8D3F-BFCB-E28B-2C70A501C61F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883AB97-2E72-6347-3BCC-496677691F7A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79B8D83-6418-A8F8-B1C9-65344DAB662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8BFB14D-695E-3678-7933-6D3DBD1F696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637F09E-8585-F54A-2DE8-14BFC7DB872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0C1054C-CAFD-364B-3892-6DE82A666F7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506F5BE-92BC-CD1A-F0A3-4F33D45DBBCB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5640305E-2BB3-E5DF-0865-C87E628E032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8B18C53-7C5D-1B89-0656-DF87FD12637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B3B34A4-D25A-6EC8-6716-62FC8565D71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FF8A662-2C56-6B7F-C8E4-F2B307CF7D5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78CB4F8-E228-33A1-07FD-BA77504DD75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283AEA8-3758-DA57-E064-FA39C15BB854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192192"/>
            <a:ext cx="7315200" cy="945262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91787"/>
            <a:ext cx="7315199" cy="391023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6916"/>
            <a:ext cx="7125182" cy="1074220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65408"/>
            <a:ext cx="7229354" cy="372667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D62DD2B-C38E-9B6F-B1A1-A2E4B98F1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Gold Year of the Snak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E44"/>
      </a:accent1>
      <a:accent2>
        <a:srgbClr val="C4B897"/>
      </a:accent2>
      <a:accent3>
        <a:srgbClr val="EDE6D5"/>
      </a:accent3>
      <a:accent4>
        <a:srgbClr val="819293"/>
      </a:accent4>
      <a:accent5>
        <a:srgbClr val="6E8387"/>
      </a:accent5>
      <a:accent6>
        <a:srgbClr val="D1C7AB"/>
      </a:accent6>
      <a:hlink>
        <a:srgbClr val="C4B897"/>
      </a:hlink>
      <a:folHlink>
        <a:srgbClr val="002E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7_T_PGO_Gold-Year-of-the-Snake.pptx" id="{06EEAE45-E986-4CF3-95AC-539F31445FE8}" vid="{75BB5D2B-B3C2-435F-B9CF-4A7576A809A8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7_T_PGO_Gold-Year-of-the-Snake.pptx" id="{06EEAE45-E986-4CF3-95AC-539F31445FE8}" vid="{E571900B-D5C9-4B79-8A1B-D1289816BBE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 Year of the Snake</dc:title>
  <dc:creator>PresentationGO.com</dc:creator>
  <dc:description>© Copyright PresentationGO.com</dc:description>
  <cp:lastModifiedBy>word</cp:lastModifiedBy>
  <cp:revision>6</cp:revision>
  <dcterms:created xsi:type="dcterms:W3CDTF">2025-01-22T10:06:33Z</dcterms:created>
  <dcterms:modified xsi:type="dcterms:W3CDTF">2026-08-09T07:59:58Z</dcterms:modified>
  <cp:category>Templates</cp:category>
</cp:coreProperties>
</file>