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Vollkorn"/>
      <p:bold r:id="rId21"/>
      <p:boldItalic r:id="rId22"/>
    </p:embeddedFont>
    <p:embeddedFont>
      <p:font typeface="Barlow SemiBold"/>
      <p:regular r:id="rId23"/>
      <p:bold r:id="rId24"/>
      <p:italic r:id="rId25"/>
      <p:boldItalic r:id="rId26"/>
    </p:embeddedFont>
    <p:embeddedFont>
      <p:font typeface="Barlow"/>
      <p:bold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Vollkorn-boldItalic.fntdata"/><Relationship Id="rId21" Type="http://schemas.openxmlformats.org/officeDocument/2006/relationships/font" Target="fonts/Vollkorn-bold.fntdata"/><Relationship Id="rId24" Type="http://schemas.openxmlformats.org/officeDocument/2006/relationships/font" Target="fonts/BarlowSemiBold-bold.fntdata"/><Relationship Id="rId23" Type="http://schemas.openxmlformats.org/officeDocument/2006/relationships/font" Target="fonts/Barlow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arlowSemiBold-boldItalic.fntdata"/><Relationship Id="rId25" Type="http://schemas.openxmlformats.org/officeDocument/2006/relationships/font" Target="fonts/BarlowSemiBold-italic.fntdata"/><Relationship Id="rId28" Type="http://schemas.openxmlformats.org/officeDocument/2006/relationships/font" Target="fonts/Barlow-boldItalic.fntdata"/><Relationship Id="rId27" Type="http://schemas.openxmlformats.org/officeDocument/2006/relationships/font" Target="fonts/Barlow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10" Type="http://schemas.openxmlformats.org/officeDocument/2006/relationships/image" Target="../media/image13.png"/><Relationship Id="rId9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17.png"/><Relationship Id="rId8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4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21.png"/><Relationship Id="rId8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26.png"/><Relationship Id="rId13" Type="http://schemas.openxmlformats.org/officeDocument/2006/relationships/image" Target="../media/image14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38.png"/><Relationship Id="rId9" Type="http://schemas.openxmlformats.org/officeDocument/2006/relationships/image" Target="../media/image48.png"/><Relationship Id="rId15" Type="http://schemas.openxmlformats.org/officeDocument/2006/relationships/image" Target="../media/image22.png"/><Relationship Id="rId14" Type="http://schemas.openxmlformats.org/officeDocument/2006/relationships/image" Target="../media/image19.png"/><Relationship Id="rId17" Type="http://schemas.openxmlformats.org/officeDocument/2006/relationships/image" Target="../media/image25.png"/><Relationship Id="rId16" Type="http://schemas.openxmlformats.org/officeDocument/2006/relationships/image" Target="../media/image21.png"/><Relationship Id="rId5" Type="http://schemas.openxmlformats.org/officeDocument/2006/relationships/image" Target="../media/image33.png"/><Relationship Id="rId6" Type="http://schemas.openxmlformats.org/officeDocument/2006/relationships/image" Target="../media/image49.png"/><Relationship Id="rId18" Type="http://schemas.openxmlformats.org/officeDocument/2006/relationships/image" Target="../media/image3.png"/><Relationship Id="rId7" Type="http://schemas.openxmlformats.org/officeDocument/2006/relationships/image" Target="../media/image31.png"/><Relationship Id="rId8" Type="http://schemas.openxmlformats.org/officeDocument/2006/relationships/image" Target="../media/image45.png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37.png"/><Relationship Id="rId9" Type="http://schemas.openxmlformats.org/officeDocument/2006/relationships/image" Target="../media/image28.png"/><Relationship Id="rId5" Type="http://schemas.openxmlformats.org/officeDocument/2006/relationships/image" Target="../media/image27.png"/><Relationship Id="rId6" Type="http://schemas.openxmlformats.org/officeDocument/2006/relationships/image" Target="../media/image11.png"/><Relationship Id="rId7" Type="http://schemas.openxmlformats.org/officeDocument/2006/relationships/image" Target="../media/image1.png"/><Relationship Id="rId8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28.png"/><Relationship Id="rId8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49.png"/><Relationship Id="rId7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47.png"/><Relationship Id="rId5" Type="http://schemas.openxmlformats.org/officeDocument/2006/relationships/image" Target="../media/image18.png"/><Relationship Id="rId6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2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27.png"/><Relationship Id="rId6" Type="http://schemas.openxmlformats.org/officeDocument/2006/relationships/image" Target="../media/image17.png"/><Relationship Id="rId7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 rot="-60000">
            <a:off x="2588836" y="4868163"/>
            <a:ext cx="11641349" cy="2367649"/>
          </a:xfrm>
          <a:custGeom>
            <a:rect b="b" l="l" r="r" t="t"/>
            <a:pathLst>
              <a:path extrusionOk="0" h="2367649" w="11641349">
                <a:moveTo>
                  <a:pt x="0" y="0"/>
                </a:moveTo>
                <a:lnTo>
                  <a:pt x="11641349" y="0"/>
                </a:lnTo>
                <a:lnTo>
                  <a:pt x="11641349" y="2367649"/>
                </a:lnTo>
                <a:lnTo>
                  <a:pt x="0" y="2367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84897" l="-2076" r="-3841" t="-7680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 rot="-313877">
            <a:off x="4299287" y="2873037"/>
            <a:ext cx="6359842" cy="1993644"/>
          </a:xfrm>
          <a:custGeom>
            <a:rect b="b" l="l" r="r" t="t"/>
            <a:pathLst>
              <a:path extrusionOk="0" h="1993644" w="6359842">
                <a:moveTo>
                  <a:pt x="0" y="0"/>
                </a:moveTo>
                <a:lnTo>
                  <a:pt x="6359842" y="0"/>
                </a:lnTo>
                <a:lnTo>
                  <a:pt x="6359842" y="1993644"/>
                </a:lnTo>
                <a:lnTo>
                  <a:pt x="0" y="19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3508" l="-10841" r="-2710" t="0"/>
            </a:stretch>
          </a:blipFill>
          <a:ln>
            <a:noFill/>
          </a:ln>
        </p:spPr>
      </p:sp>
      <p:sp>
        <p:nvSpPr>
          <p:cNvPr id="86" name="Google Shape;86;p13"/>
          <p:cNvSpPr/>
          <p:nvPr/>
        </p:nvSpPr>
        <p:spPr>
          <a:xfrm>
            <a:off x="4688001" y="8268286"/>
            <a:ext cx="8911998" cy="990014"/>
          </a:xfrm>
          <a:custGeom>
            <a:rect b="b" l="l" r="r" t="t"/>
            <a:pathLst>
              <a:path extrusionOk="0" h="990014" w="8911998">
                <a:moveTo>
                  <a:pt x="0" y="0"/>
                </a:moveTo>
                <a:lnTo>
                  <a:pt x="8911998" y="0"/>
                </a:lnTo>
                <a:lnTo>
                  <a:pt x="8911998" y="990014"/>
                </a:lnTo>
                <a:lnTo>
                  <a:pt x="0" y="990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-417650" l="-2027" r="-2496" t="-10947"/>
            </a:stretch>
          </a:blipFill>
          <a:ln>
            <a:noFill/>
          </a:ln>
        </p:spPr>
      </p:sp>
      <p:sp>
        <p:nvSpPr>
          <p:cNvPr id="87" name="Google Shape;87;p13"/>
          <p:cNvSpPr/>
          <p:nvPr/>
        </p:nvSpPr>
        <p:spPr>
          <a:xfrm>
            <a:off x="6386118" y="842091"/>
            <a:ext cx="5515764" cy="853914"/>
          </a:xfrm>
          <a:custGeom>
            <a:rect b="b" l="l" r="r" t="t"/>
            <a:pathLst>
              <a:path extrusionOk="0" h="853914" w="5515764">
                <a:moveTo>
                  <a:pt x="0" y="0"/>
                </a:moveTo>
                <a:lnTo>
                  <a:pt x="5515764" y="0"/>
                </a:lnTo>
                <a:lnTo>
                  <a:pt x="5515764" y="853913"/>
                </a:lnTo>
                <a:lnTo>
                  <a:pt x="0" y="853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 rot="658897">
            <a:off x="10455427" y="2943639"/>
            <a:ext cx="2394158" cy="1954003"/>
          </a:xfrm>
          <a:custGeom>
            <a:rect b="b" l="l" r="r" t="t"/>
            <a:pathLst>
              <a:path extrusionOk="0" h="1954003" w="2394158">
                <a:moveTo>
                  <a:pt x="0" y="0"/>
                </a:moveTo>
                <a:lnTo>
                  <a:pt x="2394158" y="0"/>
                </a:lnTo>
                <a:lnTo>
                  <a:pt x="2394158" y="1954003"/>
                </a:lnTo>
                <a:lnTo>
                  <a:pt x="0" y="1954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-45269" t="0"/>
            </a:stretch>
          </a:blipFill>
          <a:ln>
            <a:noFill/>
          </a:ln>
        </p:spPr>
      </p:sp>
      <p:sp>
        <p:nvSpPr>
          <p:cNvPr id="89" name="Google Shape;89;p13"/>
          <p:cNvSpPr/>
          <p:nvPr/>
        </p:nvSpPr>
        <p:spPr>
          <a:xfrm rot="-534683">
            <a:off x="654315" y="553751"/>
            <a:ext cx="2766966" cy="2837268"/>
          </a:xfrm>
          <a:custGeom>
            <a:rect b="b" l="l" r="r" t="t"/>
            <a:pathLst>
              <a:path extrusionOk="0" h="2837268" w="2766966">
                <a:moveTo>
                  <a:pt x="0" y="0"/>
                </a:moveTo>
                <a:lnTo>
                  <a:pt x="2766966" y="0"/>
                </a:lnTo>
                <a:lnTo>
                  <a:pt x="2766966" y="2837268"/>
                </a:lnTo>
                <a:lnTo>
                  <a:pt x="0" y="2837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90000"/>
            </a:blip>
            <a:stretch>
              <a:fillRect b="-2855" l="-22545" r="-70841" t="-2760"/>
            </a:stretch>
          </a:blipFill>
          <a:ln>
            <a:noFill/>
          </a:ln>
        </p:spPr>
      </p:sp>
      <p:sp>
        <p:nvSpPr>
          <p:cNvPr id="90" name="Google Shape;90;p13"/>
          <p:cNvSpPr/>
          <p:nvPr/>
        </p:nvSpPr>
        <p:spPr>
          <a:xfrm rot="-534000">
            <a:off x="825786" y="736280"/>
            <a:ext cx="2424024" cy="2680552"/>
          </a:xfrm>
          <a:custGeom>
            <a:rect b="b" l="l" r="r" t="t"/>
            <a:pathLst>
              <a:path extrusionOk="0" h="2680552" w="2424024">
                <a:moveTo>
                  <a:pt x="0" y="0"/>
                </a:moveTo>
                <a:lnTo>
                  <a:pt x="2424024" y="0"/>
                </a:lnTo>
                <a:lnTo>
                  <a:pt x="2424024" y="2680552"/>
                </a:lnTo>
                <a:lnTo>
                  <a:pt x="0" y="26805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892" l="0" r="0" t="0"/>
            </a:stretch>
          </a:blipFill>
          <a:ln>
            <a:noFill/>
          </a:ln>
        </p:spPr>
      </p:sp>
      <p:sp>
        <p:nvSpPr>
          <p:cNvPr id="91" name="Google Shape;91;p13"/>
          <p:cNvSpPr/>
          <p:nvPr/>
        </p:nvSpPr>
        <p:spPr>
          <a:xfrm rot="606263">
            <a:off x="13796391" y="4929524"/>
            <a:ext cx="2058323" cy="2294408"/>
          </a:xfrm>
          <a:custGeom>
            <a:rect b="b" l="l" r="r" t="t"/>
            <a:pathLst>
              <a:path extrusionOk="0" h="2294408" w="2058323">
                <a:moveTo>
                  <a:pt x="0" y="0"/>
                </a:moveTo>
                <a:lnTo>
                  <a:pt x="2058323" y="0"/>
                </a:lnTo>
                <a:lnTo>
                  <a:pt x="2058323" y="2294408"/>
                </a:lnTo>
                <a:lnTo>
                  <a:pt x="0" y="2294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728" l="-4907" r="-105589" t="-3363"/>
            </a:stretch>
          </a:blipFill>
          <a:ln>
            <a:noFill/>
          </a:ln>
        </p:spPr>
      </p:sp>
      <p:sp>
        <p:nvSpPr>
          <p:cNvPr id="92" name="Google Shape;92;p13"/>
          <p:cNvSpPr/>
          <p:nvPr/>
        </p:nvSpPr>
        <p:spPr>
          <a:xfrm rot="599669">
            <a:off x="15157246" y="8064890"/>
            <a:ext cx="2630475" cy="2766694"/>
          </a:xfrm>
          <a:custGeom>
            <a:rect b="b" l="l" r="r" t="t"/>
            <a:pathLst>
              <a:path extrusionOk="0" h="2766694" w="2630475">
                <a:moveTo>
                  <a:pt x="0" y="0"/>
                </a:moveTo>
                <a:lnTo>
                  <a:pt x="2630475" y="0"/>
                </a:lnTo>
                <a:lnTo>
                  <a:pt x="2630475" y="2766694"/>
                </a:lnTo>
                <a:lnTo>
                  <a:pt x="0" y="27666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 amt="90000"/>
            </a:blip>
            <a:stretch>
              <a:fillRect b="-9025" l="0" r="-104107" t="0"/>
            </a:stretch>
          </a:blipFill>
          <a:ln>
            <a:noFill/>
          </a:ln>
        </p:spPr>
      </p:sp>
      <p:sp>
        <p:nvSpPr>
          <p:cNvPr id="93" name="Google Shape;93;p13"/>
          <p:cNvSpPr/>
          <p:nvPr/>
        </p:nvSpPr>
        <p:spPr>
          <a:xfrm rot="654707">
            <a:off x="15409474" y="8406488"/>
            <a:ext cx="2126018" cy="2083498"/>
          </a:xfrm>
          <a:custGeom>
            <a:rect b="b" l="l" r="r" t="t"/>
            <a:pathLst>
              <a:path extrusionOk="0" h="2083498" w="2126018">
                <a:moveTo>
                  <a:pt x="0" y="0"/>
                </a:moveTo>
                <a:lnTo>
                  <a:pt x="2126019" y="0"/>
                </a:lnTo>
                <a:lnTo>
                  <a:pt x="2126019" y="2083498"/>
                </a:lnTo>
                <a:lnTo>
                  <a:pt x="0" y="20834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3"/>
          <p:cNvSpPr txBox="1"/>
          <p:nvPr/>
        </p:nvSpPr>
        <p:spPr>
          <a:xfrm rot="-60023">
            <a:off x="2295977" y="4759703"/>
            <a:ext cx="12114046" cy="2337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8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Depression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 rot="-314363">
            <a:off x="4861667" y="2907832"/>
            <a:ext cx="5019874" cy="2187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6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What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4772254" y="8496584"/>
            <a:ext cx="874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An introduction to understanding depression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6619238" y="1002350"/>
            <a:ext cx="504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Presenter name</a:t>
            </a:r>
            <a:endParaRPr/>
          </a:p>
        </p:txBody>
      </p:sp>
      <p:sp>
        <p:nvSpPr>
          <p:cNvPr id="98" name="Google Shape;98;p13"/>
          <p:cNvSpPr txBox="1"/>
          <p:nvPr/>
        </p:nvSpPr>
        <p:spPr>
          <a:xfrm rot="652479">
            <a:off x="10675572" y="2757653"/>
            <a:ext cx="2029037" cy="23399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1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is</a:t>
            </a:r>
            <a:endParaRPr/>
          </a:p>
        </p:txBody>
      </p:sp>
      <p:sp>
        <p:nvSpPr>
          <p:cNvPr id="99" name="Google Shape;99;p13"/>
          <p:cNvSpPr txBox="1"/>
          <p:nvPr/>
        </p:nvSpPr>
        <p:spPr>
          <a:xfrm rot="597319">
            <a:off x="14165989" y="4929969"/>
            <a:ext cx="1266774" cy="25430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392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"/>
          <p:cNvSpPr/>
          <p:nvPr/>
        </p:nvSpPr>
        <p:spPr>
          <a:xfrm>
            <a:off x="11017410" y="904875"/>
            <a:ext cx="4854138" cy="1176209"/>
          </a:xfrm>
          <a:custGeom>
            <a:rect b="b" l="l" r="r" t="t"/>
            <a:pathLst>
              <a:path extrusionOk="0" h="1176209" w="4854138">
                <a:moveTo>
                  <a:pt x="0" y="0"/>
                </a:moveTo>
                <a:lnTo>
                  <a:pt x="4854138" y="0"/>
                </a:lnTo>
                <a:lnTo>
                  <a:pt x="4854138" y="1176209"/>
                </a:lnTo>
                <a:lnTo>
                  <a:pt x="0" y="1176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57192" l="-3101" r="-55109" t="-9633"/>
            </a:stretch>
          </a:blipFill>
          <a:ln>
            <a:noFill/>
          </a:ln>
        </p:spPr>
      </p:sp>
      <p:sp>
        <p:nvSpPr>
          <p:cNvPr id="249" name="Google Shape;249;p22"/>
          <p:cNvSpPr txBox="1"/>
          <p:nvPr/>
        </p:nvSpPr>
        <p:spPr>
          <a:xfrm>
            <a:off x="885211" y="870699"/>
            <a:ext cx="16374089" cy="138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1425D"/>
                </a:solidFill>
                <a:latin typeface="Vollkorn"/>
                <a:ea typeface="Vollkorn"/>
                <a:cs typeface="Vollkorn"/>
                <a:sym typeface="Vollkorn"/>
              </a:rPr>
              <a:t>How is depression  treated?</a:t>
            </a:r>
            <a:endParaRPr/>
          </a:p>
        </p:txBody>
      </p:sp>
      <p:sp>
        <p:nvSpPr>
          <p:cNvPr id="250" name="Google Shape;250;p22"/>
          <p:cNvSpPr txBox="1"/>
          <p:nvPr/>
        </p:nvSpPr>
        <p:spPr>
          <a:xfrm>
            <a:off x="885211" y="2428139"/>
            <a:ext cx="114036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Explain the main approaches to managing depression.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Emphasize that recovery is possible and help is available.</a:t>
            </a:r>
            <a:endParaRPr sz="1100"/>
          </a:p>
        </p:txBody>
      </p:sp>
      <p:sp>
        <p:nvSpPr>
          <p:cNvPr id="251" name="Google Shape;251;p22"/>
          <p:cNvSpPr/>
          <p:nvPr/>
        </p:nvSpPr>
        <p:spPr>
          <a:xfrm rot="-5400000">
            <a:off x="257563" y="4918964"/>
            <a:ext cx="5110473" cy="3568199"/>
          </a:xfrm>
          <a:custGeom>
            <a:rect b="b" l="l" r="r" t="t"/>
            <a:pathLst>
              <a:path extrusionOk="0" h="3568199" w="5110473">
                <a:moveTo>
                  <a:pt x="0" y="0"/>
                </a:moveTo>
                <a:lnTo>
                  <a:pt x="5110473" y="0"/>
                </a:lnTo>
                <a:lnTo>
                  <a:pt x="5110473" y="3568199"/>
                </a:lnTo>
                <a:lnTo>
                  <a:pt x="0" y="35681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9977" l="-26325" r="-16880" t="-5255"/>
            </a:stretch>
          </a:blipFill>
          <a:ln>
            <a:noFill/>
          </a:ln>
        </p:spPr>
      </p:sp>
      <p:sp>
        <p:nvSpPr>
          <p:cNvPr id="252" name="Google Shape;252;p22"/>
          <p:cNvSpPr/>
          <p:nvPr/>
        </p:nvSpPr>
        <p:spPr>
          <a:xfrm rot="-5400000">
            <a:off x="4105189" y="4975898"/>
            <a:ext cx="5110473" cy="3568199"/>
          </a:xfrm>
          <a:custGeom>
            <a:rect b="b" l="l" r="r" t="t"/>
            <a:pathLst>
              <a:path extrusionOk="0" h="3568199" w="5110473">
                <a:moveTo>
                  <a:pt x="0" y="0"/>
                </a:moveTo>
                <a:lnTo>
                  <a:pt x="5110473" y="0"/>
                </a:lnTo>
                <a:lnTo>
                  <a:pt x="5110473" y="3568200"/>
                </a:lnTo>
                <a:lnTo>
                  <a:pt x="0" y="3568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0000"/>
            </a:blip>
            <a:stretch>
              <a:fillRect b="-9977" l="-26325" r="-16880" t="-5255"/>
            </a:stretch>
          </a:blipFill>
          <a:ln>
            <a:noFill/>
          </a:ln>
        </p:spPr>
      </p:sp>
      <p:sp>
        <p:nvSpPr>
          <p:cNvPr id="253" name="Google Shape;253;p22"/>
          <p:cNvSpPr/>
          <p:nvPr/>
        </p:nvSpPr>
        <p:spPr>
          <a:xfrm rot="-5400000">
            <a:off x="7949614" y="4975898"/>
            <a:ext cx="5110473" cy="3568199"/>
          </a:xfrm>
          <a:custGeom>
            <a:rect b="b" l="l" r="r" t="t"/>
            <a:pathLst>
              <a:path extrusionOk="0" h="3568199" w="5110473">
                <a:moveTo>
                  <a:pt x="0" y="0"/>
                </a:moveTo>
                <a:lnTo>
                  <a:pt x="5110473" y="0"/>
                </a:lnTo>
                <a:lnTo>
                  <a:pt x="5110473" y="3568200"/>
                </a:lnTo>
                <a:lnTo>
                  <a:pt x="0" y="3568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70000"/>
            </a:blip>
            <a:stretch>
              <a:fillRect b="-9977" l="-26325" r="-16880" t="-5255"/>
            </a:stretch>
          </a:blipFill>
          <a:ln>
            <a:noFill/>
          </a:ln>
        </p:spPr>
      </p:sp>
      <p:grpSp>
        <p:nvGrpSpPr>
          <p:cNvPr id="254" name="Google Shape;254;p22"/>
          <p:cNvGrpSpPr/>
          <p:nvPr/>
        </p:nvGrpSpPr>
        <p:grpSpPr>
          <a:xfrm>
            <a:off x="1208460" y="5936277"/>
            <a:ext cx="3208679" cy="1633157"/>
            <a:chOff x="0" y="-19050"/>
            <a:chExt cx="4278239" cy="2177542"/>
          </a:xfrm>
        </p:grpSpPr>
        <p:sp>
          <p:nvSpPr>
            <p:cNvPr id="255" name="Google Shape;255;p22"/>
            <p:cNvSpPr txBox="1"/>
            <p:nvPr/>
          </p:nvSpPr>
          <p:spPr>
            <a:xfrm>
              <a:off x="0" y="-19050"/>
              <a:ext cx="4278239" cy="628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Psychotherapy</a:t>
              </a:r>
              <a:endParaRPr/>
            </a:p>
          </p:txBody>
        </p:sp>
        <p:sp>
          <p:nvSpPr>
            <p:cNvPr id="256" name="Google Shape;256;p22"/>
            <p:cNvSpPr txBox="1"/>
            <p:nvPr/>
          </p:nvSpPr>
          <p:spPr>
            <a:xfrm>
              <a:off x="0" y="1065022"/>
              <a:ext cx="4278239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Explain how this helps manage depression.</a:t>
              </a:r>
              <a:endParaRPr/>
            </a:p>
          </p:txBody>
        </p:sp>
      </p:grpSp>
      <p:grpSp>
        <p:nvGrpSpPr>
          <p:cNvPr id="257" name="Google Shape;257;p22"/>
          <p:cNvGrpSpPr/>
          <p:nvPr/>
        </p:nvGrpSpPr>
        <p:grpSpPr>
          <a:xfrm>
            <a:off x="5107408" y="5893629"/>
            <a:ext cx="3106034" cy="1618869"/>
            <a:chOff x="0" y="0"/>
            <a:chExt cx="4141379" cy="2158492"/>
          </a:xfrm>
        </p:grpSpPr>
        <p:sp>
          <p:nvSpPr>
            <p:cNvPr id="258" name="Google Shape;258;p22"/>
            <p:cNvSpPr txBox="1"/>
            <p:nvPr/>
          </p:nvSpPr>
          <p:spPr>
            <a:xfrm>
              <a:off x="0" y="0"/>
              <a:ext cx="4141379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Medication</a:t>
              </a:r>
              <a:endParaRPr/>
            </a:p>
          </p:txBody>
        </p:sp>
        <p:sp>
          <p:nvSpPr>
            <p:cNvPr id="259" name="Google Shape;259;p22"/>
            <p:cNvSpPr txBox="1"/>
            <p:nvPr/>
          </p:nvSpPr>
          <p:spPr>
            <a:xfrm>
              <a:off x="0" y="1065022"/>
              <a:ext cx="4141379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Explain how this helps manage depression.</a:t>
              </a:r>
              <a:endParaRPr/>
            </a:p>
          </p:txBody>
        </p:sp>
      </p:grpSp>
      <p:grpSp>
        <p:nvGrpSpPr>
          <p:cNvPr id="260" name="Google Shape;260;p22"/>
          <p:cNvGrpSpPr/>
          <p:nvPr/>
        </p:nvGrpSpPr>
        <p:grpSpPr>
          <a:xfrm>
            <a:off x="8982627" y="5950564"/>
            <a:ext cx="3044447" cy="1618869"/>
            <a:chOff x="0" y="0"/>
            <a:chExt cx="4059263" cy="2158492"/>
          </a:xfrm>
        </p:grpSpPr>
        <p:sp>
          <p:nvSpPr>
            <p:cNvPr id="261" name="Google Shape;261;p22"/>
            <p:cNvSpPr txBox="1"/>
            <p:nvPr/>
          </p:nvSpPr>
          <p:spPr>
            <a:xfrm>
              <a:off x="0" y="0"/>
              <a:ext cx="4059263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Support system</a:t>
              </a:r>
              <a:endParaRPr/>
            </a:p>
          </p:txBody>
        </p:sp>
        <p:sp>
          <p:nvSpPr>
            <p:cNvPr id="262" name="Google Shape;262;p22"/>
            <p:cNvSpPr txBox="1"/>
            <p:nvPr/>
          </p:nvSpPr>
          <p:spPr>
            <a:xfrm>
              <a:off x="0" y="1065022"/>
              <a:ext cx="4059263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Explain how this helps manage depression.</a:t>
              </a:r>
              <a:endParaRPr/>
            </a:p>
          </p:txBody>
        </p:sp>
      </p:grpSp>
      <p:sp>
        <p:nvSpPr>
          <p:cNvPr id="263" name="Google Shape;263;p22"/>
          <p:cNvSpPr/>
          <p:nvPr/>
        </p:nvSpPr>
        <p:spPr>
          <a:xfrm>
            <a:off x="13444479" y="2757164"/>
            <a:ext cx="5143642" cy="8005668"/>
          </a:xfrm>
          <a:custGeom>
            <a:rect b="b" l="l" r="r" t="t"/>
            <a:pathLst>
              <a:path extrusionOk="0" h="8005668" w="5143642">
                <a:moveTo>
                  <a:pt x="0" y="0"/>
                </a:moveTo>
                <a:lnTo>
                  <a:pt x="5143642" y="0"/>
                </a:lnTo>
                <a:lnTo>
                  <a:pt x="5143642" y="8005668"/>
                </a:lnTo>
                <a:lnTo>
                  <a:pt x="0" y="80056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3"/>
          <p:cNvSpPr/>
          <p:nvPr/>
        </p:nvSpPr>
        <p:spPr>
          <a:xfrm>
            <a:off x="1028700" y="948234"/>
            <a:ext cx="16507561" cy="1624835"/>
          </a:xfrm>
          <a:custGeom>
            <a:rect b="b" l="l" r="r" t="t"/>
            <a:pathLst>
              <a:path extrusionOk="0" h="1624835" w="16507561">
                <a:moveTo>
                  <a:pt x="0" y="0"/>
                </a:moveTo>
                <a:lnTo>
                  <a:pt x="16507561" y="0"/>
                </a:lnTo>
                <a:lnTo>
                  <a:pt x="16507561" y="1624835"/>
                </a:lnTo>
                <a:lnTo>
                  <a:pt x="0" y="1624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-471096" l="-1177" r="-1669" t="-15896"/>
            </a:stretch>
          </a:blipFill>
          <a:ln>
            <a:noFill/>
          </a:ln>
        </p:spPr>
      </p:sp>
      <p:sp>
        <p:nvSpPr>
          <p:cNvPr id="269" name="Google Shape;269;p23"/>
          <p:cNvSpPr/>
          <p:nvPr/>
        </p:nvSpPr>
        <p:spPr>
          <a:xfrm>
            <a:off x="1028700" y="3125519"/>
            <a:ext cx="5028948" cy="3079209"/>
          </a:xfrm>
          <a:custGeom>
            <a:rect b="b" l="l" r="r" t="t"/>
            <a:pathLst>
              <a:path extrusionOk="0" h="3079209" w="5028948">
                <a:moveTo>
                  <a:pt x="0" y="0"/>
                </a:moveTo>
                <a:lnTo>
                  <a:pt x="5028948" y="0"/>
                </a:lnTo>
                <a:lnTo>
                  <a:pt x="5028948" y="3079209"/>
                </a:lnTo>
                <a:lnTo>
                  <a:pt x="0" y="3079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0000"/>
            </a:blip>
            <a:stretch>
              <a:fillRect b="-12820" l="-1416" r="-27415" t="-5390"/>
            </a:stretch>
          </a:blipFill>
          <a:ln>
            <a:noFill/>
          </a:ln>
        </p:spPr>
      </p:sp>
      <p:sp>
        <p:nvSpPr>
          <p:cNvPr id="270" name="Google Shape;270;p23"/>
          <p:cNvSpPr/>
          <p:nvPr/>
        </p:nvSpPr>
        <p:spPr>
          <a:xfrm>
            <a:off x="6629526" y="4738984"/>
            <a:ext cx="5028948" cy="3079209"/>
          </a:xfrm>
          <a:custGeom>
            <a:rect b="b" l="l" r="r" t="t"/>
            <a:pathLst>
              <a:path extrusionOk="0" h="3079209" w="5028948">
                <a:moveTo>
                  <a:pt x="0" y="0"/>
                </a:moveTo>
                <a:lnTo>
                  <a:pt x="5028948" y="0"/>
                </a:lnTo>
                <a:lnTo>
                  <a:pt x="5028948" y="3079209"/>
                </a:lnTo>
                <a:lnTo>
                  <a:pt x="0" y="3079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820" l="-1416" r="-27415" t="-5390"/>
            </a:stretch>
          </a:blipFill>
          <a:ln>
            <a:noFill/>
          </a:ln>
        </p:spPr>
      </p:sp>
      <p:sp>
        <p:nvSpPr>
          <p:cNvPr id="271" name="Google Shape;271;p23"/>
          <p:cNvSpPr/>
          <p:nvPr/>
        </p:nvSpPr>
        <p:spPr>
          <a:xfrm>
            <a:off x="12229974" y="6179091"/>
            <a:ext cx="5028948" cy="3079209"/>
          </a:xfrm>
          <a:custGeom>
            <a:rect b="b" l="l" r="r" t="t"/>
            <a:pathLst>
              <a:path extrusionOk="0" h="3079209" w="5028948">
                <a:moveTo>
                  <a:pt x="0" y="0"/>
                </a:moveTo>
                <a:lnTo>
                  <a:pt x="5028947" y="0"/>
                </a:lnTo>
                <a:lnTo>
                  <a:pt x="5028947" y="3079209"/>
                </a:lnTo>
                <a:lnTo>
                  <a:pt x="0" y="3079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70000"/>
            </a:blip>
            <a:stretch>
              <a:fillRect b="-12820" l="-1416" r="-27415" t="-5390"/>
            </a:stretch>
          </a:blipFill>
          <a:ln>
            <a:noFill/>
          </a:ln>
        </p:spPr>
      </p:sp>
      <p:sp>
        <p:nvSpPr>
          <p:cNvPr id="272" name="Google Shape;272;p23"/>
          <p:cNvSpPr/>
          <p:nvPr/>
        </p:nvSpPr>
        <p:spPr>
          <a:xfrm>
            <a:off x="861390" y="7500128"/>
            <a:ext cx="4074521" cy="3689294"/>
          </a:xfrm>
          <a:custGeom>
            <a:rect b="b" l="l" r="r" t="t"/>
            <a:pathLst>
              <a:path extrusionOk="0" h="3689294" w="4074521">
                <a:moveTo>
                  <a:pt x="0" y="0"/>
                </a:moveTo>
                <a:lnTo>
                  <a:pt x="4074521" y="0"/>
                </a:lnTo>
                <a:lnTo>
                  <a:pt x="4074521" y="3689294"/>
                </a:lnTo>
                <a:lnTo>
                  <a:pt x="0" y="36892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23"/>
          <p:cNvSpPr/>
          <p:nvPr/>
        </p:nvSpPr>
        <p:spPr>
          <a:xfrm rot="475731">
            <a:off x="16090288" y="3036951"/>
            <a:ext cx="2619823" cy="2678257"/>
          </a:xfrm>
          <a:custGeom>
            <a:rect b="b" l="l" r="r" t="t"/>
            <a:pathLst>
              <a:path extrusionOk="0" h="2678257" w="2619823">
                <a:moveTo>
                  <a:pt x="0" y="0"/>
                </a:moveTo>
                <a:lnTo>
                  <a:pt x="2619823" y="0"/>
                </a:lnTo>
                <a:lnTo>
                  <a:pt x="2619823" y="2678258"/>
                </a:lnTo>
                <a:lnTo>
                  <a:pt x="0" y="26782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23"/>
          <p:cNvSpPr txBox="1"/>
          <p:nvPr/>
        </p:nvSpPr>
        <p:spPr>
          <a:xfrm>
            <a:off x="2369884" y="1063485"/>
            <a:ext cx="138252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How to show support</a:t>
            </a:r>
            <a:endParaRPr/>
          </a:p>
        </p:txBody>
      </p:sp>
      <p:grpSp>
        <p:nvGrpSpPr>
          <p:cNvPr id="275" name="Google Shape;275;p23"/>
          <p:cNvGrpSpPr/>
          <p:nvPr/>
        </p:nvGrpSpPr>
        <p:grpSpPr>
          <a:xfrm>
            <a:off x="1346362" y="3869091"/>
            <a:ext cx="4393625" cy="1592066"/>
            <a:chOff x="0" y="0"/>
            <a:chExt cx="5858166" cy="2122754"/>
          </a:xfrm>
        </p:grpSpPr>
        <p:sp>
          <p:nvSpPr>
            <p:cNvPr id="276" name="Google Shape;276;p23"/>
            <p:cNvSpPr txBox="1"/>
            <p:nvPr/>
          </p:nvSpPr>
          <p:spPr>
            <a:xfrm>
              <a:off x="0" y="0"/>
              <a:ext cx="5858166" cy="129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Encourage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professional help</a:t>
              </a:r>
              <a:endParaRPr/>
            </a:p>
          </p:txBody>
        </p:sp>
        <p:sp>
          <p:nvSpPr>
            <p:cNvPr id="277" name="Google Shape;277;p23"/>
            <p:cNvSpPr txBox="1"/>
            <p:nvPr/>
          </p:nvSpPr>
          <p:spPr>
            <a:xfrm>
              <a:off x="0" y="1588084"/>
              <a:ext cx="5858166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Supporting details here</a:t>
              </a:r>
              <a:endParaRPr/>
            </a:p>
          </p:txBody>
        </p:sp>
      </p:grpSp>
      <p:grpSp>
        <p:nvGrpSpPr>
          <p:cNvPr id="278" name="Google Shape;278;p23"/>
          <p:cNvGrpSpPr/>
          <p:nvPr/>
        </p:nvGrpSpPr>
        <p:grpSpPr>
          <a:xfrm>
            <a:off x="6947188" y="5482556"/>
            <a:ext cx="4393625" cy="1592066"/>
            <a:chOff x="0" y="0"/>
            <a:chExt cx="5858166" cy="2122754"/>
          </a:xfrm>
        </p:grpSpPr>
        <p:sp>
          <p:nvSpPr>
            <p:cNvPr id="279" name="Google Shape;279;p23"/>
            <p:cNvSpPr txBox="1"/>
            <p:nvPr/>
          </p:nvSpPr>
          <p:spPr>
            <a:xfrm>
              <a:off x="0" y="0"/>
              <a:ext cx="5858166" cy="129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Another actionable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step here</a:t>
              </a:r>
              <a:endParaRPr/>
            </a:p>
          </p:txBody>
        </p:sp>
        <p:sp>
          <p:nvSpPr>
            <p:cNvPr id="280" name="Google Shape;280;p23"/>
            <p:cNvSpPr txBox="1"/>
            <p:nvPr/>
          </p:nvSpPr>
          <p:spPr>
            <a:xfrm>
              <a:off x="0" y="1588084"/>
              <a:ext cx="5858166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Supporting details here</a:t>
              </a:r>
              <a:endParaRPr/>
            </a:p>
          </p:txBody>
        </p:sp>
      </p:grpSp>
      <p:grpSp>
        <p:nvGrpSpPr>
          <p:cNvPr id="281" name="Google Shape;281;p23"/>
          <p:cNvGrpSpPr/>
          <p:nvPr/>
        </p:nvGrpSpPr>
        <p:grpSpPr>
          <a:xfrm>
            <a:off x="12547635" y="7022161"/>
            <a:ext cx="4393625" cy="1592066"/>
            <a:chOff x="0" y="0"/>
            <a:chExt cx="5858166" cy="2122754"/>
          </a:xfrm>
        </p:grpSpPr>
        <p:sp>
          <p:nvSpPr>
            <p:cNvPr id="282" name="Google Shape;282;p23"/>
            <p:cNvSpPr txBox="1"/>
            <p:nvPr/>
          </p:nvSpPr>
          <p:spPr>
            <a:xfrm>
              <a:off x="0" y="0"/>
              <a:ext cx="5858166" cy="129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Another actionable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step here</a:t>
              </a:r>
              <a:endParaRPr/>
            </a:p>
          </p:txBody>
        </p:sp>
        <p:sp>
          <p:nvSpPr>
            <p:cNvPr id="283" name="Google Shape;283;p23"/>
            <p:cNvSpPr txBox="1"/>
            <p:nvPr/>
          </p:nvSpPr>
          <p:spPr>
            <a:xfrm>
              <a:off x="0" y="1588084"/>
              <a:ext cx="5858166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Supporting details here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/>
          <p:nvPr/>
        </p:nvSpPr>
        <p:spPr>
          <a:xfrm flipH="1" rot="90989">
            <a:off x="-52605" y="3667464"/>
            <a:ext cx="7164814" cy="7393335"/>
          </a:xfrm>
          <a:custGeom>
            <a:rect b="b" l="l" r="r" t="t"/>
            <a:pathLst>
              <a:path extrusionOk="0" h="7393335" w="7164814">
                <a:moveTo>
                  <a:pt x="7164813" y="0"/>
                </a:moveTo>
                <a:lnTo>
                  <a:pt x="0" y="0"/>
                </a:lnTo>
                <a:lnTo>
                  <a:pt x="0" y="7393335"/>
                </a:lnTo>
                <a:lnTo>
                  <a:pt x="7164813" y="7393335"/>
                </a:lnTo>
                <a:lnTo>
                  <a:pt x="7164813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p24"/>
          <p:cNvSpPr/>
          <p:nvPr/>
        </p:nvSpPr>
        <p:spPr>
          <a:xfrm>
            <a:off x="9684193" y="1252721"/>
            <a:ext cx="7575107" cy="2402313"/>
          </a:xfrm>
          <a:custGeom>
            <a:rect b="b" l="l" r="r" t="t"/>
            <a:pathLst>
              <a:path extrusionOk="0" h="2402313" w="7575107">
                <a:moveTo>
                  <a:pt x="0" y="0"/>
                </a:moveTo>
                <a:lnTo>
                  <a:pt x="7575107" y="0"/>
                </a:lnTo>
                <a:lnTo>
                  <a:pt x="7575107" y="2402313"/>
                </a:lnTo>
                <a:lnTo>
                  <a:pt x="0" y="2402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85951" l="-1807" r="-6325" t="-4987"/>
            </a:stretch>
          </a:blipFill>
          <a:ln>
            <a:noFill/>
          </a:ln>
        </p:spPr>
      </p:sp>
      <p:grpSp>
        <p:nvGrpSpPr>
          <p:cNvPr id="290" name="Google Shape;290;p24"/>
          <p:cNvGrpSpPr/>
          <p:nvPr/>
        </p:nvGrpSpPr>
        <p:grpSpPr>
          <a:xfrm>
            <a:off x="10036410" y="1948986"/>
            <a:ext cx="6870673" cy="1002638"/>
            <a:chOff x="0" y="-9525"/>
            <a:chExt cx="9160897" cy="1336850"/>
          </a:xfrm>
        </p:grpSpPr>
        <p:sp>
          <p:nvSpPr>
            <p:cNvPr id="291" name="Google Shape;291;p24"/>
            <p:cNvSpPr txBox="1"/>
            <p:nvPr/>
          </p:nvSpPr>
          <p:spPr>
            <a:xfrm>
              <a:off x="0" y="-9525"/>
              <a:ext cx="9160897" cy="55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What is depression?</a:t>
              </a:r>
              <a:endParaRPr/>
            </a:p>
          </p:txBody>
        </p:sp>
        <p:sp>
          <p:nvSpPr>
            <p:cNvPr id="292" name="Google Shape;292;p24"/>
            <p:cNvSpPr txBox="1"/>
            <p:nvPr/>
          </p:nvSpPr>
          <p:spPr>
            <a:xfrm>
              <a:off x="0" y="792655"/>
              <a:ext cx="916089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Explain the key concepts covered here.</a:t>
              </a:r>
              <a:endParaRPr/>
            </a:p>
          </p:txBody>
        </p:sp>
      </p:grpSp>
      <p:sp>
        <p:nvSpPr>
          <p:cNvPr id="293" name="Google Shape;293;p24"/>
          <p:cNvSpPr/>
          <p:nvPr/>
        </p:nvSpPr>
        <p:spPr>
          <a:xfrm>
            <a:off x="9684193" y="3943904"/>
            <a:ext cx="7575107" cy="2402313"/>
          </a:xfrm>
          <a:custGeom>
            <a:rect b="b" l="l" r="r" t="t"/>
            <a:pathLst>
              <a:path extrusionOk="0" h="2402313" w="7575107">
                <a:moveTo>
                  <a:pt x="0" y="0"/>
                </a:moveTo>
                <a:lnTo>
                  <a:pt x="7575107" y="0"/>
                </a:lnTo>
                <a:lnTo>
                  <a:pt x="7575107" y="2402312"/>
                </a:lnTo>
                <a:lnTo>
                  <a:pt x="0" y="2402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85951" l="-1807" r="-6325" t="-4987"/>
            </a:stretch>
          </a:blipFill>
          <a:ln>
            <a:noFill/>
          </a:ln>
        </p:spPr>
      </p:sp>
      <p:sp>
        <p:nvSpPr>
          <p:cNvPr id="294" name="Google Shape;294;p24"/>
          <p:cNvSpPr/>
          <p:nvPr/>
        </p:nvSpPr>
        <p:spPr>
          <a:xfrm>
            <a:off x="9684193" y="6631966"/>
            <a:ext cx="7575107" cy="2402313"/>
          </a:xfrm>
          <a:custGeom>
            <a:rect b="b" l="l" r="r" t="t"/>
            <a:pathLst>
              <a:path extrusionOk="0" h="2402313" w="7575107">
                <a:moveTo>
                  <a:pt x="0" y="0"/>
                </a:moveTo>
                <a:lnTo>
                  <a:pt x="7575107" y="0"/>
                </a:lnTo>
                <a:lnTo>
                  <a:pt x="7575107" y="2402313"/>
                </a:lnTo>
                <a:lnTo>
                  <a:pt x="0" y="2402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85951" l="-1807" r="-6325" t="-4987"/>
            </a:stretch>
          </a:blipFill>
          <a:ln>
            <a:noFill/>
          </a:ln>
        </p:spPr>
      </p:sp>
      <p:grpSp>
        <p:nvGrpSpPr>
          <p:cNvPr id="295" name="Google Shape;295;p24"/>
          <p:cNvGrpSpPr/>
          <p:nvPr/>
        </p:nvGrpSpPr>
        <p:grpSpPr>
          <a:xfrm>
            <a:off x="10036410" y="4617043"/>
            <a:ext cx="6870673" cy="1048891"/>
            <a:chOff x="0" y="-9525"/>
            <a:chExt cx="9160897" cy="1398521"/>
          </a:xfrm>
        </p:grpSpPr>
        <p:sp>
          <p:nvSpPr>
            <p:cNvPr id="296" name="Google Shape;296;p24"/>
            <p:cNvSpPr txBox="1"/>
            <p:nvPr/>
          </p:nvSpPr>
          <p:spPr>
            <a:xfrm>
              <a:off x="0" y="-9525"/>
              <a:ext cx="9160897" cy="55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What are the common signs and symptoms?</a:t>
              </a:r>
              <a:endParaRPr/>
            </a:p>
          </p:txBody>
        </p:sp>
        <p:sp>
          <p:nvSpPr>
            <p:cNvPr id="297" name="Google Shape;297;p24"/>
            <p:cNvSpPr txBox="1"/>
            <p:nvPr/>
          </p:nvSpPr>
          <p:spPr>
            <a:xfrm>
              <a:off x="0" y="854326"/>
              <a:ext cx="916089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Explain the key concepts covered here.</a:t>
              </a:r>
              <a:endParaRPr/>
            </a:p>
          </p:txBody>
        </p:sp>
      </p:grpSp>
      <p:grpSp>
        <p:nvGrpSpPr>
          <p:cNvPr id="298" name="Google Shape;298;p24"/>
          <p:cNvGrpSpPr/>
          <p:nvPr/>
        </p:nvGrpSpPr>
        <p:grpSpPr>
          <a:xfrm>
            <a:off x="10036410" y="7324492"/>
            <a:ext cx="6870673" cy="1060609"/>
            <a:chOff x="0" y="-9525"/>
            <a:chExt cx="9160897" cy="1414145"/>
          </a:xfrm>
        </p:grpSpPr>
        <p:sp>
          <p:nvSpPr>
            <p:cNvPr id="299" name="Google Shape;299;p24"/>
            <p:cNvSpPr txBox="1"/>
            <p:nvPr/>
          </p:nvSpPr>
          <p:spPr>
            <a:xfrm>
              <a:off x="0" y="-9525"/>
              <a:ext cx="9160897" cy="55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How is depression diagnosed and treated?</a:t>
              </a:r>
              <a:endParaRPr/>
            </a:p>
          </p:txBody>
        </p:sp>
        <p:sp>
          <p:nvSpPr>
            <p:cNvPr id="300" name="Google Shape;300;p24"/>
            <p:cNvSpPr txBox="1"/>
            <p:nvPr/>
          </p:nvSpPr>
          <p:spPr>
            <a:xfrm>
              <a:off x="0" y="869950"/>
              <a:ext cx="9160897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Explain the key concepts covered here.</a:t>
              </a:r>
              <a:endParaRPr/>
            </a:p>
          </p:txBody>
        </p:sp>
      </p:grpSp>
      <p:sp>
        <p:nvSpPr>
          <p:cNvPr id="301" name="Google Shape;301;p24"/>
          <p:cNvSpPr/>
          <p:nvPr/>
        </p:nvSpPr>
        <p:spPr>
          <a:xfrm rot="-335364">
            <a:off x="1109702" y="1084501"/>
            <a:ext cx="6547708" cy="1982942"/>
          </a:xfrm>
          <a:custGeom>
            <a:rect b="b" l="l" r="r" t="t"/>
            <a:pathLst>
              <a:path extrusionOk="0" h="1982942" w="6547708">
                <a:moveTo>
                  <a:pt x="0" y="0"/>
                </a:moveTo>
                <a:lnTo>
                  <a:pt x="6547708" y="0"/>
                </a:lnTo>
                <a:lnTo>
                  <a:pt x="6547708" y="1982942"/>
                </a:lnTo>
                <a:lnTo>
                  <a:pt x="0" y="1982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88855" l="-2048" r="-2384" t="-4876"/>
            </a:stretch>
          </a:blipFill>
          <a:ln>
            <a:noFill/>
          </a:ln>
        </p:spPr>
      </p:sp>
      <p:sp>
        <p:nvSpPr>
          <p:cNvPr id="302" name="Google Shape;302;p24"/>
          <p:cNvSpPr txBox="1"/>
          <p:nvPr/>
        </p:nvSpPr>
        <p:spPr>
          <a:xfrm rot="-335362">
            <a:off x="1317586" y="1281554"/>
            <a:ext cx="6052477" cy="1588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65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Review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5"/>
          <p:cNvGrpSpPr/>
          <p:nvPr/>
        </p:nvGrpSpPr>
        <p:grpSpPr>
          <a:xfrm>
            <a:off x="1028700" y="8275796"/>
            <a:ext cx="5084775" cy="914554"/>
            <a:chOff x="0" y="-85725"/>
            <a:chExt cx="6779700" cy="1219405"/>
          </a:xfrm>
        </p:grpSpPr>
        <p:sp>
          <p:nvSpPr>
            <p:cNvPr id="308" name="Google Shape;308;p25"/>
            <p:cNvSpPr txBox="1"/>
            <p:nvPr/>
          </p:nvSpPr>
          <p:spPr>
            <a:xfrm>
              <a:off x="0" y="-85725"/>
              <a:ext cx="67797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Organization here</a:t>
              </a:r>
              <a:endParaRPr sz="1300"/>
            </a:p>
          </p:txBody>
        </p:sp>
        <p:sp>
          <p:nvSpPr>
            <p:cNvPr id="309" name="Google Shape;309;p25"/>
            <p:cNvSpPr txBox="1"/>
            <p:nvPr/>
          </p:nvSpPr>
          <p:spPr>
            <a:xfrm>
              <a:off x="0" y="538480"/>
              <a:ext cx="67797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Helpline or number here</a:t>
              </a:r>
              <a:endParaRPr sz="1300"/>
            </a:p>
          </p:txBody>
        </p:sp>
      </p:grpSp>
      <p:sp>
        <p:nvSpPr>
          <p:cNvPr id="310" name="Google Shape;310;p25"/>
          <p:cNvSpPr/>
          <p:nvPr/>
        </p:nvSpPr>
        <p:spPr>
          <a:xfrm>
            <a:off x="9388130" y="918194"/>
            <a:ext cx="8449222" cy="5822282"/>
          </a:xfrm>
          <a:custGeom>
            <a:rect b="b" l="l" r="r" t="t"/>
            <a:pathLst>
              <a:path extrusionOk="0" h="5822282" w="8449222">
                <a:moveTo>
                  <a:pt x="0" y="0"/>
                </a:moveTo>
                <a:lnTo>
                  <a:pt x="8449222" y="0"/>
                </a:lnTo>
                <a:lnTo>
                  <a:pt x="8449222" y="5822282"/>
                </a:lnTo>
                <a:lnTo>
                  <a:pt x="0" y="5822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1" name="Google Shape;311;p25"/>
          <p:cNvGrpSpPr/>
          <p:nvPr/>
        </p:nvGrpSpPr>
        <p:grpSpPr>
          <a:xfrm>
            <a:off x="6601269" y="8275796"/>
            <a:ext cx="5084775" cy="914554"/>
            <a:chOff x="0" y="-85725"/>
            <a:chExt cx="6779700" cy="1219405"/>
          </a:xfrm>
        </p:grpSpPr>
        <p:sp>
          <p:nvSpPr>
            <p:cNvPr id="312" name="Google Shape;312;p25"/>
            <p:cNvSpPr txBox="1"/>
            <p:nvPr/>
          </p:nvSpPr>
          <p:spPr>
            <a:xfrm>
              <a:off x="0" y="-85725"/>
              <a:ext cx="67797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Organization here</a:t>
              </a:r>
              <a:endParaRPr sz="1300"/>
            </a:p>
          </p:txBody>
        </p:sp>
        <p:sp>
          <p:nvSpPr>
            <p:cNvPr id="313" name="Google Shape;313;p25"/>
            <p:cNvSpPr txBox="1"/>
            <p:nvPr/>
          </p:nvSpPr>
          <p:spPr>
            <a:xfrm>
              <a:off x="0" y="538480"/>
              <a:ext cx="67797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Helpline or number here</a:t>
              </a:r>
              <a:endParaRPr sz="1300"/>
            </a:p>
          </p:txBody>
        </p:sp>
      </p:grpSp>
      <p:grpSp>
        <p:nvGrpSpPr>
          <p:cNvPr id="314" name="Google Shape;314;p25"/>
          <p:cNvGrpSpPr/>
          <p:nvPr/>
        </p:nvGrpSpPr>
        <p:grpSpPr>
          <a:xfrm>
            <a:off x="12174452" y="8275796"/>
            <a:ext cx="5084775" cy="914554"/>
            <a:chOff x="0" y="-85725"/>
            <a:chExt cx="6779700" cy="1219405"/>
          </a:xfrm>
        </p:grpSpPr>
        <p:sp>
          <p:nvSpPr>
            <p:cNvPr id="315" name="Google Shape;315;p25"/>
            <p:cNvSpPr txBox="1"/>
            <p:nvPr/>
          </p:nvSpPr>
          <p:spPr>
            <a:xfrm>
              <a:off x="0" y="-85725"/>
              <a:ext cx="67797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Organization here</a:t>
              </a:r>
              <a:endParaRPr sz="1300"/>
            </a:p>
          </p:txBody>
        </p:sp>
        <p:sp>
          <p:nvSpPr>
            <p:cNvPr id="316" name="Google Shape;316;p25"/>
            <p:cNvSpPr txBox="1"/>
            <p:nvPr/>
          </p:nvSpPr>
          <p:spPr>
            <a:xfrm>
              <a:off x="0" y="538480"/>
              <a:ext cx="67797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Helpline or number here</a:t>
              </a:r>
              <a:endParaRPr sz="1300"/>
            </a:p>
          </p:txBody>
        </p:sp>
      </p:grpSp>
      <p:sp>
        <p:nvSpPr>
          <p:cNvPr id="317" name="Google Shape;317;p25"/>
          <p:cNvSpPr/>
          <p:nvPr/>
        </p:nvSpPr>
        <p:spPr>
          <a:xfrm rot="-335364">
            <a:off x="1106966" y="1099402"/>
            <a:ext cx="5171245" cy="1859556"/>
          </a:xfrm>
          <a:custGeom>
            <a:rect b="b" l="l" r="r" t="t"/>
            <a:pathLst>
              <a:path extrusionOk="0" h="1859556" w="5171245">
                <a:moveTo>
                  <a:pt x="0" y="0"/>
                </a:moveTo>
                <a:lnTo>
                  <a:pt x="5171245" y="0"/>
                </a:lnTo>
                <a:lnTo>
                  <a:pt x="5171245" y="1859555"/>
                </a:lnTo>
                <a:lnTo>
                  <a:pt x="0" y="1859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9041" l="-2437" r="-21824" t="-5096"/>
            </a:stretch>
          </a:blipFill>
          <a:ln>
            <a:noFill/>
          </a:ln>
        </p:spPr>
      </p:sp>
      <p:sp>
        <p:nvSpPr>
          <p:cNvPr id="318" name="Google Shape;318;p25"/>
          <p:cNvSpPr txBox="1"/>
          <p:nvPr/>
        </p:nvSpPr>
        <p:spPr>
          <a:xfrm rot="-335461">
            <a:off x="1310921" y="1242524"/>
            <a:ext cx="4791294" cy="1541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4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Where</a:t>
            </a:r>
            <a:endParaRPr/>
          </a:p>
        </p:txBody>
      </p:sp>
      <p:sp>
        <p:nvSpPr>
          <p:cNvPr id="319" name="Google Shape;319;p25"/>
          <p:cNvSpPr/>
          <p:nvPr/>
        </p:nvSpPr>
        <p:spPr>
          <a:xfrm rot="137537">
            <a:off x="1344809" y="3104543"/>
            <a:ext cx="4269103" cy="1954362"/>
          </a:xfrm>
          <a:custGeom>
            <a:rect b="b" l="l" r="r" t="t"/>
            <a:pathLst>
              <a:path extrusionOk="0" h="1954362" w="4269103">
                <a:moveTo>
                  <a:pt x="0" y="0"/>
                </a:moveTo>
                <a:lnTo>
                  <a:pt x="4269103" y="0"/>
                </a:lnTo>
                <a:lnTo>
                  <a:pt x="4269103" y="1954362"/>
                </a:lnTo>
                <a:lnTo>
                  <a:pt x="0" y="19543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84723" l="-2952" r="-47567" t="0"/>
            </a:stretch>
          </a:blipFill>
          <a:ln>
            <a:noFill/>
          </a:ln>
        </p:spPr>
      </p:sp>
      <p:sp>
        <p:nvSpPr>
          <p:cNvPr id="320" name="Google Shape;320;p25"/>
          <p:cNvSpPr txBox="1"/>
          <p:nvPr/>
        </p:nvSpPr>
        <p:spPr>
          <a:xfrm rot="175059">
            <a:off x="1990455" y="3178412"/>
            <a:ext cx="2905667" cy="1541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4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get</a:t>
            </a:r>
            <a:endParaRPr/>
          </a:p>
        </p:txBody>
      </p:sp>
      <p:sp>
        <p:nvSpPr>
          <p:cNvPr id="321" name="Google Shape;321;p25"/>
          <p:cNvSpPr/>
          <p:nvPr/>
        </p:nvSpPr>
        <p:spPr>
          <a:xfrm rot="658897">
            <a:off x="5815481" y="1827286"/>
            <a:ext cx="2394158" cy="1954003"/>
          </a:xfrm>
          <a:custGeom>
            <a:rect b="b" l="l" r="r" t="t"/>
            <a:pathLst>
              <a:path extrusionOk="0" h="1954003" w="2394158">
                <a:moveTo>
                  <a:pt x="0" y="0"/>
                </a:moveTo>
                <a:lnTo>
                  <a:pt x="2394158" y="0"/>
                </a:lnTo>
                <a:lnTo>
                  <a:pt x="2394158" y="1954003"/>
                </a:lnTo>
                <a:lnTo>
                  <a:pt x="0" y="1954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-45269" t="0"/>
            </a:stretch>
          </a:blipFill>
          <a:ln>
            <a:noFill/>
          </a:ln>
        </p:spPr>
      </p:sp>
      <p:sp>
        <p:nvSpPr>
          <p:cNvPr id="322" name="Google Shape;322;p25"/>
          <p:cNvSpPr txBox="1"/>
          <p:nvPr/>
        </p:nvSpPr>
        <p:spPr>
          <a:xfrm rot="652479">
            <a:off x="5949701" y="1928570"/>
            <a:ext cx="2029037" cy="1652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299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to</a:t>
            </a:r>
            <a:endParaRPr/>
          </a:p>
        </p:txBody>
      </p:sp>
      <p:sp>
        <p:nvSpPr>
          <p:cNvPr id="323" name="Google Shape;323;p25"/>
          <p:cNvSpPr/>
          <p:nvPr/>
        </p:nvSpPr>
        <p:spPr>
          <a:xfrm rot="-296973">
            <a:off x="2678574" y="4712806"/>
            <a:ext cx="4773680" cy="1825141"/>
          </a:xfrm>
          <a:custGeom>
            <a:rect b="b" l="l" r="r" t="t"/>
            <a:pathLst>
              <a:path extrusionOk="0" h="1825141" w="4773680">
                <a:moveTo>
                  <a:pt x="0" y="0"/>
                </a:moveTo>
                <a:lnTo>
                  <a:pt x="4773680" y="0"/>
                </a:lnTo>
                <a:lnTo>
                  <a:pt x="4773680" y="1825140"/>
                </a:lnTo>
                <a:lnTo>
                  <a:pt x="0" y="18251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90738" l="-25095" r="-4708" t="0"/>
            </a:stretch>
          </a:blipFill>
          <a:ln>
            <a:noFill/>
          </a:ln>
        </p:spPr>
      </p:sp>
      <p:sp>
        <p:nvSpPr>
          <p:cNvPr id="324" name="Google Shape;324;p25"/>
          <p:cNvSpPr txBox="1"/>
          <p:nvPr/>
        </p:nvSpPr>
        <p:spPr>
          <a:xfrm rot="-322093">
            <a:off x="3424625" y="4721391"/>
            <a:ext cx="3322071" cy="1541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4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help</a:t>
            </a:r>
            <a:endParaRPr/>
          </a:p>
        </p:txBody>
      </p:sp>
      <p:grpSp>
        <p:nvGrpSpPr>
          <p:cNvPr id="325" name="Google Shape;325;p25"/>
          <p:cNvGrpSpPr/>
          <p:nvPr/>
        </p:nvGrpSpPr>
        <p:grpSpPr>
          <a:xfrm rot="-277155">
            <a:off x="6719458" y="4143706"/>
            <a:ext cx="1605261" cy="1636378"/>
            <a:chOff x="0" y="0"/>
            <a:chExt cx="2140348" cy="2181838"/>
          </a:xfrm>
        </p:grpSpPr>
        <p:sp>
          <p:nvSpPr>
            <p:cNvPr id="326" name="Google Shape;326;p25"/>
            <p:cNvSpPr/>
            <p:nvPr/>
          </p:nvSpPr>
          <p:spPr>
            <a:xfrm>
              <a:off x="0" y="0"/>
              <a:ext cx="2140348" cy="2181838"/>
            </a:xfrm>
            <a:custGeom>
              <a:rect b="b" l="l" r="r" t="t"/>
              <a:pathLst>
                <a:path extrusionOk="0" h="2181838" w="2140348">
                  <a:moveTo>
                    <a:pt x="0" y="0"/>
                  </a:moveTo>
                  <a:lnTo>
                    <a:pt x="2140348" y="0"/>
                  </a:lnTo>
                  <a:lnTo>
                    <a:pt x="2140348" y="2181838"/>
                  </a:lnTo>
                  <a:lnTo>
                    <a:pt x="0" y="21818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13668" l="-4963" r="-108030" t="-3721"/>
              </a:stretch>
            </a:blipFill>
            <a:ln>
              <a:noFill/>
            </a:ln>
          </p:spPr>
        </p:sp>
        <p:cxnSp>
          <p:nvCxnSpPr>
            <p:cNvPr id="327" name="Google Shape;327;p25"/>
            <p:cNvCxnSpPr/>
            <p:nvPr/>
          </p:nvCxnSpPr>
          <p:spPr>
            <a:xfrm>
              <a:off x="1070174" y="428920"/>
              <a:ext cx="0" cy="1323998"/>
            </a:xfrm>
            <a:prstGeom prst="straightConnector1">
              <a:avLst/>
            </a:prstGeom>
            <a:noFill/>
            <a:ln cap="rnd" cmpd="sng" w="291425">
              <a:solidFill>
                <a:srgbClr val="FFFFFF">
                  <a:alpha val="69804"/>
                </a:srgbClr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26"/>
          <p:cNvGrpSpPr/>
          <p:nvPr/>
        </p:nvGrpSpPr>
        <p:grpSpPr>
          <a:xfrm>
            <a:off x="714865" y="2155876"/>
            <a:ext cx="5097641" cy="7544983"/>
            <a:chOff x="0" y="-38100"/>
            <a:chExt cx="1342589" cy="1987156"/>
          </a:xfrm>
        </p:grpSpPr>
        <p:sp>
          <p:nvSpPr>
            <p:cNvPr id="333" name="Google Shape;333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EDFBFF"/>
            </a:solidFill>
            <a:ln cap="sq" cmpd="sng" w="9525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6"/>
            <p:cNvSpPr txBox="1"/>
            <p:nvPr/>
          </p:nvSpPr>
          <p:spPr>
            <a:xfrm>
              <a:off x="0" y="-38100"/>
              <a:ext cx="1342589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26"/>
          <p:cNvGrpSpPr/>
          <p:nvPr/>
        </p:nvGrpSpPr>
        <p:grpSpPr>
          <a:xfrm>
            <a:off x="6060156" y="2155876"/>
            <a:ext cx="11512980" cy="7544983"/>
            <a:chOff x="0" y="-38100"/>
            <a:chExt cx="3032225" cy="1987156"/>
          </a:xfrm>
        </p:grpSpPr>
        <p:sp>
          <p:nvSpPr>
            <p:cNvPr id="336" name="Google Shape;336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EDFBFF"/>
            </a:solidFill>
            <a:ln cap="sq" cmpd="sng" w="9525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6"/>
            <p:cNvSpPr txBox="1"/>
            <p:nvPr/>
          </p:nvSpPr>
          <p:spPr>
            <a:xfrm>
              <a:off x="0" y="-38100"/>
              <a:ext cx="3032225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26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39" name="Google Shape;339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C8EB"/>
            </a:solidFill>
            <a:ln cap="sq" cmpd="sng" w="19050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6"/>
          <p:cNvGrpSpPr/>
          <p:nvPr/>
        </p:nvGrpSpPr>
        <p:grpSpPr>
          <a:xfrm>
            <a:off x="2111246" y="8261080"/>
            <a:ext cx="725897" cy="725897"/>
            <a:chOff x="0" y="0"/>
            <a:chExt cx="812800" cy="812800"/>
          </a:xfrm>
        </p:grpSpPr>
        <p:sp>
          <p:nvSpPr>
            <p:cNvPr id="342" name="Google Shape;342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C201"/>
            </a:solidFill>
            <a:ln cap="sq" cmpd="sng" w="19050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26"/>
          <p:cNvGrpSpPr/>
          <p:nvPr/>
        </p:nvGrpSpPr>
        <p:grpSpPr>
          <a:xfrm>
            <a:off x="2973136" y="8261080"/>
            <a:ext cx="725897" cy="725897"/>
            <a:chOff x="0" y="0"/>
            <a:chExt cx="812800" cy="812800"/>
          </a:xfrm>
        </p:grpSpPr>
        <p:sp>
          <p:nvSpPr>
            <p:cNvPr id="345" name="Google Shape;345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62093"/>
            </a:solidFill>
            <a:ln cap="sq" cmpd="sng" w="19050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26"/>
          <p:cNvGrpSpPr/>
          <p:nvPr/>
        </p:nvGrpSpPr>
        <p:grpSpPr>
          <a:xfrm>
            <a:off x="3835026" y="8261080"/>
            <a:ext cx="725897" cy="725897"/>
            <a:chOff x="0" y="0"/>
            <a:chExt cx="812800" cy="812800"/>
          </a:xfrm>
        </p:grpSpPr>
        <p:sp>
          <p:nvSpPr>
            <p:cNvPr id="348" name="Google Shape;34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E940F"/>
            </a:solidFill>
            <a:ln cap="sq" cmpd="sng" w="19050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26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51" name="Google Shape;351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66B6"/>
            </a:solidFill>
            <a:ln cap="sq" cmpd="sng" w="19050">
              <a:solidFill>
                <a:srgbClr val="21425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3" name="Google Shape;353;p26"/>
          <p:cNvSpPr txBox="1"/>
          <p:nvPr/>
        </p:nvSpPr>
        <p:spPr>
          <a:xfrm>
            <a:off x="1173043" y="3668028"/>
            <a:ext cx="4181285" cy="519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uses the following free fonts:</a:t>
            </a:r>
            <a:endParaRPr/>
          </a:p>
        </p:txBody>
      </p:sp>
      <p:sp>
        <p:nvSpPr>
          <p:cNvPr id="354" name="Google Shape;354;p26"/>
          <p:cNvSpPr txBox="1"/>
          <p:nvPr/>
        </p:nvSpPr>
        <p:spPr>
          <a:xfrm>
            <a:off x="1116102" y="6760839"/>
            <a:ext cx="4368067" cy="262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You can find these fonts online too.</a:t>
            </a:r>
            <a:endParaRPr/>
          </a:p>
        </p:txBody>
      </p:sp>
      <p:sp>
        <p:nvSpPr>
          <p:cNvPr id="355" name="Google Shape;355;p26"/>
          <p:cNvSpPr txBox="1"/>
          <p:nvPr/>
        </p:nvSpPr>
        <p:spPr>
          <a:xfrm>
            <a:off x="1688417" y="5005735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21425D"/>
                </a:solidFill>
                <a:latin typeface="Vollkorn"/>
                <a:ea typeface="Vollkorn"/>
                <a:cs typeface="Vollkorn"/>
                <a:sym typeface="Vollkorn"/>
              </a:rPr>
              <a:t>Vollkorn</a:t>
            </a:r>
            <a:endParaRPr/>
          </a:p>
        </p:txBody>
      </p:sp>
      <p:sp>
        <p:nvSpPr>
          <p:cNvPr id="356" name="Google Shape;356;p26"/>
          <p:cNvSpPr txBox="1"/>
          <p:nvPr/>
        </p:nvSpPr>
        <p:spPr>
          <a:xfrm>
            <a:off x="1523971" y="5994577"/>
            <a:ext cx="3479429" cy="327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7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Barlow</a:t>
            </a:r>
            <a:endParaRPr/>
          </a:p>
        </p:txBody>
      </p:sp>
      <p:sp>
        <p:nvSpPr>
          <p:cNvPr id="357" name="Google Shape;357;p26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TITLES:</a:t>
            </a:r>
            <a:endParaRPr/>
          </a:p>
        </p:txBody>
      </p:sp>
      <p:sp>
        <p:nvSpPr>
          <p:cNvPr id="358" name="Google Shape;358;p26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BODY TEXT:</a:t>
            </a:r>
            <a:endParaRPr/>
          </a:p>
        </p:txBody>
      </p:sp>
      <p:sp>
        <p:nvSpPr>
          <p:cNvPr id="359" name="Google Shape;359;p26"/>
          <p:cNvSpPr txBox="1"/>
          <p:nvPr/>
        </p:nvSpPr>
        <p:spPr>
          <a:xfrm>
            <a:off x="124935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#01C8EB</a:t>
            </a:r>
            <a:endParaRPr/>
          </a:p>
        </p:txBody>
      </p:sp>
      <p:sp>
        <p:nvSpPr>
          <p:cNvPr id="360" name="Google Shape;360;p26"/>
          <p:cNvSpPr txBox="1"/>
          <p:nvPr/>
        </p:nvSpPr>
        <p:spPr>
          <a:xfrm>
            <a:off x="2064714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#D1C201</a:t>
            </a:r>
            <a:endParaRPr/>
          </a:p>
        </p:txBody>
      </p:sp>
      <p:sp>
        <p:nvSpPr>
          <p:cNvPr id="361" name="Google Shape;361;p26"/>
          <p:cNvSpPr txBox="1"/>
          <p:nvPr/>
        </p:nvSpPr>
        <p:spPr>
          <a:xfrm>
            <a:off x="2943011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#D62093</a:t>
            </a:r>
            <a:endParaRPr/>
          </a:p>
        </p:txBody>
      </p:sp>
      <p:sp>
        <p:nvSpPr>
          <p:cNvPr id="362" name="Google Shape;362;p26"/>
          <p:cNvSpPr txBox="1"/>
          <p:nvPr/>
        </p:nvSpPr>
        <p:spPr>
          <a:xfrm>
            <a:off x="381951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#2E940F</a:t>
            </a:r>
            <a:endParaRPr/>
          </a:p>
        </p:txBody>
      </p:sp>
      <p:sp>
        <p:nvSpPr>
          <p:cNvPr id="363" name="Google Shape;363;p26"/>
          <p:cNvSpPr txBox="1"/>
          <p:nvPr/>
        </p:nvSpPr>
        <p:spPr>
          <a:xfrm>
            <a:off x="469691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#0566B6</a:t>
            </a:r>
            <a:endParaRPr/>
          </a:p>
        </p:txBody>
      </p:sp>
      <p:sp>
        <p:nvSpPr>
          <p:cNvPr id="364" name="Google Shape;364;p26"/>
          <p:cNvSpPr txBox="1"/>
          <p:nvPr/>
        </p:nvSpPr>
        <p:spPr>
          <a:xfrm>
            <a:off x="3800933" y="1643312"/>
            <a:ext cx="1068613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65" name="Google Shape;365;p26"/>
          <p:cNvSpPr/>
          <p:nvPr/>
        </p:nvSpPr>
        <p:spPr>
          <a:xfrm>
            <a:off x="5518222" y="411894"/>
            <a:ext cx="7154164" cy="1107560"/>
          </a:xfrm>
          <a:custGeom>
            <a:rect b="b" l="l" r="r" t="t"/>
            <a:pathLst>
              <a:path extrusionOk="0" h="1107560" w="7154164">
                <a:moveTo>
                  <a:pt x="0" y="0"/>
                </a:moveTo>
                <a:lnTo>
                  <a:pt x="7154164" y="0"/>
                </a:lnTo>
                <a:lnTo>
                  <a:pt x="7154164" y="1107560"/>
                </a:lnTo>
                <a:lnTo>
                  <a:pt x="0" y="11075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366" name="Google Shape;366;p26"/>
          <p:cNvSpPr txBox="1"/>
          <p:nvPr/>
        </p:nvSpPr>
        <p:spPr>
          <a:xfrm>
            <a:off x="6154500" y="411894"/>
            <a:ext cx="59790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Resource Page</a:t>
            </a:r>
            <a:endParaRPr/>
          </a:p>
        </p:txBody>
      </p:sp>
      <p:sp>
        <p:nvSpPr>
          <p:cNvPr id="367" name="Google Shape;367;p26"/>
          <p:cNvSpPr/>
          <p:nvPr/>
        </p:nvSpPr>
        <p:spPr>
          <a:xfrm>
            <a:off x="6913232" y="3568231"/>
            <a:ext cx="1967761" cy="2245661"/>
          </a:xfrm>
          <a:custGeom>
            <a:rect b="b" l="l" r="r" t="t"/>
            <a:pathLst>
              <a:path extrusionOk="0" h="2245661" w="1967761">
                <a:moveTo>
                  <a:pt x="0" y="0"/>
                </a:moveTo>
                <a:lnTo>
                  <a:pt x="1967760" y="0"/>
                </a:lnTo>
                <a:lnTo>
                  <a:pt x="1967760" y="2245661"/>
                </a:lnTo>
                <a:lnTo>
                  <a:pt x="0" y="2245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6"/>
          <p:cNvSpPr/>
          <p:nvPr/>
        </p:nvSpPr>
        <p:spPr>
          <a:xfrm>
            <a:off x="9587896" y="3568231"/>
            <a:ext cx="1993024" cy="2245661"/>
          </a:xfrm>
          <a:custGeom>
            <a:rect b="b" l="l" r="r" t="t"/>
            <a:pathLst>
              <a:path extrusionOk="0" h="2245661" w="1993024">
                <a:moveTo>
                  <a:pt x="0" y="0"/>
                </a:moveTo>
                <a:lnTo>
                  <a:pt x="1993024" y="0"/>
                </a:lnTo>
                <a:lnTo>
                  <a:pt x="1993024" y="2245661"/>
                </a:lnTo>
                <a:lnTo>
                  <a:pt x="0" y="2245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6"/>
          <p:cNvSpPr/>
          <p:nvPr/>
        </p:nvSpPr>
        <p:spPr>
          <a:xfrm>
            <a:off x="12151535" y="3568231"/>
            <a:ext cx="1863288" cy="2160334"/>
          </a:xfrm>
          <a:custGeom>
            <a:rect b="b" l="l" r="r" t="t"/>
            <a:pathLst>
              <a:path extrusionOk="0" h="2160334" w="1863288">
                <a:moveTo>
                  <a:pt x="0" y="0"/>
                </a:moveTo>
                <a:lnTo>
                  <a:pt x="1863288" y="0"/>
                </a:lnTo>
                <a:lnTo>
                  <a:pt x="1863288" y="2160333"/>
                </a:lnTo>
                <a:lnTo>
                  <a:pt x="0" y="2160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6"/>
          <p:cNvSpPr/>
          <p:nvPr/>
        </p:nvSpPr>
        <p:spPr>
          <a:xfrm>
            <a:off x="14585437" y="3525567"/>
            <a:ext cx="2054780" cy="2245661"/>
          </a:xfrm>
          <a:custGeom>
            <a:rect b="b" l="l" r="r" t="t"/>
            <a:pathLst>
              <a:path extrusionOk="0" h="2245661" w="2054780">
                <a:moveTo>
                  <a:pt x="0" y="0"/>
                </a:moveTo>
                <a:lnTo>
                  <a:pt x="2054781" y="0"/>
                </a:lnTo>
                <a:lnTo>
                  <a:pt x="2054781" y="2245661"/>
                </a:lnTo>
                <a:lnTo>
                  <a:pt x="0" y="2245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6"/>
          <p:cNvSpPr/>
          <p:nvPr/>
        </p:nvSpPr>
        <p:spPr>
          <a:xfrm>
            <a:off x="9504439" y="6099628"/>
            <a:ext cx="2302231" cy="1977041"/>
          </a:xfrm>
          <a:custGeom>
            <a:rect b="b" l="l" r="r" t="t"/>
            <a:pathLst>
              <a:path extrusionOk="0" h="1977041" w="2302231">
                <a:moveTo>
                  <a:pt x="0" y="0"/>
                </a:moveTo>
                <a:lnTo>
                  <a:pt x="2302231" y="0"/>
                </a:lnTo>
                <a:lnTo>
                  <a:pt x="2302231" y="1977041"/>
                </a:lnTo>
                <a:lnTo>
                  <a:pt x="0" y="19770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6"/>
          <p:cNvSpPr/>
          <p:nvPr/>
        </p:nvSpPr>
        <p:spPr>
          <a:xfrm>
            <a:off x="12541076" y="5928589"/>
            <a:ext cx="1318767" cy="2052556"/>
          </a:xfrm>
          <a:custGeom>
            <a:rect b="b" l="l" r="r" t="t"/>
            <a:pathLst>
              <a:path extrusionOk="0" h="2052556" w="1318767">
                <a:moveTo>
                  <a:pt x="0" y="0"/>
                </a:moveTo>
                <a:lnTo>
                  <a:pt x="1318768" y="0"/>
                </a:lnTo>
                <a:lnTo>
                  <a:pt x="1318768" y="2052556"/>
                </a:lnTo>
                <a:lnTo>
                  <a:pt x="0" y="2052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3" name="Google Shape;373;p26"/>
          <p:cNvSpPr/>
          <p:nvPr/>
        </p:nvSpPr>
        <p:spPr>
          <a:xfrm>
            <a:off x="14331096" y="6144285"/>
            <a:ext cx="2563462" cy="1766459"/>
          </a:xfrm>
          <a:custGeom>
            <a:rect b="b" l="l" r="r" t="t"/>
            <a:pathLst>
              <a:path extrusionOk="0" h="1766459" w="2563462">
                <a:moveTo>
                  <a:pt x="0" y="0"/>
                </a:moveTo>
                <a:lnTo>
                  <a:pt x="2563463" y="0"/>
                </a:lnTo>
                <a:lnTo>
                  <a:pt x="2563463" y="1766459"/>
                </a:lnTo>
                <a:lnTo>
                  <a:pt x="0" y="1766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4" name="Google Shape;374;p26"/>
          <p:cNvSpPr/>
          <p:nvPr/>
        </p:nvSpPr>
        <p:spPr>
          <a:xfrm>
            <a:off x="6913232" y="6061542"/>
            <a:ext cx="2017389" cy="1977041"/>
          </a:xfrm>
          <a:custGeom>
            <a:rect b="b" l="l" r="r" t="t"/>
            <a:pathLst>
              <a:path extrusionOk="0" h="1977041" w="2017389">
                <a:moveTo>
                  <a:pt x="0" y="0"/>
                </a:moveTo>
                <a:lnTo>
                  <a:pt x="2017389" y="0"/>
                </a:lnTo>
                <a:lnTo>
                  <a:pt x="2017389" y="1977041"/>
                </a:lnTo>
                <a:lnTo>
                  <a:pt x="0" y="19770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26"/>
          <p:cNvSpPr/>
          <p:nvPr/>
        </p:nvSpPr>
        <p:spPr>
          <a:xfrm>
            <a:off x="7897112" y="8261080"/>
            <a:ext cx="1725975" cy="1201906"/>
          </a:xfrm>
          <a:custGeom>
            <a:rect b="b" l="l" r="r" t="t"/>
            <a:pathLst>
              <a:path extrusionOk="0" h="1201906" w="1725975">
                <a:moveTo>
                  <a:pt x="0" y="0"/>
                </a:moveTo>
                <a:lnTo>
                  <a:pt x="1725975" y="0"/>
                </a:lnTo>
                <a:lnTo>
                  <a:pt x="1725975" y="1201906"/>
                </a:lnTo>
                <a:lnTo>
                  <a:pt x="0" y="1201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26"/>
          <p:cNvSpPr/>
          <p:nvPr/>
        </p:nvSpPr>
        <p:spPr>
          <a:xfrm>
            <a:off x="6586468" y="8286562"/>
            <a:ext cx="1072680" cy="1239441"/>
          </a:xfrm>
          <a:custGeom>
            <a:rect b="b" l="l" r="r" t="t"/>
            <a:pathLst>
              <a:path extrusionOk="0" h="1239441" w="1072680">
                <a:moveTo>
                  <a:pt x="0" y="0"/>
                </a:moveTo>
                <a:lnTo>
                  <a:pt x="1072680" y="0"/>
                </a:lnTo>
                <a:lnTo>
                  <a:pt x="1072680" y="1239441"/>
                </a:lnTo>
                <a:lnTo>
                  <a:pt x="0" y="1239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7" name="Google Shape;377;p26"/>
          <p:cNvSpPr/>
          <p:nvPr/>
        </p:nvSpPr>
        <p:spPr>
          <a:xfrm>
            <a:off x="11979071" y="8286562"/>
            <a:ext cx="1386630" cy="1212671"/>
          </a:xfrm>
          <a:custGeom>
            <a:rect b="b" l="l" r="r" t="t"/>
            <a:pathLst>
              <a:path extrusionOk="0" h="1212671" w="1386630">
                <a:moveTo>
                  <a:pt x="0" y="0"/>
                </a:moveTo>
                <a:lnTo>
                  <a:pt x="1386630" y="0"/>
                </a:lnTo>
                <a:lnTo>
                  <a:pt x="1386630" y="1212671"/>
                </a:lnTo>
                <a:lnTo>
                  <a:pt x="0" y="1212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26"/>
          <p:cNvSpPr/>
          <p:nvPr/>
        </p:nvSpPr>
        <p:spPr>
          <a:xfrm rot="4753639">
            <a:off x="10267212" y="8308160"/>
            <a:ext cx="1027961" cy="1156193"/>
          </a:xfrm>
          <a:custGeom>
            <a:rect b="b" l="l" r="r" t="t"/>
            <a:pathLst>
              <a:path extrusionOk="0" h="1156193" w="1027961">
                <a:moveTo>
                  <a:pt x="0" y="0"/>
                </a:moveTo>
                <a:lnTo>
                  <a:pt x="1027961" y="0"/>
                </a:lnTo>
                <a:lnTo>
                  <a:pt x="1027961" y="1156193"/>
                </a:lnTo>
                <a:lnTo>
                  <a:pt x="0" y="11561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p26"/>
          <p:cNvSpPr/>
          <p:nvPr/>
        </p:nvSpPr>
        <p:spPr>
          <a:xfrm>
            <a:off x="13859844" y="8149002"/>
            <a:ext cx="1451187" cy="1313984"/>
          </a:xfrm>
          <a:custGeom>
            <a:rect b="b" l="l" r="r" t="t"/>
            <a:pathLst>
              <a:path extrusionOk="0" h="1313984" w="1451187">
                <a:moveTo>
                  <a:pt x="0" y="0"/>
                </a:moveTo>
                <a:lnTo>
                  <a:pt x="1451187" y="0"/>
                </a:lnTo>
                <a:lnTo>
                  <a:pt x="1451187" y="1313984"/>
                </a:lnTo>
                <a:lnTo>
                  <a:pt x="0" y="1313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26"/>
          <p:cNvSpPr/>
          <p:nvPr/>
        </p:nvSpPr>
        <p:spPr>
          <a:xfrm rot="475731">
            <a:off x="15690743" y="8152635"/>
            <a:ext cx="1185382" cy="1211822"/>
          </a:xfrm>
          <a:custGeom>
            <a:rect b="b" l="l" r="r" t="t"/>
            <a:pathLst>
              <a:path extrusionOk="0" h="1211822" w="1185382">
                <a:moveTo>
                  <a:pt x="0" y="0"/>
                </a:moveTo>
                <a:lnTo>
                  <a:pt x="1185382" y="0"/>
                </a:lnTo>
                <a:lnTo>
                  <a:pt x="1185382" y="1211822"/>
                </a:lnTo>
                <a:lnTo>
                  <a:pt x="0" y="12118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6"/>
          <p:cNvSpPr/>
          <p:nvPr/>
        </p:nvSpPr>
        <p:spPr>
          <a:xfrm>
            <a:off x="1153377" y="2576470"/>
            <a:ext cx="4220617" cy="653408"/>
          </a:xfrm>
          <a:custGeom>
            <a:rect b="b" l="l" r="r" t="t"/>
            <a:pathLst>
              <a:path extrusionOk="0" h="653408" w="4220617">
                <a:moveTo>
                  <a:pt x="0" y="0"/>
                </a:moveTo>
                <a:lnTo>
                  <a:pt x="4220617" y="0"/>
                </a:lnTo>
                <a:lnTo>
                  <a:pt x="4220617" y="653408"/>
                </a:lnTo>
                <a:lnTo>
                  <a:pt x="0" y="653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382" name="Google Shape;382;p26"/>
          <p:cNvSpPr txBox="1"/>
          <p:nvPr/>
        </p:nvSpPr>
        <p:spPr>
          <a:xfrm>
            <a:off x="1760816" y="2735941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Fonts</a:t>
            </a:r>
            <a:endParaRPr/>
          </a:p>
        </p:txBody>
      </p:sp>
      <p:sp>
        <p:nvSpPr>
          <p:cNvPr id="383" name="Google Shape;383;p26"/>
          <p:cNvSpPr/>
          <p:nvPr/>
        </p:nvSpPr>
        <p:spPr>
          <a:xfrm>
            <a:off x="1153377" y="7423261"/>
            <a:ext cx="4220617" cy="653408"/>
          </a:xfrm>
          <a:custGeom>
            <a:rect b="b" l="l" r="r" t="t"/>
            <a:pathLst>
              <a:path extrusionOk="0" h="653408" w="4220617">
                <a:moveTo>
                  <a:pt x="0" y="0"/>
                </a:moveTo>
                <a:lnTo>
                  <a:pt x="4220617" y="0"/>
                </a:lnTo>
                <a:lnTo>
                  <a:pt x="4220617" y="653408"/>
                </a:lnTo>
                <a:lnTo>
                  <a:pt x="0" y="653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384" name="Google Shape;384;p26"/>
          <p:cNvSpPr txBox="1"/>
          <p:nvPr/>
        </p:nvSpPr>
        <p:spPr>
          <a:xfrm>
            <a:off x="1760816" y="7582732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Colors</a:t>
            </a:r>
            <a:endParaRPr/>
          </a:p>
        </p:txBody>
      </p:sp>
      <p:sp>
        <p:nvSpPr>
          <p:cNvPr id="385" name="Google Shape;385;p26"/>
          <p:cNvSpPr/>
          <p:nvPr/>
        </p:nvSpPr>
        <p:spPr>
          <a:xfrm>
            <a:off x="9706337" y="2619548"/>
            <a:ext cx="4220617" cy="653408"/>
          </a:xfrm>
          <a:custGeom>
            <a:rect b="b" l="l" r="r" t="t"/>
            <a:pathLst>
              <a:path extrusionOk="0" h="653408" w="4220617">
                <a:moveTo>
                  <a:pt x="0" y="0"/>
                </a:moveTo>
                <a:lnTo>
                  <a:pt x="4220617" y="0"/>
                </a:lnTo>
                <a:lnTo>
                  <a:pt x="4220617" y="653408"/>
                </a:lnTo>
                <a:lnTo>
                  <a:pt x="0" y="653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386" name="Google Shape;386;p26"/>
          <p:cNvSpPr txBox="1"/>
          <p:nvPr/>
        </p:nvSpPr>
        <p:spPr>
          <a:xfrm>
            <a:off x="10313776" y="2779018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Elements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7"/>
          <p:cNvSpPr/>
          <p:nvPr/>
        </p:nvSpPr>
        <p:spPr>
          <a:xfrm>
            <a:off x="1362480" y="3614470"/>
            <a:ext cx="7284205" cy="3865127"/>
          </a:xfrm>
          <a:custGeom>
            <a:rect b="b" l="l" r="r" t="t"/>
            <a:pathLst>
              <a:path extrusionOk="0" h="3865127" w="7284205">
                <a:moveTo>
                  <a:pt x="0" y="0"/>
                </a:moveTo>
                <a:lnTo>
                  <a:pt x="7284205" y="0"/>
                </a:lnTo>
                <a:lnTo>
                  <a:pt x="7284205" y="3865127"/>
                </a:lnTo>
                <a:lnTo>
                  <a:pt x="0" y="3865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-7040" l="-1739" r="-2404" t="-2871"/>
            </a:stretch>
          </a:blipFill>
          <a:ln>
            <a:noFill/>
          </a:ln>
        </p:spPr>
      </p:sp>
      <p:sp>
        <p:nvSpPr>
          <p:cNvPr id="392" name="Google Shape;392;p27"/>
          <p:cNvSpPr/>
          <p:nvPr/>
        </p:nvSpPr>
        <p:spPr>
          <a:xfrm>
            <a:off x="16270572" y="2341044"/>
            <a:ext cx="3109448" cy="3766953"/>
          </a:xfrm>
          <a:custGeom>
            <a:rect b="b" l="l" r="r" t="t"/>
            <a:pathLst>
              <a:path extrusionOk="0" h="3766953" w="3109448">
                <a:moveTo>
                  <a:pt x="0" y="0"/>
                </a:moveTo>
                <a:lnTo>
                  <a:pt x="3109449" y="0"/>
                </a:lnTo>
                <a:lnTo>
                  <a:pt x="3109449" y="3766953"/>
                </a:lnTo>
                <a:lnTo>
                  <a:pt x="0" y="3766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7"/>
          <p:cNvSpPr/>
          <p:nvPr/>
        </p:nvSpPr>
        <p:spPr>
          <a:xfrm>
            <a:off x="9641315" y="3614470"/>
            <a:ext cx="7284205" cy="3865127"/>
          </a:xfrm>
          <a:custGeom>
            <a:rect b="b" l="l" r="r" t="t"/>
            <a:pathLst>
              <a:path extrusionOk="0" h="3865127" w="7284205">
                <a:moveTo>
                  <a:pt x="0" y="0"/>
                </a:moveTo>
                <a:lnTo>
                  <a:pt x="7284205" y="0"/>
                </a:lnTo>
                <a:lnTo>
                  <a:pt x="7284205" y="3865127"/>
                </a:lnTo>
                <a:lnTo>
                  <a:pt x="0" y="3865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-7040" l="-1739" r="-2404" t="-2871"/>
            </a:stretch>
          </a:blipFill>
          <a:ln>
            <a:noFill/>
          </a:ln>
        </p:spPr>
      </p:sp>
      <p:sp>
        <p:nvSpPr>
          <p:cNvPr id="394" name="Google Shape;394;p27"/>
          <p:cNvSpPr/>
          <p:nvPr/>
        </p:nvSpPr>
        <p:spPr>
          <a:xfrm rot="-86772">
            <a:off x="6936857" y="777524"/>
            <a:ext cx="4414286" cy="1587356"/>
          </a:xfrm>
          <a:custGeom>
            <a:rect b="b" l="l" r="r" t="t"/>
            <a:pathLst>
              <a:path extrusionOk="0" h="1587356" w="4414286">
                <a:moveTo>
                  <a:pt x="0" y="0"/>
                </a:moveTo>
                <a:lnTo>
                  <a:pt x="4414286" y="0"/>
                </a:lnTo>
                <a:lnTo>
                  <a:pt x="4414286" y="1587357"/>
                </a:lnTo>
                <a:lnTo>
                  <a:pt x="0" y="15873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89041" l="-2437" r="-21824" t="-5096"/>
            </a:stretch>
          </a:blipFill>
          <a:ln>
            <a:noFill/>
          </a:ln>
        </p:spPr>
      </p:sp>
      <p:sp>
        <p:nvSpPr>
          <p:cNvPr id="395" name="Google Shape;395;p27"/>
          <p:cNvSpPr/>
          <p:nvPr/>
        </p:nvSpPr>
        <p:spPr>
          <a:xfrm>
            <a:off x="4688001" y="8268286"/>
            <a:ext cx="8911998" cy="990014"/>
          </a:xfrm>
          <a:custGeom>
            <a:rect b="b" l="l" r="r" t="t"/>
            <a:pathLst>
              <a:path extrusionOk="0" h="990014" w="8911998">
                <a:moveTo>
                  <a:pt x="0" y="0"/>
                </a:moveTo>
                <a:lnTo>
                  <a:pt x="8911998" y="0"/>
                </a:lnTo>
                <a:lnTo>
                  <a:pt x="8911998" y="990014"/>
                </a:lnTo>
                <a:lnTo>
                  <a:pt x="0" y="990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70000"/>
            </a:blip>
            <a:stretch>
              <a:fillRect b="-417650" l="-2027" r="-2496" t="-10947"/>
            </a:stretch>
          </a:blipFill>
          <a:ln>
            <a:noFill/>
          </a:ln>
        </p:spPr>
      </p:sp>
      <p:sp>
        <p:nvSpPr>
          <p:cNvPr id="396" name="Google Shape;396;p27"/>
          <p:cNvSpPr/>
          <p:nvPr/>
        </p:nvSpPr>
        <p:spPr>
          <a:xfrm>
            <a:off x="2349385" y="-2143125"/>
            <a:ext cx="4417201" cy="3863043"/>
          </a:xfrm>
          <a:custGeom>
            <a:rect b="b" l="l" r="r" t="t"/>
            <a:pathLst>
              <a:path extrusionOk="0" h="3863043" w="4417201">
                <a:moveTo>
                  <a:pt x="0" y="0"/>
                </a:moveTo>
                <a:lnTo>
                  <a:pt x="4417201" y="0"/>
                </a:lnTo>
                <a:lnTo>
                  <a:pt x="4417201" y="3863043"/>
                </a:lnTo>
                <a:lnTo>
                  <a:pt x="0" y="38630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7" name="Google Shape;397;p27"/>
          <p:cNvSpPr/>
          <p:nvPr/>
        </p:nvSpPr>
        <p:spPr>
          <a:xfrm rot="3402113">
            <a:off x="-703057" y="7846125"/>
            <a:ext cx="7010347" cy="4881751"/>
          </a:xfrm>
          <a:custGeom>
            <a:rect b="b" l="l" r="r" t="t"/>
            <a:pathLst>
              <a:path extrusionOk="0" h="4881751" w="7010347">
                <a:moveTo>
                  <a:pt x="0" y="0"/>
                </a:moveTo>
                <a:lnTo>
                  <a:pt x="7010347" y="0"/>
                </a:lnTo>
                <a:lnTo>
                  <a:pt x="7010347" y="4881750"/>
                </a:lnTo>
                <a:lnTo>
                  <a:pt x="0" y="48817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p27"/>
          <p:cNvSpPr txBox="1"/>
          <p:nvPr/>
        </p:nvSpPr>
        <p:spPr>
          <a:xfrm>
            <a:off x="3377480" y="2758143"/>
            <a:ext cx="11533039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99" name="Google Shape;399;p27"/>
          <p:cNvSpPr txBox="1"/>
          <p:nvPr/>
        </p:nvSpPr>
        <p:spPr>
          <a:xfrm>
            <a:off x="1972529" y="6098472"/>
            <a:ext cx="606410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for this presentation template</a:t>
            </a:r>
            <a:endParaRPr/>
          </a:p>
        </p:txBody>
      </p:sp>
      <p:sp>
        <p:nvSpPr>
          <p:cNvPr id="400" name="Google Shape;400;p27"/>
          <p:cNvSpPr txBox="1"/>
          <p:nvPr/>
        </p:nvSpPr>
        <p:spPr>
          <a:xfrm>
            <a:off x="10294676" y="6098472"/>
            <a:ext cx="597748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for the photos, graphics, and elements</a:t>
            </a:r>
            <a:endParaRPr/>
          </a:p>
        </p:txBody>
      </p:sp>
      <p:sp>
        <p:nvSpPr>
          <p:cNvPr id="401" name="Google Shape;401;p27"/>
          <p:cNvSpPr txBox="1"/>
          <p:nvPr/>
        </p:nvSpPr>
        <p:spPr>
          <a:xfrm>
            <a:off x="10296263" y="4541137"/>
            <a:ext cx="5974309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Pexels, Pixabay, Sketchify</a:t>
            </a:r>
            <a:endParaRPr/>
          </a:p>
        </p:txBody>
      </p:sp>
      <p:sp>
        <p:nvSpPr>
          <p:cNvPr id="402" name="Google Shape;402;p27"/>
          <p:cNvSpPr txBox="1"/>
          <p:nvPr/>
        </p:nvSpPr>
        <p:spPr>
          <a:xfrm rot="-86751">
            <a:off x="7100994" y="991609"/>
            <a:ext cx="4090002" cy="13159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Credits</a:t>
            </a:r>
            <a:endParaRPr/>
          </a:p>
        </p:txBody>
      </p:sp>
      <p:sp>
        <p:nvSpPr>
          <p:cNvPr id="403" name="Google Shape;403;p27"/>
          <p:cNvSpPr txBox="1"/>
          <p:nvPr/>
        </p:nvSpPr>
        <p:spPr>
          <a:xfrm>
            <a:off x="4772254" y="8446746"/>
            <a:ext cx="8743492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Happy designing!</a:t>
            </a:r>
            <a:endParaRPr/>
          </a:p>
        </p:txBody>
      </p:sp>
      <p:pic>
        <p:nvPicPr>
          <p:cNvPr id="404" name="Google Shape;404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47475" y="4634163"/>
            <a:ext cx="4314199" cy="10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/>
          <p:nvPr/>
        </p:nvSpPr>
        <p:spPr>
          <a:xfrm>
            <a:off x="1054204" y="5143500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4" y="0"/>
                </a:lnTo>
                <a:lnTo>
                  <a:pt x="3932904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05" name="Google Shape;105;p14"/>
          <p:cNvSpPr/>
          <p:nvPr/>
        </p:nvSpPr>
        <p:spPr>
          <a:xfrm>
            <a:off x="5136434" y="5143500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3" y="0"/>
                </a:lnTo>
                <a:lnTo>
                  <a:pt x="3932903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06" name="Google Shape;106;p14"/>
          <p:cNvSpPr/>
          <p:nvPr/>
        </p:nvSpPr>
        <p:spPr>
          <a:xfrm>
            <a:off x="9218663" y="5143500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3" y="0"/>
                </a:lnTo>
                <a:lnTo>
                  <a:pt x="3932903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07" name="Google Shape;107;p14"/>
          <p:cNvSpPr/>
          <p:nvPr/>
        </p:nvSpPr>
        <p:spPr>
          <a:xfrm>
            <a:off x="13262636" y="5143500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3" y="0"/>
                </a:lnTo>
                <a:lnTo>
                  <a:pt x="3932903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08" name="Google Shape;108;p14"/>
          <p:cNvSpPr/>
          <p:nvPr/>
        </p:nvSpPr>
        <p:spPr>
          <a:xfrm rot="-335364">
            <a:off x="5335718" y="881452"/>
            <a:ext cx="5171245" cy="1859556"/>
          </a:xfrm>
          <a:custGeom>
            <a:rect b="b" l="l" r="r" t="t"/>
            <a:pathLst>
              <a:path extrusionOk="0" h="1859556" w="5171245">
                <a:moveTo>
                  <a:pt x="0" y="0"/>
                </a:moveTo>
                <a:lnTo>
                  <a:pt x="5171245" y="0"/>
                </a:lnTo>
                <a:lnTo>
                  <a:pt x="5171245" y="1859556"/>
                </a:lnTo>
                <a:lnTo>
                  <a:pt x="0" y="1859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89041" l="-2437" r="-21824" t="-5096"/>
            </a:stretch>
          </a:blipFill>
          <a:ln>
            <a:noFill/>
          </a:ln>
        </p:spPr>
      </p:sp>
      <p:sp>
        <p:nvSpPr>
          <p:cNvPr id="109" name="Google Shape;109;p14"/>
          <p:cNvSpPr txBox="1"/>
          <p:nvPr/>
        </p:nvSpPr>
        <p:spPr>
          <a:xfrm rot="-335461">
            <a:off x="5539673" y="1018137"/>
            <a:ext cx="4791294" cy="1541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4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What’s</a:t>
            </a:r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1092461" y="7422184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3" y="0"/>
                </a:lnTo>
                <a:lnTo>
                  <a:pt x="3932903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11" name="Google Shape;111;p14"/>
          <p:cNvSpPr/>
          <p:nvPr/>
        </p:nvSpPr>
        <p:spPr>
          <a:xfrm>
            <a:off x="5136434" y="7422184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3" y="0"/>
                </a:lnTo>
                <a:lnTo>
                  <a:pt x="3932903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12" name="Google Shape;112;p14"/>
          <p:cNvSpPr/>
          <p:nvPr/>
        </p:nvSpPr>
        <p:spPr>
          <a:xfrm>
            <a:off x="9218663" y="7422184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3" y="0"/>
                </a:lnTo>
                <a:lnTo>
                  <a:pt x="3932903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13" name="Google Shape;113;p14"/>
          <p:cNvSpPr/>
          <p:nvPr/>
        </p:nvSpPr>
        <p:spPr>
          <a:xfrm>
            <a:off x="13300892" y="7422184"/>
            <a:ext cx="3932903" cy="2052045"/>
          </a:xfrm>
          <a:custGeom>
            <a:rect b="b" l="l" r="r" t="t"/>
            <a:pathLst>
              <a:path extrusionOk="0" h="2052045" w="3932903">
                <a:moveTo>
                  <a:pt x="0" y="0"/>
                </a:moveTo>
                <a:lnTo>
                  <a:pt x="3932904" y="0"/>
                </a:lnTo>
                <a:lnTo>
                  <a:pt x="3932904" y="2052045"/>
                </a:lnTo>
                <a:lnTo>
                  <a:pt x="0" y="2052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2618" l="-15907" r="-20538" t="-3827"/>
            </a:stretch>
          </a:blipFill>
          <a:ln>
            <a:noFill/>
          </a:ln>
        </p:spPr>
      </p:sp>
      <p:sp>
        <p:nvSpPr>
          <p:cNvPr id="114" name="Google Shape;114;p14"/>
          <p:cNvSpPr/>
          <p:nvPr/>
        </p:nvSpPr>
        <p:spPr>
          <a:xfrm rot="137537">
            <a:off x="7205226" y="2532717"/>
            <a:ext cx="5171245" cy="1859556"/>
          </a:xfrm>
          <a:custGeom>
            <a:rect b="b" l="l" r="r" t="t"/>
            <a:pathLst>
              <a:path extrusionOk="0" h="1859556" w="5171245">
                <a:moveTo>
                  <a:pt x="0" y="0"/>
                </a:moveTo>
                <a:lnTo>
                  <a:pt x="5171245" y="0"/>
                </a:lnTo>
                <a:lnTo>
                  <a:pt x="5171245" y="1859556"/>
                </a:lnTo>
                <a:lnTo>
                  <a:pt x="0" y="1859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89041" l="-2437" r="-21824" t="-5096"/>
            </a:stretch>
          </a:blipFill>
          <a:ln>
            <a:noFill/>
          </a:ln>
        </p:spPr>
      </p:sp>
      <p:sp>
        <p:nvSpPr>
          <p:cNvPr id="115" name="Google Shape;115;p14"/>
          <p:cNvSpPr/>
          <p:nvPr/>
        </p:nvSpPr>
        <p:spPr>
          <a:xfrm rot="10393975">
            <a:off x="-1240731" y="17092"/>
            <a:ext cx="4666385" cy="3249501"/>
          </a:xfrm>
          <a:custGeom>
            <a:rect b="b" l="l" r="r" t="t"/>
            <a:pathLst>
              <a:path extrusionOk="0" h="3249501" w="4666385">
                <a:moveTo>
                  <a:pt x="0" y="0"/>
                </a:moveTo>
                <a:lnTo>
                  <a:pt x="4666384" y="0"/>
                </a:lnTo>
                <a:lnTo>
                  <a:pt x="4666384" y="3249501"/>
                </a:lnTo>
                <a:lnTo>
                  <a:pt x="0" y="3249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4"/>
          <p:cNvSpPr/>
          <p:nvPr/>
        </p:nvSpPr>
        <p:spPr>
          <a:xfrm>
            <a:off x="16012041" y="1028700"/>
            <a:ext cx="2816475" cy="3254331"/>
          </a:xfrm>
          <a:custGeom>
            <a:rect b="b" l="l" r="r" t="t"/>
            <a:pathLst>
              <a:path extrusionOk="0" h="3254331" w="2816475">
                <a:moveTo>
                  <a:pt x="0" y="0"/>
                </a:moveTo>
                <a:lnTo>
                  <a:pt x="2816475" y="0"/>
                </a:lnTo>
                <a:lnTo>
                  <a:pt x="2816475" y="3254331"/>
                </a:lnTo>
                <a:lnTo>
                  <a:pt x="0" y="32543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14"/>
          <p:cNvSpPr txBox="1"/>
          <p:nvPr/>
        </p:nvSpPr>
        <p:spPr>
          <a:xfrm>
            <a:off x="5626026" y="5760867"/>
            <a:ext cx="2953719" cy="81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Depression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vs. sadness</a:t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1569301" y="5759113"/>
            <a:ext cx="2953719" cy="81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About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depression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9625154" y="5760867"/>
            <a:ext cx="3119922" cy="81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Types of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depression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1582053" y="8243879"/>
            <a:ext cx="2953719" cy="4086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Diagnosis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13752228" y="5760867"/>
            <a:ext cx="2953719" cy="81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Signs and symptoms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5575996" y="8243879"/>
            <a:ext cx="3053779" cy="4086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Treatment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9790849" y="8039552"/>
            <a:ext cx="2788532" cy="81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Offering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support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13996344" y="8039552"/>
            <a:ext cx="2542000" cy="817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Where to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20" u="none" cap="none" strike="noStrike">
                <a:solidFill>
                  <a:srgbClr val="21425D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get help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 rot="175066">
            <a:off x="7424459" y="2620476"/>
            <a:ext cx="4791512" cy="1541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4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inside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 txBox="1"/>
          <p:nvPr/>
        </p:nvSpPr>
        <p:spPr>
          <a:xfrm>
            <a:off x="9968709" y="5932965"/>
            <a:ext cx="72906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Provide a formal definition from a credible source (e.g., World Health Organization).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21425D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Break it down into simple, clear language that your audience can easily understand.</a:t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>
            <a:off x="600366" y="2319411"/>
            <a:ext cx="7414756" cy="8461918"/>
          </a:xfrm>
          <a:custGeom>
            <a:rect b="b" l="l" r="r" t="t"/>
            <a:pathLst>
              <a:path extrusionOk="0" h="8461918" w="7414756">
                <a:moveTo>
                  <a:pt x="0" y="0"/>
                </a:moveTo>
                <a:lnTo>
                  <a:pt x="7414756" y="0"/>
                </a:lnTo>
                <a:lnTo>
                  <a:pt x="7414756" y="8461918"/>
                </a:lnTo>
                <a:lnTo>
                  <a:pt x="0" y="8461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15"/>
          <p:cNvSpPr/>
          <p:nvPr/>
        </p:nvSpPr>
        <p:spPr>
          <a:xfrm>
            <a:off x="9555765" y="1685292"/>
            <a:ext cx="7703535" cy="3716478"/>
          </a:xfrm>
          <a:custGeom>
            <a:rect b="b" l="l" r="r" t="t"/>
            <a:pathLst>
              <a:path extrusionOk="0" h="3716478" w="7703535">
                <a:moveTo>
                  <a:pt x="0" y="0"/>
                </a:moveTo>
                <a:lnTo>
                  <a:pt x="7703535" y="0"/>
                </a:lnTo>
                <a:lnTo>
                  <a:pt x="7703535" y="3716478"/>
                </a:lnTo>
                <a:lnTo>
                  <a:pt x="0" y="37164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0467" l="-2082" r="-4153" t="-3248"/>
            </a:stretch>
          </a:blipFill>
          <a:ln>
            <a:noFill/>
          </a:ln>
        </p:spPr>
      </p:sp>
      <p:sp>
        <p:nvSpPr>
          <p:cNvPr id="133" name="Google Shape;133;p15"/>
          <p:cNvSpPr txBox="1"/>
          <p:nvPr/>
        </p:nvSpPr>
        <p:spPr>
          <a:xfrm>
            <a:off x="10057157" y="2120556"/>
            <a:ext cx="6700800" cy="29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About depression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/>
          <p:nvPr/>
        </p:nvSpPr>
        <p:spPr>
          <a:xfrm>
            <a:off x="893275" y="1028700"/>
            <a:ext cx="7580284" cy="5456622"/>
          </a:xfrm>
          <a:custGeom>
            <a:rect b="b" l="l" r="r" t="t"/>
            <a:pathLst>
              <a:path extrusionOk="0" h="5456622" w="7580284">
                <a:moveTo>
                  <a:pt x="0" y="0"/>
                </a:moveTo>
                <a:lnTo>
                  <a:pt x="7580284" y="0"/>
                </a:lnTo>
                <a:lnTo>
                  <a:pt x="7580284" y="5456622"/>
                </a:lnTo>
                <a:lnTo>
                  <a:pt x="0" y="5456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351" l="-2743" r="-37196" t="-2867"/>
            </a:stretch>
          </a:blipFill>
          <a:ln>
            <a:noFill/>
          </a:ln>
        </p:spPr>
      </p:sp>
      <p:sp>
        <p:nvSpPr>
          <p:cNvPr id="139" name="Google Shape;139;p16"/>
          <p:cNvSpPr txBox="1"/>
          <p:nvPr/>
        </p:nvSpPr>
        <p:spPr>
          <a:xfrm>
            <a:off x="1307266" y="1623408"/>
            <a:ext cx="67524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Global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cases of depressive disorder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1091909" y="7514790"/>
            <a:ext cx="71829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Include a chart showing the global impact of depression. Explain how the data connects to the topic and why it’s important for learners to understand.</a:t>
            </a:r>
            <a:endParaRPr/>
          </a:p>
        </p:txBody>
      </p:sp>
      <p:sp>
        <p:nvSpPr>
          <p:cNvPr id="141" name="Google Shape;141;p16"/>
          <p:cNvSpPr/>
          <p:nvPr/>
        </p:nvSpPr>
        <p:spPr>
          <a:xfrm rot="-5400000">
            <a:off x="9129412" y="1103453"/>
            <a:ext cx="8204641" cy="8055135"/>
          </a:xfrm>
          <a:custGeom>
            <a:rect b="b" l="l" r="r" t="t"/>
            <a:pathLst>
              <a:path extrusionOk="0" h="8055135" w="8204641">
                <a:moveTo>
                  <a:pt x="0" y="0"/>
                </a:moveTo>
                <a:lnTo>
                  <a:pt x="8204641" y="0"/>
                </a:lnTo>
                <a:lnTo>
                  <a:pt x="8204641" y="8055135"/>
                </a:lnTo>
                <a:lnTo>
                  <a:pt x="0" y="80551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5000"/>
            </a:blip>
            <a:stretch>
              <a:fillRect b="-1399" l="-81227" r="-2823" t="-3924"/>
            </a:stretch>
          </a:blipFill>
          <a:ln>
            <a:noFill/>
          </a:ln>
        </p:spPr>
      </p:sp>
      <p:pic>
        <p:nvPicPr>
          <p:cNvPr id="142" name="Google Shape;14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36037" y="1104144"/>
            <a:ext cx="8660881" cy="8053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/>
          <p:nvPr/>
        </p:nvSpPr>
        <p:spPr>
          <a:xfrm>
            <a:off x="8344910" y="1084892"/>
            <a:ext cx="7603469" cy="1402091"/>
          </a:xfrm>
          <a:custGeom>
            <a:rect b="b" l="l" r="r" t="t"/>
            <a:pathLst>
              <a:path extrusionOk="0" h="1402091" w="7603469">
                <a:moveTo>
                  <a:pt x="0" y="0"/>
                </a:moveTo>
                <a:lnTo>
                  <a:pt x="7603469" y="0"/>
                </a:lnTo>
                <a:lnTo>
                  <a:pt x="7603469" y="1402091"/>
                </a:lnTo>
                <a:lnTo>
                  <a:pt x="0" y="14020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08188" l="-2036" r="-1848" t="-8308"/>
            </a:stretch>
          </a:blipFill>
          <a:ln>
            <a:noFill/>
          </a:ln>
        </p:spPr>
      </p:sp>
      <p:sp>
        <p:nvSpPr>
          <p:cNvPr id="148" name="Google Shape;148;p17"/>
          <p:cNvSpPr txBox="1"/>
          <p:nvPr/>
        </p:nvSpPr>
        <p:spPr>
          <a:xfrm>
            <a:off x="2339621" y="1142372"/>
            <a:ext cx="5797501" cy="1504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21425D"/>
                </a:solidFill>
                <a:latin typeface="Vollkorn"/>
                <a:ea typeface="Vollkorn"/>
                <a:cs typeface="Vollkorn"/>
                <a:sym typeface="Vollkorn"/>
              </a:rPr>
              <a:t>How does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1028700" y="5201821"/>
            <a:ext cx="8000998" cy="4082366"/>
          </a:xfrm>
          <a:custGeom>
            <a:rect b="b" l="l" r="r" t="t"/>
            <a:pathLst>
              <a:path extrusionOk="0" h="4082366" w="8000998">
                <a:moveTo>
                  <a:pt x="0" y="0"/>
                </a:moveTo>
                <a:lnTo>
                  <a:pt x="8000998" y="0"/>
                </a:lnTo>
                <a:lnTo>
                  <a:pt x="8000998" y="4082366"/>
                </a:lnTo>
                <a:lnTo>
                  <a:pt x="0" y="40823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952" l="-1160" r="-4417" t="-5301"/>
            </a:stretch>
          </a:blipFill>
          <a:ln>
            <a:noFill/>
          </a:ln>
        </p:spPr>
      </p:sp>
      <p:grpSp>
        <p:nvGrpSpPr>
          <p:cNvPr id="150" name="Google Shape;150;p17"/>
          <p:cNvGrpSpPr/>
          <p:nvPr/>
        </p:nvGrpSpPr>
        <p:grpSpPr>
          <a:xfrm>
            <a:off x="1430294" y="6043125"/>
            <a:ext cx="7197750" cy="2385305"/>
            <a:chOff x="0" y="0"/>
            <a:chExt cx="9597000" cy="3180407"/>
          </a:xfrm>
        </p:grpSpPr>
        <p:sp>
          <p:nvSpPr>
            <p:cNvPr id="151" name="Google Shape;151;p17"/>
            <p:cNvSpPr txBox="1"/>
            <p:nvPr/>
          </p:nvSpPr>
          <p:spPr>
            <a:xfrm>
              <a:off x="0" y="0"/>
              <a:ext cx="9597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Clinical depression</a:t>
              </a:r>
              <a:endParaRPr/>
            </a:p>
          </p:txBody>
        </p:sp>
        <p:sp>
          <p:nvSpPr>
            <p:cNvPr id="152" name="Google Shape;152;p17"/>
            <p:cNvSpPr txBox="1"/>
            <p:nvPr/>
          </p:nvSpPr>
          <p:spPr>
            <a:xfrm>
              <a:off x="0" y="988607"/>
              <a:ext cx="95970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Include a definition for this term.</a:t>
              </a:r>
              <a:endParaRPr/>
            </a:p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Highlight duration differences.</a:t>
              </a:r>
              <a:endParaRPr/>
            </a:p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Emphasize cause and intensity.</a:t>
              </a:r>
              <a:endParaRPr/>
            </a:p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Describe how it impacts the person involved.</a:t>
              </a:r>
              <a:endParaRPr/>
            </a:p>
          </p:txBody>
        </p:sp>
      </p:grpSp>
      <p:sp>
        <p:nvSpPr>
          <p:cNvPr id="153" name="Google Shape;153;p17"/>
          <p:cNvSpPr/>
          <p:nvPr/>
        </p:nvSpPr>
        <p:spPr>
          <a:xfrm>
            <a:off x="9258302" y="5201821"/>
            <a:ext cx="8000998" cy="4082366"/>
          </a:xfrm>
          <a:custGeom>
            <a:rect b="b" l="l" r="r" t="t"/>
            <a:pathLst>
              <a:path extrusionOk="0" h="4082366" w="8000998">
                <a:moveTo>
                  <a:pt x="0" y="0"/>
                </a:moveTo>
                <a:lnTo>
                  <a:pt x="8000998" y="0"/>
                </a:lnTo>
                <a:lnTo>
                  <a:pt x="8000998" y="4082366"/>
                </a:lnTo>
                <a:lnTo>
                  <a:pt x="0" y="40823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-10952" l="-1160" r="-4417" t="-5301"/>
            </a:stretch>
          </a:blipFill>
          <a:ln>
            <a:noFill/>
          </a:ln>
        </p:spPr>
      </p:sp>
      <p:grpSp>
        <p:nvGrpSpPr>
          <p:cNvPr id="154" name="Google Shape;154;p17"/>
          <p:cNvGrpSpPr/>
          <p:nvPr/>
        </p:nvGrpSpPr>
        <p:grpSpPr>
          <a:xfrm>
            <a:off x="9659896" y="6043125"/>
            <a:ext cx="7197750" cy="2385305"/>
            <a:chOff x="0" y="0"/>
            <a:chExt cx="9597000" cy="3180407"/>
          </a:xfrm>
        </p:grpSpPr>
        <p:sp>
          <p:nvSpPr>
            <p:cNvPr id="155" name="Google Shape;155;p17"/>
            <p:cNvSpPr txBox="1"/>
            <p:nvPr/>
          </p:nvSpPr>
          <p:spPr>
            <a:xfrm>
              <a:off x="0" y="0"/>
              <a:ext cx="9597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Sadness</a:t>
              </a:r>
              <a:endParaRPr/>
            </a:p>
          </p:txBody>
        </p:sp>
        <p:sp>
          <p:nvSpPr>
            <p:cNvPr id="156" name="Google Shape;156;p17"/>
            <p:cNvSpPr txBox="1"/>
            <p:nvPr/>
          </p:nvSpPr>
          <p:spPr>
            <a:xfrm>
              <a:off x="0" y="988607"/>
              <a:ext cx="95970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Include a definition for this term.</a:t>
              </a:r>
              <a:endParaRPr/>
            </a:p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Highlight duration differences.</a:t>
              </a:r>
              <a:endParaRPr/>
            </a:p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Emphasize cause and intensity.</a:t>
              </a:r>
              <a:endParaRPr/>
            </a:p>
            <a:p>
              <a:pPr indent="-259080" lvl="1" marL="51816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425D"/>
                </a:buClr>
                <a:buSzPts val="2400"/>
                <a:buFont typeface="Arial"/>
                <a:buChar char="•"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Describe how it impacts the person involved.</a:t>
              </a:r>
              <a:endParaRPr/>
            </a:p>
          </p:txBody>
        </p:sp>
      </p:grpSp>
      <p:sp>
        <p:nvSpPr>
          <p:cNvPr id="157" name="Google Shape;157;p17"/>
          <p:cNvSpPr txBox="1"/>
          <p:nvPr/>
        </p:nvSpPr>
        <p:spPr>
          <a:xfrm>
            <a:off x="8716392" y="968950"/>
            <a:ext cx="68604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depression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2451912" y="2656847"/>
            <a:ext cx="7066445" cy="1504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21425D"/>
                </a:solidFill>
                <a:latin typeface="Vollkorn"/>
                <a:ea typeface="Vollkorn"/>
                <a:cs typeface="Vollkorn"/>
                <a:sym typeface="Vollkorn"/>
              </a:rPr>
              <a:t>differ from</a:t>
            </a:r>
            <a:endParaRPr/>
          </a:p>
        </p:txBody>
      </p:sp>
      <p:sp>
        <p:nvSpPr>
          <p:cNvPr id="159" name="Google Shape;159;p17"/>
          <p:cNvSpPr/>
          <p:nvPr/>
        </p:nvSpPr>
        <p:spPr>
          <a:xfrm>
            <a:off x="9518357" y="2647322"/>
            <a:ext cx="6317732" cy="1342221"/>
          </a:xfrm>
          <a:custGeom>
            <a:rect b="b" l="l" r="r" t="t"/>
            <a:pathLst>
              <a:path extrusionOk="0" h="1342221" w="6317732">
                <a:moveTo>
                  <a:pt x="0" y="0"/>
                </a:moveTo>
                <a:lnTo>
                  <a:pt x="6317731" y="0"/>
                </a:lnTo>
                <a:lnTo>
                  <a:pt x="6317731" y="1342221"/>
                </a:lnTo>
                <a:lnTo>
                  <a:pt x="0" y="13422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21933" l="-2452" r="-22575" t="-8679"/>
            </a:stretch>
          </a:blipFill>
          <a:ln>
            <a:noFill/>
          </a:ln>
        </p:spPr>
      </p:sp>
      <p:sp>
        <p:nvSpPr>
          <p:cNvPr id="160" name="Google Shape;160;p17"/>
          <p:cNvSpPr txBox="1"/>
          <p:nvPr/>
        </p:nvSpPr>
        <p:spPr>
          <a:xfrm>
            <a:off x="9956281" y="2587572"/>
            <a:ext cx="54420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sadness?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/>
          <p:nvPr/>
        </p:nvSpPr>
        <p:spPr>
          <a:xfrm>
            <a:off x="8320867" y="1363704"/>
            <a:ext cx="3781552" cy="3685004"/>
          </a:xfrm>
          <a:custGeom>
            <a:rect b="b" l="l" r="r" t="t"/>
            <a:pathLst>
              <a:path extrusionOk="0" h="3685004" w="3781552">
                <a:moveTo>
                  <a:pt x="0" y="0"/>
                </a:moveTo>
                <a:lnTo>
                  <a:pt x="3781552" y="0"/>
                </a:lnTo>
                <a:lnTo>
                  <a:pt x="3781552" y="3685003"/>
                </a:lnTo>
                <a:lnTo>
                  <a:pt x="0" y="3685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-30931" l="-112579" r="-31288" t="-9212"/>
            </a:stretch>
          </a:blipFill>
          <a:ln>
            <a:noFill/>
          </a:ln>
        </p:spPr>
      </p:sp>
      <p:sp>
        <p:nvSpPr>
          <p:cNvPr id="166" name="Google Shape;166;p18"/>
          <p:cNvSpPr/>
          <p:nvPr/>
        </p:nvSpPr>
        <p:spPr>
          <a:xfrm>
            <a:off x="12365915" y="1363704"/>
            <a:ext cx="4893385" cy="3685004"/>
          </a:xfrm>
          <a:custGeom>
            <a:rect b="b" l="l" r="r" t="t"/>
            <a:pathLst>
              <a:path extrusionOk="0" h="3685004" w="4893385">
                <a:moveTo>
                  <a:pt x="0" y="0"/>
                </a:moveTo>
                <a:lnTo>
                  <a:pt x="4893385" y="0"/>
                </a:lnTo>
                <a:lnTo>
                  <a:pt x="4893385" y="3685003"/>
                </a:lnTo>
                <a:lnTo>
                  <a:pt x="0" y="3685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31864" l="-83590" r="-6206" t="-9277"/>
            </a:stretch>
          </a:blipFill>
          <a:ln>
            <a:noFill/>
          </a:ln>
        </p:spPr>
      </p:sp>
      <p:sp>
        <p:nvSpPr>
          <p:cNvPr id="167" name="Google Shape;167;p18"/>
          <p:cNvSpPr/>
          <p:nvPr/>
        </p:nvSpPr>
        <p:spPr>
          <a:xfrm>
            <a:off x="8350845" y="5238293"/>
            <a:ext cx="4893385" cy="3685004"/>
          </a:xfrm>
          <a:custGeom>
            <a:rect b="b" l="l" r="r" t="t"/>
            <a:pathLst>
              <a:path extrusionOk="0" h="3685004" w="4893385">
                <a:moveTo>
                  <a:pt x="0" y="0"/>
                </a:moveTo>
                <a:lnTo>
                  <a:pt x="4893385" y="0"/>
                </a:lnTo>
                <a:lnTo>
                  <a:pt x="4893385" y="3685003"/>
                </a:lnTo>
                <a:lnTo>
                  <a:pt x="0" y="3685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31864" l="-83590" r="-6206" t="-9277"/>
            </a:stretch>
          </a:blipFill>
          <a:ln>
            <a:noFill/>
          </a:ln>
        </p:spPr>
      </p:sp>
      <p:grpSp>
        <p:nvGrpSpPr>
          <p:cNvPr id="168" name="Google Shape;168;p18"/>
          <p:cNvGrpSpPr/>
          <p:nvPr/>
        </p:nvGrpSpPr>
        <p:grpSpPr>
          <a:xfrm>
            <a:off x="12615795" y="2441347"/>
            <a:ext cx="4393575" cy="1596112"/>
            <a:chOff x="0" y="-205067"/>
            <a:chExt cx="5858100" cy="2128150"/>
          </a:xfrm>
        </p:grpSpPr>
        <p:sp>
          <p:nvSpPr>
            <p:cNvPr id="169" name="Google Shape;169;p18"/>
            <p:cNvSpPr txBox="1"/>
            <p:nvPr/>
          </p:nvSpPr>
          <p:spPr>
            <a:xfrm>
              <a:off x="0" y="-205067"/>
              <a:ext cx="5858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Major depression</a:t>
              </a:r>
              <a:endParaRPr/>
            </a:p>
          </p:txBody>
        </p:sp>
        <p:sp>
          <p:nvSpPr>
            <p:cNvPr id="170" name="Google Shape;170;p18"/>
            <p:cNvSpPr txBox="1"/>
            <p:nvPr/>
          </p:nvSpPr>
          <p:spPr>
            <a:xfrm>
              <a:off x="0" y="741083"/>
              <a:ext cx="5858100" cy="118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Describe its defining characteristics.</a:t>
              </a:r>
              <a:endParaRPr/>
            </a:p>
          </p:txBody>
        </p:sp>
      </p:grpSp>
      <p:grpSp>
        <p:nvGrpSpPr>
          <p:cNvPr id="171" name="Google Shape;171;p18"/>
          <p:cNvGrpSpPr/>
          <p:nvPr/>
        </p:nvGrpSpPr>
        <p:grpSpPr>
          <a:xfrm>
            <a:off x="8600725" y="6073234"/>
            <a:ext cx="4393625" cy="2015121"/>
            <a:chOff x="0" y="0"/>
            <a:chExt cx="5858166" cy="2686828"/>
          </a:xfrm>
        </p:grpSpPr>
        <p:sp>
          <p:nvSpPr>
            <p:cNvPr id="172" name="Google Shape;172;p18"/>
            <p:cNvSpPr txBox="1"/>
            <p:nvPr/>
          </p:nvSpPr>
          <p:spPr>
            <a:xfrm>
              <a:off x="0" y="0"/>
              <a:ext cx="5858166" cy="129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Persistent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depressive order</a:t>
              </a:r>
              <a:endParaRPr/>
            </a:p>
          </p:txBody>
        </p:sp>
        <p:sp>
          <p:nvSpPr>
            <p:cNvPr id="173" name="Google Shape;173;p18"/>
            <p:cNvSpPr txBox="1"/>
            <p:nvPr/>
          </p:nvSpPr>
          <p:spPr>
            <a:xfrm>
              <a:off x="0" y="1593358"/>
              <a:ext cx="58581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1425D"/>
                  </a:solidFill>
                  <a:latin typeface="Barlow"/>
                  <a:ea typeface="Barlow"/>
                  <a:cs typeface="Barlow"/>
                  <a:sym typeface="Barlow"/>
                </a:rPr>
                <a:t>Describe its defining characteristics.</a:t>
              </a:r>
              <a:endParaRPr/>
            </a:p>
          </p:txBody>
        </p:sp>
      </p:grpSp>
      <p:sp>
        <p:nvSpPr>
          <p:cNvPr id="174" name="Google Shape;174;p18"/>
          <p:cNvSpPr/>
          <p:nvPr/>
        </p:nvSpPr>
        <p:spPr>
          <a:xfrm>
            <a:off x="722236" y="2703664"/>
            <a:ext cx="6778791" cy="4879672"/>
          </a:xfrm>
          <a:custGeom>
            <a:rect b="b" l="l" r="r" t="t"/>
            <a:pathLst>
              <a:path extrusionOk="0" h="4879672" w="6778791">
                <a:moveTo>
                  <a:pt x="0" y="0"/>
                </a:moveTo>
                <a:lnTo>
                  <a:pt x="6778791" y="0"/>
                </a:lnTo>
                <a:lnTo>
                  <a:pt x="6778791" y="4879672"/>
                </a:lnTo>
                <a:lnTo>
                  <a:pt x="0" y="48796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351" l="-2743" r="-37196" t="-2867"/>
            </a:stretch>
          </a:blipFill>
          <a:ln>
            <a:noFill/>
          </a:ln>
        </p:spPr>
      </p:sp>
      <p:sp>
        <p:nvSpPr>
          <p:cNvPr id="175" name="Google Shape;175;p18"/>
          <p:cNvSpPr txBox="1"/>
          <p:nvPr/>
        </p:nvSpPr>
        <p:spPr>
          <a:xfrm>
            <a:off x="1039710" y="3476622"/>
            <a:ext cx="61437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Common types of depression</a:t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13450814" y="5238293"/>
            <a:ext cx="3781552" cy="3685004"/>
          </a:xfrm>
          <a:custGeom>
            <a:rect b="b" l="l" r="r" t="t"/>
            <a:pathLst>
              <a:path extrusionOk="0" h="3685004" w="3781552">
                <a:moveTo>
                  <a:pt x="0" y="0"/>
                </a:moveTo>
                <a:lnTo>
                  <a:pt x="3781551" y="0"/>
                </a:lnTo>
                <a:lnTo>
                  <a:pt x="3781551" y="3685003"/>
                </a:lnTo>
                <a:lnTo>
                  <a:pt x="0" y="3685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0000"/>
            </a:blip>
            <a:stretch>
              <a:fillRect b="-30931" l="-112579" r="-31288" t="-9212"/>
            </a:stretch>
          </a:blipFill>
          <a:ln>
            <a:noFill/>
          </a:ln>
        </p:spPr>
      </p:sp>
      <p:sp>
        <p:nvSpPr>
          <p:cNvPr id="177" name="Google Shape;177;p18"/>
          <p:cNvSpPr/>
          <p:nvPr/>
        </p:nvSpPr>
        <p:spPr>
          <a:xfrm>
            <a:off x="13911479" y="5675678"/>
            <a:ext cx="2860221" cy="3247619"/>
          </a:xfrm>
          <a:custGeom>
            <a:rect b="b" l="l" r="r" t="t"/>
            <a:pathLst>
              <a:path extrusionOk="0" h="3247619" w="2860221">
                <a:moveTo>
                  <a:pt x="0" y="0"/>
                </a:moveTo>
                <a:lnTo>
                  <a:pt x="2860221" y="0"/>
                </a:lnTo>
                <a:lnTo>
                  <a:pt x="2860221" y="3247618"/>
                </a:lnTo>
                <a:lnTo>
                  <a:pt x="0" y="3247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111" l="0" r="0" t="0"/>
            </a:stretch>
          </a:blipFill>
          <a:ln>
            <a:noFill/>
          </a:ln>
        </p:spPr>
      </p:sp>
      <p:sp>
        <p:nvSpPr>
          <p:cNvPr id="178" name="Google Shape;178;p18"/>
          <p:cNvSpPr/>
          <p:nvPr/>
        </p:nvSpPr>
        <p:spPr>
          <a:xfrm>
            <a:off x="8475269" y="1671302"/>
            <a:ext cx="3472747" cy="3377405"/>
          </a:xfrm>
          <a:custGeom>
            <a:rect b="b" l="l" r="r" t="t"/>
            <a:pathLst>
              <a:path extrusionOk="0" h="3377405" w="3472747">
                <a:moveTo>
                  <a:pt x="0" y="0"/>
                </a:moveTo>
                <a:lnTo>
                  <a:pt x="3472748" y="0"/>
                </a:lnTo>
                <a:lnTo>
                  <a:pt x="3472748" y="3377405"/>
                </a:lnTo>
                <a:lnTo>
                  <a:pt x="0" y="3377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2373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/>
          <p:nvPr/>
        </p:nvSpPr>
        <p:spPr>
          <a:xfrm>
            <a:off x="877174" y="1009255"/>
            <a:ext cx="8376690" cy="2887803"/>
          </a:xfrm>
          <a:custGeom>
            <a:rect b="b" l="l" r="r" t="t"/>
            <a:pathLst>
              <a:path extrusionOk="0" h="2887803" w="8376690">
                <a:moveTo>
                  <a:pt x="0" y="0"/>
                </a:moveTo>
                <a:lnTo>
                  <a:pt x="8376690" y="0"/>
                </a:lnTo>
                <a:lnTo>
                  <a:pt x="8376690" y="2887803"/>
                </a:lnTo>
                <a:lnTo>
                  <a:pt x="0" y="2887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314" l="-2095" r="-1538" t="-4573"/>
            </a:stretch>
          </a:blipFill>
          <a:ln>
            <a:noFill/>
          </a:ln>
        </p:spPr>
      </p:sp>
      <p:sp>
        <p:nvSpPr>
          <p:cNvPr id="184" name="Google Shape;184;p19"/>
          <p:cNvSpPr txBox="1"/>
          <p:nvPr/>
        </p:nvSpPr>
        <p:spPr>
          <a:xfrm>
            <a:off x="515525" y="1421275"/>
            <a:ext cx="90999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Common signs and symptoms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1045256" y="7526809"/>
            <a:ext cx="4584125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Symptom 1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6868494" y="7526809"/>
            <a:ext cx="4584125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Symptom 2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12691732" y="7526809"/>
            <a:ext cx="4584125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Symptom 3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1045256" y="8171152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Supporting details here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6868494" y="8171152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Supporting details here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12691732" y="8171152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Supporting details here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10256188" y="1332386"/>
            <a:ext cx="7003200" cy="18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Emphasize that depression looks different for everyone. Include a reminder that if someone feels unsafe or overwhelmed, they should reach out to a counselor, helpline, or trusted adult.</a:t>
            </a:r>
            <a:endParaRPr sz="1000"/>
          </a:p>
        </p:txBody>
      </p:sp>
      <p:sp>
        <p:nvSpPr>
          <p:cNvPr id="192" name="Google Shape;192;p19"/>
          <p:cNvSpPr/>
          <p:nvPr/>
        </p:nvSpPr>
        <p:spPr>
          <a:xfrm>
            <a:off x="1012144" y="5525792"/>
            <a:ext cx="1656783" cy="1656783"/>
          </a:xfrm>
          <a:custGeom>
            <a:rect b="b" l="l" r="r" t="t"/>
            <a:pathLst>
              <a:path extrusionOk="0" h="1656783" w="1656783">
                <a:moveTo>
                  <a:pt x="0" y="0"/>
                </a:moveTo>
                <a:lnTo>
                  <a:pt x="1656783" y="0"/>
                </a:lnTo>
                <a:lnTo>
                  <a:pt x="1656783" y="1656783"/>
                </a:lnTo>
                <a:lnTo>
                  <a:pt x="0" y="1656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855" l="-20747" r="-67847" t="-2760"/>
            </a:stretch>
          </a:blipFill>
          <a:ln>
            <a:noFill/>
          </a:ln>
        </p:spPr>
      </p:sp>
      <p:sp>
        <p:nvSpPr>
          <p:cNvPr id="193" name="Google Shape;193;p19"/>
          <p:cNvSpPr txBox="1"/>
          <p:nvPr/>
        </p:nvSpPr>
        <p:spPr>
          <a:xfrm>
            <a:off x="1599899" y="5430191"/>
            <a:ext cx="481200" cy="15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4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1</a:t>
            </a: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6868494" y="5525792"/>
            <a:ext cx="1656783" cy="1656783"/>
          </a:xfrm>
          <a:custGeom>
            <a:rect b="b" l="l" r="r" t="t"/>
            <a:pathLst>
              <a:path extrusionOk="0" h="1656783" w="1656783">
                <a:moveTo>
                  <a:pt x="0" y="0"/>
                </a:moveTo>
                <a:lnTo>
                  <a:pt x="1656783" y="0"/>
                </a:lnTo>
                <a:lnTo>
                  <a:pt x="1656783" y="1656783"/>
                </a:lnTo>
                <a:lnTo>
                  <a:pt x="0" y="1656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855" l="-20747" r="-67847" t="-2760"/>
            </a:stretch>
          </a:blipFill>
          <a:ln>
            <a:noFill/>
          </a:ln>
        </p:spPr>
      </p:sp>
      <p:sp>
        <p:nvSpPr>
          <p:cNvPr id="195" name="Google Shape;195;p19"/>
          <p:cNvSpPr txBox="1"/>
          <p:nvPr/>
        </p:nvSpPr>
        <p:spPr>
          <a:xfrm>
            <a:off x="7347064" y="5430191"/>
            <a:ext cx="699600" cy="15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4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2</a:t>
            </a:r>
            <a:endParaRPr/>
          </a:p>
        </p:txBody>
      </p:sp>
      <p:sp>
        <p:nvSpPr>
          <p:cNvPr id="196" name="Google Shape;196;p19"/>
          <p:cNvSpPr/>
          <p:nvPr/>
        </p:nvSpPr>
        <p:spPr>
          <a:xfrm>
            <a:off x="12691732" y="5525792"/>
            <a:ext cx="1656783" cy="1656783"/>
          </a:xfrm>
          <a:custGeom>
            <a:rect b="b" l="l" r="r" t="t"/>
            <a:pathLst>
              <a:path extrusionOk="0" h="1656783" w="1656783">
                <a:moveTo>
                  <a:pt x="0" y="0"/>
                </a:moveTo>
                <a:lnTo>
                  <a:pt x="1656783" y="0"/>
                </a:lnTo>
                <a:lnTo>
                  <a:pt x="1656783" y="1656783"/>
                </a:lnTo>
                <a:lnTo>
                  <a:pt x="0" y="1656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855" l="-20747" r="-67847" t="-2760"/>
            </a:stretch>
          </a:blipFill>
          <a:ln>
            <a:noFill/>
          </a:ln>
        </p:spPr>
      </p:sp>
      <p:sp>
        <p:nvSpPr>
          <p:cNvPr id="197" name="Google Shape;197;p19"/>
          <p:cNvSpPr txBox="1"/>
          <p:nvPr/>
        </p:nvSpPr>
        <p:spPr>
          <a:xfrm>
            <a:off x="13173117" y="5353309"/>
            <a:ext cx="699600" cy="15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4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"/>
          <p:cNvSpPr/>
          <p:nvPr/>
        </p:nvSpPr>
        <p:spPr>
          <a:xfrm rot="-335364">
            <a:off x="1109702" y="2729077"/>
            <a:ext cx="6547708" cy="1982942"/>
          </a:xfrm>
          <a:custGeom>
            <a:rect b="b" l="l" r="r" t="t"/>
            <a:pathLst>
              <a:path extrusionOk="0" h="1982942" w="6547708">
                <a:moveTo>
                  <a:pt x="0" y="0"/>
                </a:moveTo>
                <a:lnTo>
                  <a:pt x="6547708" y="0"/>
                </a:lnTo>
                <a:lnTo>
                  <a:pt x="6547708" y="1982943"/>
                </a:lnTo>
                <a:lnTo>
                  <a:pt x="0" y="19829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8855" l="-2048" r="-2384" t="-4876"/>
            </a:stretch>
          </a:blipFill>
          <a:ln>
            <a:noFill/>
          </a:ln>
        </p:spPr>
      </p:sp>
      <p:sp>
        <p:nvSpPr>
          <p:cNvPr id="203" name="Google Shape;203;p20"/>
          <p:cNvSpPr txBox="1"/>
          <p:nvPr/>
        </p:nvSpPr>
        <p:spPr>
          <a:xfrm rot="-335362">
            <a:off x="1317586" y="3051891"/>
            <a:ext cx="6052477" cy="1588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65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Learning</a:t>
            </a:r>
            <a:endParaRPr/>
          </a:p>
        </p:txBody>
      </p:sp>
      <p:sp>
        <p:nvSpPr>
          <p:cNvPr id="204" name="Google Shape;204;p20"/>
          <p:cNvSpPr/>
          <p:nvPr/>
        </p:nvSpPr>
        <p:spPr>
          <a:xfrm rot="137537">
            <a:off x="2976853" y="4510000"/>
            <a:ext cx="5171245" cy="1859556"/>
          </a:xfrm>
          <a:custGeom>
            <a:rect b="b" l="l" r="r" t="t"/>
            <a:pathLst>
              <a:path extrusionOk="0" h="1859556" w="5171245">
                <a:moveTo>
                  <a:pt x="0" y="0"/>
                </a:moveTo>
                <a:lnTo>
                  <a:pt x="5171246" y="0"/>
                </a:lnTo>
                <a:lnTo>
                  <a:pt x="5171246" y="1859555"/>
                </a:lnTo>
                <a:lnTo>
                  <a:pt x="0" y="1859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9041" l="-2437" r="-21824" t="-5096"/>
            </a:stretch>
          </a:blipFill>
          <a:ln>
            <a:noFill/>
          </a:ln>
        </p:spPr>
      </p:sp>
      <p:sp>
        <p:nvSpPr>
          <p:cNvPr id="205" name="Google Shape;205;p20"/>
          <p:cNvSpPr/>
          <p:nvPr/>
        </p:nvSpPr>
        <p:spPr>
          <a:xfrm>
            <a:off x="10388974" y="1481455"/>
            <a:ext cx="6870326" cy="2182685"/>
          </a:xfrm>
          <a:custGeom>
            <a:rect b="b" l="l" r="r" t="t"/>
            <a:pathLst>
              <a:path extrusionOk="0" h="2182685" w="6870326">
                <a:moveTo>
                  <a:pt x="0" y="0"/>
                </a:moveTo>
                <a:lnTo>
                  <a:pt x="6870326" y="0"/>
                </a:lnTo>
                <a:lnTo>
                  <a:pt x="6870326" y="2182685"/>
                </a:lnTo>
                <a:lnTo>
                  <a:pt x="0" y="21826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-112308" l="-20560" r="-2034" t="-4490"/>
            </a:stretch>
          </a:blipFill>
          <a:ln>
            <a:noFill/>
          </a:ln>
        </p:spPr>
      </p:sp>
      <p:sp>
        <p:nvSpPr>
          <p:cNvPr id="206" name="Google Shape;206;p20"/>
          <p:cNvSpPr/>
          <p:nvPr/>
        </p:nvSpPr>
        <p:spPr>
          <a:xfrm>
            <a:off x="10388974" y="3902265"/>
            <a:ext cx="6870326" cy="1063618"/>
          </a:xfrm>
          <a:custGeom>
            <a:rect b="b" l="l" r="r" t="t"/>
            <a:pathLst>
              <a:path extrusionOk="0" h="1063618" w="6870326">
                <a:moveTo>
                  <a:pt x="0" y="0"/>
                </a:moveTo>
                <a:lnTo>
                  <a:pt x="6870326" y="0"/>
                </a:lnTo>
                <a:lnTo>
                  <a:pt x="6870326" y="1063618"/>
                </a:lnTo>
                <a:lnTo>
                  <a:pt x="0" y="1063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207" name="Google Shape;207;p20"/>
          <p:cNvSpPr/>
          <p:nvPr/>
        </p:nvSpPr>
        <p:spPr>
          <a:xfrm>
            <a:off x="10388974" y="5170879"/>
            <a:ext cx="6870326" cy="1063618"/>
          </a:xfrm>
          <a:custGeom>
            <a:rect b="b" l="l" r="r" t="t"/>
            <a:pathLst>
              <a:path extrusionOk="0" h="1063618" w="6870326">
                <a:moveTo>
                  <a:pt x="0" y="0"/>
                </a:moveTo>
                <a:lnTo>
                  <a:pt x="6870326" y="0"/>
                </a:lnTo>
                <a:lnTo>
                  <a:pt x="6870326" y="1063618"/>
                </a:lnTo>
                <a:lnTo>
                  <a:pt x="0" y="1063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208" name="Google Shape;208;p20"/>
          <p:cNvSpPr/>
          <p:nvPr/>
        </p:nvSpPr>
        <p:spPr>
          <a:xfrm>
            <a:off x="10388974" y="6473313"/>
            <a:ext cx="6870326" cy="1063618"/>
          </a:xfrm>
          <a:custGeom>
            <a:rect b="b" l="l" r="r" t="t"/>
            <a:pathLst>
              <a:path extrusionOk="0" h="1063618" w="6870326">
                <a:moveTo>
                  <a:pt x="0" y="0"/>
                </a:moveTo>
                <a:lnTo>
                  <a:pt x="6870326" y="0"/>
                </a:lnTo>
                <a:lnTo>
                  <a:pt x="6870326" y="1063618"/>
                </a:lnTo>
                <a:lnTo>
                  <a:pt x="0" y="1063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209" name="Google Shape;209;p20"/>
          <p:cNvSpPr/>
          <p:nvPr/>
        </p:nvSpPr>
        <p:spPr>
          <a:xfrm>
            <a:off x="10388974" y="7741927"/>
            <a:ext cx="6870326" cy="1063618"/>
          </a:xfrm>
          <a:custGeom>
            <a:rect b="b" l="l" r="r" t="t"/>
            <a:pathLst>
              <a:path extrusionOk="0" h="1063618" w="6870326">
                <a:moveTo>
                  <a:pt x="0" y="0"/>
                </a:moveTo>
                <a:lnTo>
                  <a:pt x="6870326" y="0"/>
                </a:lnTo>
                <a:lnTo>
                  <a:pt x="6870326" y="1063618"/>
                </a:lnTo>
                <a:lnTo>
                  <a:pt x="0" y="1063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65000"/>
            </a:blip>
            <a:stretch>
              <a:fillRect b="-456073" l="-3601" r="-54876" t="-19036"/>
            </a:stretch>
          </a:blipFill>
          <a:ln>
            <a:noFill/>
          </a:ln>
        </p:spPr>
      </p:sp>
      <p:sp>
        <p:nvSpPr>
          <p:cNvPr id="210" name="Google Shape;210;p20"/>
          <p:cNvSpPr/>
          <p:nvPr/>
        </p:nvSpPr>
        <p:spPr>
          <a:xfrm>
            <a:off x="-163331" y="-818998"/>
            <a:ext cx="3105065" cy="2715520"/>
          </a:xfrm>
          <a:custGeom>
            <a:rect b="b" l="l" r="r" t="t"/>
            <a:pathLst>
              <a:path extrusionOk="0" h="2715520" w="3105065">
                <a:moveTo>
                  <a:pt x="0" y="0"/>
                </a:moveTo>
                <a:lnTo>
                  <a:pt x="3105065" y="0"/>
                </a:lnTo>
                <a:lnTo>
                  <a:pt x="3105065" y="2715520"/>
                </a:lnTo>
                <a:lnTo>
                  <a:pt x="0" y="2715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20"/>
          <p:cNvSpPr/>
          <p:nvPr/>
        </p:nvSpPr>
        <p:spPr>
          <a:xfrm rot="4753639">
            <a:off x="6625377" y="8720357"/>
            <a:ext cx="2197909" cy="2472086"/>
          </a:xfrm>
          <a:custGeom>
            <a:rect b="b" l="l" r="r" t="t"/>
            <a:pathLst>
              <a:path extrusionOk="0" h="2472086" w="2197909">
                <a:moveTo>
                  <a:pt x="0" y="0"/>
                </a:moveTo>
                <a:lnTo>
                  <a:pt x="2197909" y="0"/>
                </a:lnTo>
                <a:lnTo>
                  <a:pt x="2197909" y="2472086"/>
                </a:lnTo>
                <a:lnTo>
                  <a:pt x="0" y="24720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20"/>
          <p:cNvSpPr txBox="1"/>
          <p:nvPr/>
        </p:nvSpPr>
        <p:spPr>
          <a:xfrm>
            <a:off x="1883065" y="6938628"/>
            <a:ext cx="5317352" cy="933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Add a multiple-choice question to test understanding.</a:t>
            </a:r>
            <a:endParaRPr/>
          </a:p>
        </p:txBody>
      </p:sp>
      <p:sp>
        <p:nvSpPr>
          <p:cNvPr id="213" name="Google Shape;213;p20"/>
          <p:cNvSpPr txBox="1"/>
          <p:nvPr/>
        </p:nvSpPr>
        <p:spPr>
          <a:xfrm rot="175066">
            <a:off x="3196086" y="4757646"/>
            <a:ext cx="4791512" cy="1541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543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check</a:t>
            </a:r>
            <a:endParaRPr/>
          </a:p>
        </p:txBody>
      </p:sp>
      <p:sp>
        <p:nvSpPr>
          <p:cNvPr id="214" name="Google Shape;214;p20"/>
          <p:cNvSpPr txBox="1"/>
          <p:nvPr/>
        </p:nvSpPr>
        <p:spPr>
          <a:xfrm>
            <a:off x="10820710" y="1896522"/>
            <a:ext cx="6006854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99" u="none" cap="none" strike="noStrike">
                <a:solidFill>
                  <a:srgbClr val="21425D"/>
                </a:solidFill>
                <a:latin typeface="Vollkorn"/>
                <a:ea typeface="Vollkorn"/>
                <a:cs typeface="Vollkorn"/>
                <a:sym typeface="Vollkorn"/>
              </a:rPr>
              <a:t>Question</a:t>
            </a:r>
            <a:endParaRPr/>
          </a:p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99" u="none" cap="none" strike="noStrike">
                <a:solidFill>
                  <a:srgbClr val="21425D"/>
                </a:solidFill>
                <a:latin typeface="Vollkorn"/>
                <a:ea typeface="Vollkorn"/>
                <a:cs typeface="Vollkorn"/>
                <a:sym typeface="Vollkorn"/>
              </a:rPr>
              <a:t>goes here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10820710" y="4186424"/>
            <a:ext cx="6006854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Option 1</a:t>
            </a:r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10820710" y="5455038"/>
            <a:ext cx="6006854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Option 2</a:t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10820710" y="6757472"/>
            <a:ext cx="6006854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Option 3</a:t>
            </a:r>
            <a:endParaRPr/>
          </a:p>
        </p:txBody>
      </p:sp>
      <p:sp>
        <p:nvSpPr>
          <p:cNvPr id="218" name="Google Shape;218;p20"/>
          <p:cNvSpPr txBox="1"/>
          <p:nvPr/>
        </p:nvSpPr>
        <p:spPr>
          <a:xfrm>
            <a:off x="10820710" y="8026086"/>
            <a:ext cx="6006854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Option 4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BFF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1"/>
          <p:cNvSpPr/>
          <p:nvPr/>
        </p:nvSpPr>
        <p:spPr>
          <a:xfrm>
            <a:off x="10353420" y="6918945"/>
            <a:ext cx="6468671" cy="2339355"/>
          </a:xfrm>
          <a:custGeom>
            <a:rect b="b" l="l" r="r" t="t"/>
            <a:pathLst>
              <a:path extrusionOk="0" h="2339355" w="6468671">
                <a:moveTo>
                  <a:pt x="0" y="0"/>
                </a:moveTo>
                <a:lnTo>
                  <a:pt x="6468671" y="0"/>
                </a:lnTo>
                <a:lnTo>
                  <a:pt x="6468671" y="2339355"/>
                </a:lnTo>
                <a:lnTo>
                  <a:pt x="0" y="2339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-116391" l="-44684" r="-4891" t="-15224"/>
            </a:stretch>
          </a:blipFill>
          <a:ln>
            <a:noFill/>
          </a:ln>
        </p:spPr>
      </p:sp>
      <p:grpSp>
        <p:nvGrpSpPr>
          <p:cNvPr id="224" name="Google Shape;224;p21"/>
          <p:cNvGrpSpPr/>
          <p:nvPr/>
        </p:nvGrpSpPr>
        <p:grpSpPr>
          <a:xfrm>
            <a:off x="10842459" y="7570048"/>
            <a:ext cx="5558734" cy="987144"/>
            <a:chOff x="0" y="-66675"/>
            <a:chExt cx="7411646" cy="1316192"/>
          </a:xfrm>
        </p:grpSpPr>
        <p:sp>
          <p:nvSpPr>
            <p:cNvPr id="225" name="Google Shape;225;p21"/>
            <p:cNvSpPr txBox="1"/>
            <p:nvPr/>
          </p:nvSpPr>
          <p:spPr>
            <a:xfrm>
              <a:off x="0" y="-66675"/>
              <a:ext cx="7411646" cy="6635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Barlow"/>
                  <a:ea typeface="Barlow"/>
                  <a:cs typeface="Barlow"/>
                  <a:sym typeface="Barlow"/>
                </a:rPr>
                <a:t>Diagnostic criteria</a:t>
              </a:r>
              <a:endParaRPr/>
            </a:p>
          </p:txBody>
        </p:sp>
        <p:sp>
          <p:nvSpPr>
            <p:cNvPr id="226" name="Google Shape;226;p21"/>
            <p:cNvSpPr txBox="1"/>
            <p:nvPr/>
          </p:nvSpPr>
          <p:spPr>
            <a:xfrm>
              <a:off x="0" y="714847"/>
              <a:ext cx="7411646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Barlow"/>
                  <a:ea typeface="Barlow"/>
                  <a:cs typeface="Barlow"/>
                  <a:sym typeface="Barlow"/>
                </a:rPr>
                <a:t>Supporting details here</a:t>
              </a:r>
              <a:endParaRPr/>
            </a:p>
          </p:txBody>
        </p:sp>
      </p:grpSp>
      <p:sp>
        <p:nvSpPr>
          <p:cNvPr id="227" name="Google Shape;227;p21"/>
          <p:cNvSpPr txBox="1"/>
          <p:nvPr/>
        </p:nvSpPr>
        <p:spPr>
          <a:xfrm>
            <a:off x="1713050" y="6407500"/>
            <a:ext cx="6632400" cy="21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1425D"/>
                </a:solidFill>
                <a:latin typeface="Barlow"/>
                <a:ea typeface="Barlow"/>
                <a:cs typeface="Barlow"/>
                <a:sym typeface="Barlow"/>
              </a:rPr>
              <a:t>Use this slide to outline the steps a mental health professional may take to assess depression. Include what each step involves and what typically happens next.</a:t>
            </a:r>
            <a:endParaRPr sz="1100"/>
          </a:p>
        </p:txBody>
      </p:sp>
      <p:sp>
        <p:nvSpPr>
          <p:cNvPr id="228" name="Google Shape;228;p21"/>
          <p:cNvSpPr/>
          <p:nvPr/>
        </p:nvSpPr>
        <p:spPr>
          <a:xfrm>
            <a:off x="1028700" y="1729809"/>
            <a:ext cx="8000998" cy="4082366"/>
          </a:xfrm>
          <a:custGeom>
            <a:rect b="b" l="l" r="r" t="t"/>
            <a:pathLst>
              <a:path extrusionOk="0" h="4082366" w="8000998">
                <a:moveTo>
                  <a:pt x="0" y="0"/>
                </a:moveTo>
                <a:lnTo>
                  <a:pt x="8000998" y="0"/>
                </a:lnTo>
                <a:lnTo>
                  <a:pt x="8000998" y="4082366"/>
                </a:lnTo>
                <a:lnTo>
                  <a:pt x="0" y="40823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952" l="-1160" r="-4417" t="-5301"/>
            </a:stretch>
          </a:blipFill>
          <a:ln>
            <a:noFill/>
          </a:ln>
        </p:spPr>
      </p:sp>
      <p:sp>
        <p:nvSpPr>
          <p:cNvPr id="229" name="Google Shape;229;p21"/>
          <p:cNvSpPr txBox="1"/>
          <p:nvPr/>
        </p:nvSpPr>
        <p:spPr>
          <a:xfrm>
            <a:off x="1526283" y="2200950"/>
            <a:ext cx="70059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0" u="none" cap="none" strike="noStrike">
                <a:solidFill>
                  <a:srgbClr val="FFFFFF"/>
                </a:solidFill>
                <a:latin typeface="Vollkorn"/>
                <a:ea typeface="Vollkorn"/>
                <a:cs typeface="Vollkorn"/>
                <a:sym typeface="Vollkorn"/>
              </a:rPr>
              <a:t>How is depression diagnosed?</a:t>
            </a:r>
            <a:endParaRPr/>
          </a:p>
        </p:txBody>
      </p:sp>
      <p:sp>
        <p:nvSpPr>
          <p:cNvPr id="230" name="Google Shape;230;p21"/>
          <p:cNvSpPr/>
          <p:nvPr/>
        </p:nvSpPr>
        <p:spPr>
          <a:xfrm>
            <a:off x="10353420" y="1028700"/>
            <a:ext cx="6468671" cy="2339355"/>
          </a:xfrm>
          <a:custGeom>
            <a:rect b="b" l="l" r="r" t="t"/>
            <a:pathLst>
              <a:path extrusionOk="0" h="2339355" w="6468671">
                <a:moveTo>
                  <a:pt x="0" y="0"/>
                </a:moveTo>
                <a:lnTo>
                  <a:pt x="6468671" y="0"/>
                </a:lnTo>
                <a:lnTo>
                  <a:pt x="6468671" y="2339355"/>
                </a:lnTo>
                <a:lnTo>
                  <a:pt x="0" y="2339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0000"/>
            </a:blip>
            <a:stretch>
              <a:fillRect b="-116391" l="-44684" r="-4891" t="-15224"/>
            </a:stretch>
          </a:blipFill>
          <a:ln>
            <a:noFill/>
          </a:ln>
        </p:spPr>
      </p:sp>
      <p:sp>
        <p:nvSpPr>
          <p:cNvPr id="231" name="Google Shape;231;p21"/>
          <p:cNvSpPr/>
          <p:nvPr/>
        </p:nvSpPr>
        <p:spPr>
          <a:xfrm>
            <a:off x="10387491" y="3973822"/>
            <a:ext cx="6468671" cy="2339355"/>
          </a:xfrm>
          <a:custGeom>
            <a:rect b="b" l="l" r="r" t="t"/>
            <a:pathLst>
              <a:path extrusionOk="0" h="2339355" w="6468671">
                <a:moveTo>
                  <a:pt x="0" y="0"/>
                </a:moveTo>
                <a:lnTo>
                  <a:pt x="6468671" y="0"/>
                </a:lnTo>
                <a:lnTo>
                  <a:pt x="6468671" y="2339356"/>
                </a:lnTo>
                <a:lnTo>
                  <a:pt x="0" y="233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90000"/>
            </a:blip>
            <a:stretch>
              <a:fillRect b="-116391" l="-44684" r="-4891" t="-15224"/>
            </a:stretch>
          </a:blipFill>
          <a:ln>
            <a:noFill/>
          </a:ln>
        </p:spPr>
      </p:sp>
      <p:grpSp>
        <p:nvGrpSpPr>
          <p:cNvPr id="232" name="Google Shape;232;p21"/>
          <p:cNvGrpSpPr/>
          <p:nvPr/>
        </p:nvGrpSpPr>
        <p:grpSpPr>
          <a:xfrm>
            <a:off x="13168022" y="3229647"/>
            <a:ext cx="839468" cy="855740"/>
            <a:chOff x="0" y="0"/>
            <a:chExt cx="1119290" cy="1140987"/>
          </a:xfrm>
        </p:grpSpPr>
        <p:sp>
          <p:nvSpPr>
            <p:cNvPr id="233" name="Google Shape;233;p21"/>
            <p:cNvSpPr/>
            <p:nvPr/>
          </p:nvSpPr>
          <p:spPr>
            <a:xfrm>
              <a:off x="0" y="0"/>
              <a:ext cx="1119290" cy="1140987"/>
            </a:xfrm>
            <a:custGeom>
              <a:rect b="b" l="l" r="r" t="t"/>
              <a:pathLst>
                <a:path extrusionOk="0" h="1140987" w="1119290">
                  <a:moveTo>
                    <a:pt x="0" y="0"/>
                  </a:moveTo>
                  <a:lnTo>
                    <a:pt x="1119290" y="0"/>
                  </a:lnTo>
                  <a:lnTo>
                    <a:pt x="1119290" y="1140987"/>
                  </a:lnTo>
                  <a:lnTo>
                    <a:pt x="0" y="11409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3668" l="-4963" r="-108030" t="-3721"/>
              </a:stretch>
            </a:blipFill>
            <a:ln>
              <a:noFill/>
            </a:ln>
          </p:spPr>
        </p:sp>
        <p:cxnSp>
          <p:nvCxnSpPr>
            <p:cNvPr id="234" name="Google Shape;234;p21"/>
            <p:cNvCxnSpPr/>
            <p:nvPr/>
          </p:nvCxnSpPr>
          <p:spPr>
            <a:xfrm>
              <a:off x="559645" y="224303"/>
              <a:ext cx="0" cy="692382"/>
            </a:xfrm>
            <a:prstGeom prst="straightConnector1">
              <a:avLst/>
            </a:prstGeom>
            <a:noFill/>
            <a:ln cap="rnd" cmpd="sng" w="152400">
              <a:solidFill>
                <a:srgbClr val="FFFFFF">
                  <a:alpha val="69804"/>
                </a:srgbClr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grpSp>
        <p:nvGrpSpPr>
          <p:cNvPr id="235" name="Google Shape;235;p21"/>
          <p:cNvGrpSpPr/>
          <p:nvPr/>
        </p:nvGrpSpPr>
        <p:grpSpPr>
          <a:xfrm>
            <a:off x="10808389" y="1679803"/>
            <a:ext cx="5558734" cy="987144"/>
            <a:chOff x="0" y="-66675"/>
            <a:chExt cx="7411646" cy="1316192"/>
          </a:xfrm>
        </p:grpSpPr>
        <p:sp>
          <p:nvSpPr>
            <p:cNvPr id="236" name="Google Shape;236;p21"/>
            <p:cNvSpPr txBox="1"/>
            <p:nvPr/>
          </p:nvSpPr>
          <p:spPr>
            <a:xfrm>
              <a:off x="0" y="-66675"/>
              <a:ext cx="7411646" cy="6635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Barlow"/>
                  <a:ea typeface="Barlow"/>
                  <a:cs typeface="Barlow"/>
                  <a:sym typeface="Barlow"/>
                </a:rPr>
                <a:t>Initial screening</a:t>
              </a:r>
              <a:endParaRPr/>
            </a:p>
          </p:txBody>
        </p:sp>
        <p:sp>
          <p:nvSpPr>
            <p:cNvPr id="237" name="Google Shape;237;p21"/>
            <p:cNvSpPr txBox="1"/>
            <p:nvPr/>
          </p:nvSpPr>
          <p:spPr>
            <a:xfrm>
              <a:off x="0" y="714847"/>
              <a:ext cx="7411646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Barlow"/>
                  <a:ea typeface="Barlow"/>
                  <a:cs typeface="Barlow"/>
                  <a:sym typeface="Barlow"/>
                </a:rPr>
                <a:t>Supporting details here</a:t>
              </a:r>
              <a:endParaRPr/>
            </a:p>
          </p:txBody>
        </p:sp>
      </p:grpSp>
      <p:grpSp>
        <p:nvGrpSpPr>
          <p:cNvPr id="238" name="Google Shape;238;p21"/>
          <p:cNvGrpSpPr/>
          <p:nvPr/>
        </p:nvGrpSpPr>
        <p:grpSpPr>
          <a:xfrm>
            <a:off x="10842459" y="4681507"/>
            <a:ext cx="5558734" cy="987144"/>
            <a:chOff x="0" y="-66675"/>
            <a:chExt cx="7411646" cy="1316192"/>
          </a:xfrm>
        </p:grpSpPr>
        <p:sp>
          <p:nvSpPr>
            <p:cNvPr id="239" name="Google Shape;239;p21"/>
            <p:cNvSpPr txBox="1"/>
            <p:nvPr/>
          </p:nvSpPr>
          <p:spPr>
            <a:xfrm>
              <a:off x="0" y="-66675"/>
              <a:ext cx="7411646" cy="6635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000000"/>
                  </a:solidFill>
                  <a:latin typeface="Barlow"/>
                  <a:ea typeface="Barlow"/>
                  <a:cs typeface="Barlow"/>
                  <a:sym typeface="Barlow"/>
                </a:rPr>
                <a:t>Clinical interview</a:t>
              </a:r>
              <a:endParaRPr/>
            </a:p>
          </p:txBody>
        </p:sp>
        <p:sp>
          <p:nvSpPr>
            <p:cNvPr id="240" name="Google Shape;240;p21"/>
            <p:cNvSpPr txBox="1"/>
            <p:nvPr/>
          </p:nvSpPr>
          <p:spPr>
            <a:xfrm>
              <a:off x="0" y="714847"/>
              <a:ext cx="7411646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Barlow"/>
                  <a:ea typeface="Barlow"/>
                  <a:cs typeface="Barlow"/>
                  <a:sym typeface="Barlow"/>
                </a:rPr>
                <a:t>Supporting details here</a:t>
              </a:r>
              <a:endParaRPr/>
            </a:p>
          </p:txBody>
        </p:sp>
      </p:grpSp>
      <p:grpSp>
        <p:nvGrpSpPr>
          <p:cNvPr id="241" name="Google Shape;241;p21"/>
          <p:cNvGrpSpPr/>
          <p:nvPr/>
        </p:nvGrpSpPr>
        <p:grpSpPr>
          <a:xfrm>
            <a:off x="13202092" y="6230626"/>
            <a:ext cx="839468" cy="855740"/>
            <a:chOff x="0" y="0"/>
            <a:chExt cx="1119290" cy="1140987"/>
          </a:xfrm>
        </p:grpSpPr>
        <p:sp>
          <p:nvSpPr>
            <p:cNvPr id="242" name="Google Shape;242;p21"/>
            <p:cNvSpPr/>
            <p:nvPr/>
          </p:nvSpPr>
          <p:spPr>
            <a:xfrm>
              <a:off x="0" y="0"/>
              <a:ext cx="1119290" cy="1140987"/>
            </a:xfrm>
            <a:custGeom>
              <a:rect b="b" l="l" r="r" t="t"/>
              <a:pathLst>
                <a:path extrusionOk="0" h="1140987" w="1119290">
                  <a:moveTo>
                    <a:pt x="0" y="0"/>
                  </a:moveTo>
                  <a:lnTo>
                    <a:pt x="1119290" y="0"/>
                  </a:lnTo>
                  <a:lnTo>
                    <a:pt x="1119290" y="1140987"/>
                  </a:lnTo>
                  <a:lnTo>
                    <a:pt x="0" y="11409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3668" l="-4963" r="-108030" t="-3721"/>
              </a:stretch>
            </a:blipFill>
            <a:ln>
              <a:noFill/>
            </a:ln>
          </p:spPr>
        </p:sp>
        <p:cxnSp>
          <p:nvCxnSpPr>
            <p:cNvPr id="243" name="Google Shape;243;p21"/>
            <p:cNvCxnSpPr/>
            <p:nvPr/>
          </p:nvCxnSpPr>
          <p:spPr>
            <a:xfrm>
              <a:off x="559645" y="224303"/>
              <a:ext cx="0" cy="692382"/>
            </a:xfrm>
            <a:prstGeom prst="straightConnector1">
              <a:avLst/>
            </a:prstGeom>
            <a:noFill/>
            <a:ln cap="rnd" cmpd="sng" w="152400">
              <a:solidFill>
                <a:srgbClr val="FFFFFF">
                  <a:alpha val="69804"/>
                </a:srgbClr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