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0" r:id="rId1"/>
    <p:sldMasterId id="2147483749" r:id="rId2"/>
  </p:sldMasterIdLst>
  <p:notesMasterIdLst>
    <p:notesMasterId r:id="rId11"/>
  </p:notesMasterIdLst>
  <p:handoutMasterIdLst>
    <p:handoutMasterId r:id="rId12"/>
  </p:handoutMasterIdLst>
  <p:sldIdLst>
    <p:sldId id="342" r:id="rId3"/>
    <p:sldId id="345" r:id="rId4"/>
    <p:sldId id="346" r:id="rId5"/>
    <p:sldId id="343" r:id="rId6"/>
    <p:sldId id="344" r:id="rId7"/>
    <p:sldId id="347" r:id="rId8"/>
    <p:sldId id="348" r:id="rId9"/>
    <p:sldId id="34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D7B7"/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320" autoAdjust="0"/>
    <p:restoredTop sz="94677" autoAdjust="0"/>
  </p:normalViewPr>
  <p:slideViewPr>
    <p:cSldViewPr snapToGrid="0">
      <p:cViewPr varScale="1">
        <p:scale>
          <a:sx n="103" d="100"/>
          <a:sy n="103" d="100"/>
        </p:scale>
        <p:origin x="1622" y="26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4114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174B6A7-8819-D1D8-FEC3-98F62D09508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F8E5C6-D2A6-3E70-8AA0-F309ACD8D46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C98E23-AA5D-4384-B4DE-C07F8B570D6C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93610B-0A82-A1BF-3BCF-B76810CD4C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86958C-1EE2-EBEA-3E1A-B3A1411BBA5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180D0D-0613-4762-AFEF-6243053A3E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7149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44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162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1480" y="2714461"/>
            <a:ext cx="5458968" cy="1852748"/>
          </a:xfrm>
        </p:spPr>
        <p:txBody>
          <a:bodyPr anchor="b"/>
          <a:lstStyle>
            <a:lvl1pPr algn="ctr">
              <a:defRPr sz="66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1480" y="4706358"/>
            <a:ext cx="5458968" cy="134730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0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07008"/>
            <a:ext cx="8415528" cy="995743"/>
          </a:xfrm>
        </p:spPr>
        <p:txBody>
          <a:bodyPr/>
          <a:lstStyle>
            <a:lvl1pPr algn="l"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258567"/>
            <a:ext cx="8415527" cy="3943449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  <a:lvl2pPr algn="l">
              <a:defRPr>
                <a:solidFill>
                  <a:schemeClr val="bg1"/>
                </a:solidFill>
              </a:defRPr>
            </a:lvl2pPr>
            <a:lvl3pPr algn="l">
              <a:defRPr>
                <a:solidFill>
                  <a:schemeClr val="bg1"/>
                </a:solidFill>
              </a:defRPr>
            </a:lvl3pPr>
            <a:lvl4pPr algn="l">
              <a:defRPr>
                <a:solidFill>
                  <a:schemeClr val="bg1"/>
                </a:solidFill>
              </a:defRPr>
            </a:lvl4pPr>
            <a:lvl5pPr algn="l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3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8888851-8419-4D40-B1E3-9D279F24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53896"/>
            <a:ext cx="6348984" cy="859696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CCD0F33-6122-4DA2-AA9D-CA48CEFB9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95728"/>
            <a:ext cx="6998208" cy="37963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423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887" y="2524143"/>
            <a:ext cx="5303521" cy="2368561"/>
          </a:xfrm>
        </p:spPr>
        <p:txBody>
          <a:bodyPr anchor="b"/>
          <a:lstStyle>
            <a:lvl1pPr algn="l">
              <a:defRPr sz="60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86839" y="5063226"/>
            <a:ext cx="4895088" cy="924649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BE4794E-B8B9-45F1-346F-E7297097AA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6DD4566-751E-E458-97E3-FDF90139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5969B7F-7392-2D98-F2DD-7EC3980E8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23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A6F9C6-84D1-561D-B117-D97F3735A0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92AC689-5953-34D0-2444-AC89D4AC5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20C0D48-72D0-9B1C-7F45-71EC7D8EA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2C795C7-AA77-98C9-C8AD-1664D381C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935953"/>
            <a:ext cx="5032248" cy="2368561"/>
          </a:xfrm>
        </p:spPr>
        <p:txBody>
          <a:bodyPr anchor="b"/>
          <a:lstStyle>
            <a:lvl1pPr algn="l">
              <a:defRPr sz="60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7EDE4BA-59FC-C803-C965-4306C641A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4470311"/>
            <a:ext cx="2526792" cy="160130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304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507340"/>
            <a:ext cx="4273296" cy="2470832"/>
          </a:xfrm>
        </p:spPr>
        <p:txBody>
          <a:bodyPr anchor="b"/>
          <a:lstStyle>
            <a:lvl1pPr algn="l">
              <a:defRPr sz="60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3106620"/>
            <a:ext cx="4004387" cy="78805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76300" y="4773079"/>
            <a:ext cx="1333500" cy="13335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336800" y="5062346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36800" y="5289679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336800" y="5517012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CE4E427-9DC8-F2A9-D2F1-4487E164C9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C12BA2E-5B78-367E-BFBA-376FC426B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BE75FDB-C307-D84D-32D1-0AA4CAE99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5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bg2">
                    <a:lumMod val="75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bg1"/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1FB4355-C130-B2D0-CEF7-D2EDBC88AB36}"/>
              </a:ext>
            </a:extLst>
          </p:cNvPr>
          <p:cNvGrpSpPr/>
          <p:nvPr userDrawn="1"/>
        </p:nvGrpSpPr>
        <p:grpSpPr>
          <a:xfrm>
            <a:off x="838199" y="1830763"/>
            <a:ext cx="10515601" cy="1741127"/>
            <a:chOff x="838199" y="1830763"/>
            <a:chExt cx="10515601" cy="174112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7348257E-656C-3299-7542-42531D14E245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8C2A79D-D616-F144-DF39-DDC9BF6334D0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264E09C-6518-13A5-9725-30FB6D45F67E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EA7FD17-0E30-23B2-A263-37EF756B63E5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BEE338A-0347-B6D3-A325-E10FA802331D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A0AD4E5-1B32-3922-FDB1-B146C6EC9260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5707068-0C15-81C8-737D-727971BE3220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342884D-C4D5-3A4A-0D5A-F777E7C2C5B3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F4936FE-0DB5-C826-B41B-16264BD9BDE0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1154B59-7828-FFED-A772-611D5027F106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4175E4E-2BCB-BE41-0E3F-0A1310AAEC49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B5BFE34-61C6-4557-6421-8114BFB34420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B1573E1-489D-D409-62D5-589F2E430E51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A3CDD47-F142-D9BF-953F-9A3BC51DFFB8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9997186-3789-9866-C44A-061C5C43D9CC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0692B42-E010-C2DB-060E-8BE336010F71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29B61CC-E4C7-EB1F-69DC-370C4BEAC5AA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3EDA334D-1FA4-A1E2-6686-63F7241AB28C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13869D4-85FC-4CDF-43BC-641AFA01FC9E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DE6D79B8-1E5E-B597-2783-9C0A46268319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2E5CD8C4-BCDC-16EC-F45A-18975834ABC9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C1F77DAB-8062-0202-35A4-41E567487887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D54A382-6535-983A-CEEE-A08B9EF34AD9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621CA49-4BF0-2B98-745D-B9063E6960D4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C156C9DB-7481-EA47-A3CC-1C6C312CB07C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EC17063B-FBB0-B2D5-582C-69B55CC2736F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134DF87-EEB4-A1D7-6264-FB4574BB752B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1C8EDAAB-0646-EE35-0500-0B91839B1BAC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76552784-6578-010C-AD70-C86355CD5707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D24E2A76-A539-95DC-1C69-CE53E1031C08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3965BECE-8CF6-584F-BB98-8D78E89519BA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EB3C6607-31B6-15DD-14F9-554A690DA5F3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6C9995FC-BD51-78A1-1F94-A945345DFB8B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B123C207-C29A-A247-48ED-3FAA677F1C5D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7DEC589-1851-60B1-02CE-72D101205B63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5FF37121-F164-5918-4C2D-37765CBB7BC6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E3888642-936B-E393-60D6-474BE64E6215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92CE4D10-0270-E932-F921-FFF7C6D124D2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A4993EA7-2090-30A7-AA70-EA60ACC8DAEF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5AEA1C60-FDAC-A227-08DB-ADA58AB67B7A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85475B43-DB6D-4647-B834-7BB1BB28E896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30A9B26E-642F-BD3A-EA9D-12EE0C656B2B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52732B64-FB6E-674D-753D-D0E4563F5247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672A3FF0-19CF-03CA-5143-856843938F25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F541E2E4-9565-8DD3-E90C-B33BD18982C9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57EED5A9-2F30-D6CA-679E-C09FDDCB5199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4E069684-D217-936B-118A-9B66CF3FA350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3D9CF153-296F-419F-9DAB-BBA299ED4BED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A3EFA403-61CF-D6F5-233C-A7BB306341B0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B828CDA6-487B-5E54-6620-C7FD3C05102F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1CBA73D7-D57A-B040-DC82-DB6D84CB61A2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10C80C3B-ED90-E5BA-A9A1-8B009AC995EB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AE969A60-6816-4A67-13EA-E33215833792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5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B1DE242-3739-E024-3C13-6ECB374C84F6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698D6AC4-4C7E-2B81-7D8B-50766AAD5B4D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5326664C-8C60-8A40-AB37-601C66056E93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AE2B31D2-FE04-B9BD-569D-58A0247F97A6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DEDB4C61-74EB-ABB6-FEB1-09AD116397DA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40742545-CE6C-870D-B589-27E15B15AD4A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AC65301D-FD6A-3BF7-7934-01EFAFFAD394}"/>
                </a:ext>
              </a:extLst>
            </p:cNvPr>
            <p:cNvSpPr/>
            <p:nvPr userDrawn="1"/>
          </p:nvSpPr>
          <p:spPr>
            <a:xfrm>
              <a:off x="10459487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7878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0C052-A5D5-A3A7-5015-B8AD6BFA38B5}"/>
              </a:ext>
            </a:extLst>
          </p:cNvPr>
          <p:cNvSpPr txBox="1"/>
          <p:nvPr userDrawn="1"/>
        </p:nvSpPr>
        <p:spPr>
          <a:xfrm>
            <a:off x="667330" y="550033"/>
            <a:ext cx="2065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by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BDC3D9-4956-070F-F72D-978CD8717498}"/>
              </a:ext>
            </a:extLst>
          </p:cNvPr>
          <p:cNvGrpSpPr/>
          <p:nvPr userDrawn="1"/>
        </p:nvGrpSpPr>
        <p:grpSpPr>
          <a:xfrm>
            <a:off x="757647" y="1021854"/>
            <a:ext cx="5325710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:a16="http://schemas.microsoft.com/office/drawing/2014/main" id="{FD9E41AE-A002-9005-E6E5-3580179613F9}"/>
              </a:ext>
            </a:extLst>
          </p:cNvPr>
          <p:cNvSpPr/>
          <p:nvPr userDrawn="1"/>
        </p:nvSpPr>
        <p:spPr>
          <a:xfrm>
            <a:off x="2105953" y="640199"/>
            <a:ext cx="226449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F46B88B0-8416-31F6-5282-9C6E196C9A56}"/>
              </a:ext>
            </a:extLst>
          </p:cNvPr>
          <p:cNvSpPr/>
          <p:nvPr userDrawn="1"/>
        </p:nvSpPr>
        <p:spPr>
          <a:xfrm>
            <a:off x="7387520" y="3289969"/>
            <a:ext cx="480448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9E8C2-CD1B-F803-4119-F7DE75A32CC8}"/>
              </a:ext>
            </a:extLst>
          </p:cNvPr>
          <p:cNvSpPr txBox="1"/>
          <p:nvPr userDrawn="1"/>
        </p:nvSpPr>
        <p:spPr>
          <a:xfrm>
            <a:off x="667330" y="1772442"/>
            <a:ext cx="7419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E4583D-5F52-5CCA-15D5-7930FA3C51C6}"/>
              </a:ext>
            </a:extLst>
          </p:cNvPr>
          <p:cNvSpPr txBox="1"/>
          <p:nvPr userDrawn="1"/>
        </p:nvSpPr>
        <p:spPr>
          <a:xfrm>
            <a:off x="667329" y="5444784"/>
            <a:ext cx="4722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D8B69F-8B28-B3CE-9A02-F10F35E92CA5}"/>
              </a:ext>
            </a:extLst>
          </p:cNvPr>
          <p:cNvSpPr txBox="1"/>
          <p:nvPr userDrawn="1"/>
        </p:nvSpPr>
        <p:spPr>
          <a:xfrm>
            <a:off x="5976600" y="1307664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98580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hyperlink" Target="http://www.presentationgo.com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410614-AD67-A1B8-2188-18AA53B12859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748174B-C7A3-7CB0-60BE-F217DB306B75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689C4C-F2D8-275E-34C5-D53400CB0FEB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1CE954A-C5CF-833F-B550-534A538735A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7836CFB-B425-F952-7EC0-F257F88D0409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5" name="Shape">
                <a:extLst>
                  <a:ext uri="{FF2B5EF4-FFF2-40B4-BE49-F238E27FC236}">
                    <a16:creationId xmlns:a16="http://schemas.microsoft.com/office/drawing/2014/main" id="{F2DC34CA-2B11-D3D8-1C3E-5C962AD37979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id="{55AAA279-AE2A-8A5A-9892-A14475DA3DCC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36847CB-A8E6-F01E-04F6-121152D346B3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9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790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2">
              <a:lumMod val="75000"/>
            </a:schemeClr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EE5F91A-C045-8080-A0BF-661C8A332F3A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0838BA6-0E81-42FC-BA9D-E59707611A82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610A8BD-15E8-E5F8-83B0-B1211BF64F17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26636ED-538E-914B-8011-38A24C8084E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70567FE-FB45-616B-8180-476C39211726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0" name="Shape">
                <a:extLst>
                  <a:ext uri="{FF2B5EF4-FFF2-40B4-BE49-F238E27FC236}">
                    <a16:creationId xmlns:a16="http://schemas.microsoft.com/office/drawing/2014/main" id="{7BBD3F98-3DE2-A4C3-6723-83DE8ED5042F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1" name="Shape">
                <a:extLst>
                  <a:ext uri="{FF2B5EF4-FFF2-40B4-BE49-F238E27FC236}">
                    <a16:creationId xmlns:a16="http://schemas.microsoft.com/office/drawing/2014/main" id="{5A4ECCA2-E5CC-DD21-DA27-A85F4D398922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65537A9-36A4-C362-0176-D7BC8A6F38F7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3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68556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entationgo.com/faq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1480" y="2714461"/>
            <a:ext cx="5458968" cy="1852748"/>
          </a:xfrm>
        </p:spPr>
        <p:txBody>
          <a:bodyPr>
            <a:normAutofit fontScale="90000"/>
          </a:bodyPr>
          <a:lstStyle/>
          <a:p>
            <a:r>
              <a:rPr lang="en-US" dirty="0"/>
              <a:t>Title 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1480" y="4706358"/>
            <a:ext cx="5458968" cy="1347307"/>
          </a:xfrm>
        </p:spPr>
        <p:txBody>
          <a:bodyPr/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07008"/>
            <a:ext cx="8415528" cy="995743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258567"/>
            <a:ext cx="8415527" cy="3943449"/>
          </a:xfrm>
        </p:spPr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53896"/>
            <a:ext cx="6348984" cy="859696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95728"/>
            <a:ext cx="6998208" cy="3796350"/>
          </a:xfrm>
        </p:spPr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3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887" y="2524143"/>
            <a:ext cx="5303521" cy="2368561"/>
          </a:xfrm>
        </p:spPr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86839" y="5063226"/>
            <a:ext cx="4895088" cy="924649"/>
          </a:xfrm>
        </p:spPr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5</a:t>
            </a:fld>
            <a:endParaRPr lang="en-US" noProof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935953"/>
            <a:ext cx="5032248" cy="2368561"/>
          </a:xfrm>
        </p:spPr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4470311"/>
            <a:ext cx="2526792" cy="1601305"/>
          </a:xfrm>
        </p:spPr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507340"/>
            <a:ext cx="4273296" cy="2470832"/>
          </a:xfrm>
        </p:spPr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3106620"/>
            <a:ext cx="4004387" cy="788054"/>
          </a:xfrm>
        </p:spPr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45DD8B98-5DC8-0CED-FFF7-D4154AC328C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76300" y="4773079"/>
            <a:ext cx="1333500" cy="1333500"/>
          </a:xfrm>
        </p:spPr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336800" y="5062346"/>
            <a:ext cx="1701800" cy="228600"/>
          </a:xfrm>
        </p:spPr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336800" y="5289679"/>
            <a:ext cx="1701800" cy="228600"/>
          </a:xfrm>
        </p:spPr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336800" y="5517012"/>
            <a:ext cx="1701800" cy="228600"/>
          </a:xfrm>
        </p:spPr>
        <p:txBody>
          <a:bodyPr/>
          <a:lstStyle/>
          <a:p>
            <a:r>
              <a:rPr lang="en-US" dirty="0"/>
              <a:t>Your Company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8035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BCEAC-9D2A-4F2E-911E-7147EC865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Color Theme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C6566-81E8-42BE-A88A-2D036A429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/>
          <a:lstStyle/>
          <a:p>
            <a:r>
              <a:rPr lang="en-US" dirty="0"/>
              <a:t>Typography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38A80D6-0B80-42D9-A22D-0E8D2FA47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97757" y="6124726"/>
            <a:ext cx="2394180" cy="564999"/>
          </a:xfrm>
        </p:spPr>
        <p:txBody>
          <a:bodyPr>
            <a:noAutofit/>
          </a:bodyPr>
          <a:lstStyle/>
          <a:p>
            <a:r>
              <a:rPr lang="en-US" dirty="0"/>
              <a:t>Calibri</a:t>
            </a:r>
          </a:p>
        </p:txBody>
      </p:sp>
    </p:spTree>
    <p:extLst>
      <p:ext uri="{BB962C8B-B14F-4D97-AF65-F5344CB8AC3E}">
        <p14:creationId xmlns:p14="http://schemas.microsoft.com/office/powerpoint/2010/main" val="332821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CA2960-8E7A-DAA4-F91D-C5D4431CDD69}"/>
              </a:ext>
            </a:extLst>
          </p:cNvPr>
          <p:cNvSpPr txBox="1"/>
          <p:nvPr/>
        </p:nvSpPr>
        <p:spPr>
          <a:xfrm>
            <a:off x="667330" y="5930556"/>
            <a:ext cx="3987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  <a:hlinkClick r:id="rId3"/>
              </a:rPr>
              <a:t>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66195373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PGO - Imperial Serpent">
      <a:dk1>
        <a:srgbClr val="000000"/>
      </a:dk1>
      <a:lt1>
        <a:srgbClr val="FAFAF7"/>
      </a:lt1>
      <a:dk2>
        <a:srgbClr val="000000"/>
      </a:dk2>
      <a:lt2>
        <a:srgbClr val="FAFAF7"/>
      </a:lt2>
      <a:accent1>
        <a:srgbClr val="FDD300"/>
      </a:accent1>
      <a:accent2>
        <a:srgbClr val="EC4F48"/>
      </a:accent2>
      <a:accent3>
        <a:srgbClr val="28B0C5"/>
      </a:accent3>
      <a:accent4>
        <a:srgbClr val="3CB570"/>
      </a:accent4>
      <a:accent5>
        <a:srgbClr val="DBDDDC"/>
      </a:accent5>
      <a:accent6>
        <a:srgbClr val="000000"/>
      </a:accent6>
      <a:hlink>
        <a:srgbClr val="D6D8D8"/>
      </a:hlink>
      <a:folHlink>
        <a:srgbClr val="FDD3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54_T_PGO_Imperial-Serpent.pptx" id="{8B406EF4-6D34-4ADC-98CF-3921AF886025}" vid="{A7A72900-A635-4A84-A22B-0C89990A2627}"/>
    </a:ext>
  </a:extLst>
</a:theme>
</file>

<file path=ppt/theme/theme2.xml><?xml version="1.0" encoding="utf-8"?>
<a:theme xmlns:a="http://schemas.openxmlformats.org/drawingml/2006/main" name="1_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54_T_PGO_Imperial-Serpent.pptx" id="{8B406EF4-6D34-4ADC-98CF-3921AF886025}" vid="{D28C129A-A309-4ADF-B5A6-42D1E8FF04AF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</TotalTime>
  <Words>335</Words>
  <Application>Microsoft Office PowerPoint</Application>
  <PresentationFormat>Widescreen</PresentationFormat>
  <Paragraphs>52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Aptos</vt:lpstr>
      <vt:lpstr>Arial</vt:lpstr>
      <vt:lpstr>Calibri</vt:lpstr>
      <vt:lpstr>Calibri Light</vt:lpstr>
      <vt:lpstr>Open Sans</vt:lpstr>
      <vt:lpstr>PresentationGO</vt:lpstr>
      <vt:lpstr>1_Designed by PresentationGO</vt:lpstr>
      <vt:lpstr>Title of Your Presentation</vt:lpstr>
      <vt:lpstr>Title of Your Slide</vt:lpstr>
      <vt:lpstr>Title of Your Slide</vt:lpstr>
      <vt:lpstr>Title of Your Section</vt:lpstr>
      <vt:lpstr>Title of Your Section</vt:lpstr>
      <vt:lpstr>Thank You!</vt:lpstr>
      <vt:lpstr>Color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Imperial Serpent</dc:title>
  <dc:creator>PresentationGO.com</dc:creator>
  <dc:description>© Copyright PresentationGO.com</dc:description>
  <cp:lastModifiedBy>word2</cp:lastModifiedBy>
  <cp:revision>8</cp:revision>
  <dcterms:created xsi:type="dcterms:W3CDTF">2025-01-16T20:24:16Z</dcterms:created>
  <dcterms:modified xsi:type="dcterms:W3CDTF">2026-07-31T17:01:34Z</dcterms:modified>
  <cp:category>Templates</cp:category>
</cp:coreProperties>
</file>