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0" autoAdjust="0"/>
    <p:restoredTop sz="94712" autoAdjust="0"/>
  </p:normalViewPr>
  <p:slideViewPr>
    <p:cSldViewPr snapToGrid="0">
      <p:cViewPr varScale="1">
        <p:scale>
          <a:sx n="103" d="100"/>
          <a:sy n="103" d="100"/>
        </p:scale>
        <p:origin x="150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9924">
            <a:off x="650431" y="4018171"/>
            <a:ext cx="10515599" cy="1522253"/>
          </a:xfrm>
        </p:spPr>
        <p:txBody>
          <a:bodyPr anchor="b"/>
          <a:lstStyle>
            <a:lvl1pPr algn="ctr">
              <a:defRPr sz="6600">
                <a:solidFill>
                  <a:schemeClr val="accent1"/>
                </a:solidFill>
                <a:effectLst>
                  <a:outerShdw blurRad="307171" sx="102000" sy="102000" algn="ctr" rotWithShape="0">
                    <a:prstClr val="black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9924">
            <a:off x="2420922" y="5719666"/>
            <a:ext cx="7150608" cy="723459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outerShdw blurRad="307171" sx="102000" sy="102000" algn="ctr" rotWithShape="0">
                    <a:prstClr val="black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12" y="365125"/>
            <a:ext cx="7509588" cy="1325563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224" y="1782765"/>
            <a:ext cx="6408574" cy="441925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5347996" cy="42152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3502"/>
            <a:ext cx="10515600" cy="1219254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378554"/>
            <a:ext cx="10515600" cy="69567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5282" y="606491"/>
            <a:ext cx="4318518" cy="3085376"/>
          </a:xfrm>
        </p:spPr>
        <p:txBody>
          <a:bodyPr anchor="b"/>
          <a:lstStyle>
            <a:lvl1pPr algn="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35078" y="3857663"/>
            <a:ext cx="3618722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202"/>
            <a:ext cx="4965441" cy="2634991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980733"/>
            <a:ext cx="4114800" cy="77910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665964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6800" y="501995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6800" y="524728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6800" y="547461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4054A12-2863-8E72-A040-E7859B028798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96D9592-DF01-F3A6-6E3A-86284AC6016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17C6151-912C-A08E-2BCF-649A0E428DB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F9A1F17-904F-8682-945F-E93CCB9158C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85F49FE-20DA-788A-A147-BA873D027C7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916FBF6-F1CB-F85C-3297-DD7209E74A6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B9AB5B3-2412-8B6E-096B-62DFC9108E19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E55DFA-0BF4-8337-6F4F-2395232051A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F8CADF-1717-0C4C-A248-5C4EBA89F41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3D14027-EB10-4F00-653F-0C909188628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5B35FFF-FC5D-40BC-5E1E-63D4DCA23A7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E7A4C4-6B89-37FB-544E-2D6B160F029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D82FB6-B733-317B-D61B-B87DEB0071DC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1905696-D7EB-49C9-DCFC-0A3B9CC2FA3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A7F621-D306-A408-A091-5A509FFC2D9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729B8BC-09A9-2AD6-5C60-5F8CB1C9E6A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35618D7-4571-0F3D-03B6-A55DDA5D21A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AD7146F-C469-C8B1-01BF-AE17FE03EF1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C6EF387-01A2-5BD1-A475-AA300E875F4C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25BD074-AAFD-B359-39CB-50318050AF1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52FD5F-23EF-A9F7-8083-FD8B3316D68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09DD66E-1811-0E07-3DDC-D91FA808F19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747B7C7-6BAC-A0D1-B0D5-8B341D41B66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825E11-ACC7-BD83-B73A-E81AF806043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2FB293A-10E5-13BE-78B7-531D7A3683AC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7F92722-6F93-8D75-4C2E-3CCD493BD29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726AF2F-F642-C01F-A68D-FBBBFE16F65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920BB5F-BCE5-7C9C-086B-131F163E948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E3ABEF5-4EB9-4B23-CDAA-98F8A77B5A4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5061EA9-5733-6CFE-BB38-A7929AAB74D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DD4618D-0315-094E-20B2-586E0FADDC12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BE0F28D-2B49-6327-8117-8D858C30144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06743D4-7B24-524A-96EC-15C3BCD2F65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0C9C82F-7697-A903-8324-EFB238C5FA8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333B88-FD2B-C1E6-3F32-08110514E29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BC0FF39-19EF-15D3-9E27-4D858AF9BB0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4CDC4B7-B14F-7345-0729-A10FDDD51801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66F69F0-4103-F089-232C-A5C57073327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BD8FAF-735A-A0C2-EABB-EF8A58B2BB7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E73F544-0756-FB71-0457-035358CE614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4BEC1BC-BD16-BFB9-CA4A-50158C37CE4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218B25E-1739-00B9-A59B-0C7372B9594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F19AAC1-2F79-E6AB-D022-0DE1F1B62F08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D05B120-D556-4E1D-CB90-AF4718F99B8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88CD556-553E-8DC8-2611-41BD0576367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B250C27-A5B5-6AB0-9A96-5D650C2B90B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3B9E399-E5B4-C61D-2A45-7149B7CDEBC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6983526-8780-4940-648A-94B0C89436E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0B6D4DF-A2B8-A04B-C6F1-561782F538A1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FB09048-A16A-918E-563A-D856C0EDE1A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A88F5E7-4398-1270-4235-EFABE41C8B6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E4D32B0-7EE0-165F-1909-7E9909E8125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2150AC2-1FC7-07AA-38C0-46DFAF3119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63C02F4-8D00-969B-B313-1AF5FF22160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1D6E73C-411A-E74E-4C0B-E4BF6B890475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3ECDB0-163A-43E3-4688-2E0BD3ED4EA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4A55ACD-CE8A-021C-3273-474EB40914A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F674E95-0347-5139-A1D7-05BD5AC7FDE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1EF46D8-556D-2D2B-49A5-A93085FCE07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AC65694-EBC2-54AF-0C69-24618E2B4E6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9568EB6-FA77-F1D3-FC59-2084B565D3FF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9924">
            <a:off x="650431" y="4018171"/>
            <a:ext cx="10515599" cy="1522253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9924">
            <a:off x="2420922" y="5719666"/>
            <a:ext cx="7150608" cy="723459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12" y="365125"/>
            <a:ext cx="7509588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224" y="1782765"/>
            <a:ext cx="6408574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5347996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3502"/>
            <a:ext cx="10515600" cy="1219254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378554"/>
            <a:ext cx="10515600" cy="695676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5282" y="606491"/>
            <a:ext cx="4318518" cy="3085376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35078" y="3857663"/>
            <a:ext cx="3618722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202"/>
            <a:ext cx="4965441" cy="2634991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980733"/>
            <a:ext cx="4114800" cy="779106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9B746B2-45AB-F0FC-F3D0-B0ABC39D35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665964"/>
            <a:ext cx="1333500" cy="13335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36800" y="5019951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36800" y="5247284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36800" y="5474617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Groundhog Day">
      <a:dk1>
        <a:srgbClr val="000000"/>
      </a:dk1>
      <a:lt1>
        <a:srgbClr val="DFDCD0"/>
      </a:lt1>
      <a:dk2>
        <a:srgbClr val="110F0F"/>
      </a:dk2>
      <a:lt2>
        <a:srgbClr val="DFDCD0"/>
      </a:lt2>
      <a:accent1>
        <a:srgbClr val="DBAC76"/>
      </a:accent1>
      <a:accent2>
        <a:srgbClr val="DFDCCF"/>
      </a:accent2>
      <a:accent3>
        <a:srgbClr val="CAC3B0"/>
      </a:accent3>
      <a:accent4>
        <a:srgbClr val="A28D00"/>
      </a:accent4>
      <a:accent5>
        <a:srgbClr val="5B9B4B"/>
      </a:accent5>
      <a:accent6>
        <a:srgbClr val="706147"/>
      </a:accent6>
      <a:hlink>
        <a:srgbClr val="E3C459"/>
      </a:hlink>
      <a:folHlink>
        <a:srgbClr val="F29B1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6_T_PGO_Groundhog-Day.potx" id="{58065566-9456-44BD-A81D-F064A0163EF6}" vid="{1C989E1A-EC61-48FC-A482-87C22A40B4C3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6_T_PGO_Groundhog-Day.potx" id="{58065566-9456-44BD-A81D-F064A0163EF6}" vid="{3C7973A2-867A-4368-AA1E-90F6D5A48B0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Groundhog Day</dc:title>
  <dc:creator>PresentationGO.com</dc:creator>
  <dc:description>© Copyright PresentationGO.com</dc:description>
  <cp:lastModifiedBy>word</cp:lastModifiedBy>
  <cp:revision>7</cp:revision>
  <dcterms:created xsi:type="dcterms:W3CDTF">2025-01-16T20:25:01Z</dcterms:created>
  <dcterms:modified xsi:type="dcterms:W3CDTF">2026-07-31T17:02:04Z</dcterms:modified>
  <cp:category>Templates</cp:category>
</cp:coreProperties>
</file>