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91" autoAdjust="0"/>
    <p:restoredTop sz="94694" autoAdjust="0"/>
  </p:normalViewPr>
  <p:slideViewPr>
    <p:cSldViewPr snapToGrid="0">
      <p:cViewPr varScale="1">
        <p:scale>
          <a:sx n="103" d="100"/>
          <a:sy n="103" d="100"/>
        </p:scale>
        <p:origin x="1670" y="2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057" y="136525"/>
            <a:ext cx="5464629" cy="2601013"/>
          </a:xfrm>
        </p:spPr>
        <p:txBody>
          <a:bodyPr anchor="b"/>
          <a:lstStyle>
            <a:lvl1pPr algn="ctr"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2875258"/>
            <a:ext cx="3911456" cy="110748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7173685" cy="1050018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4886"/>
            <a:ext cx="5834743" cy="4147457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505544-3E35-AAF6-740A-4B4C76045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0030" y="365126"/>
            <a:ext cx="8403770" cy="1050018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BA0AE-E9F1-0D7B-EE36-36480EF9C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0029" y="1534886"/>
            <a:ext cx="6237514" cy="4147457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800"/>
            <a:ext cx="5921829" cy="2200286"/>
          </a:xfrm>
        </p:spPr>
        <p:txBody>
          <a:bodyPr anchor="b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11286" y="2709675"/>
            <a:ext cx="3004457" cy="90438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4656"/>
            <a:ext cx="7859486" cy="1514723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10542" y="3048001"/>
            <a:ext cx="2917372" cy="67285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949" y="271104"/>
            <a:ext cx="8498542" cy="1269228"/>
          </a:xfrm>
        </p:spPr>
        <p:txBody>
          <a:bodyPr anchor="b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33948" y="1685323"/>
            <a:ext cx="8498542" cy="72021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69672" y="3646352"/>
            <a:ext cx="1333500" cy="13335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73714" y="399780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73714" y="422513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73714" y="4452466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tx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DE90270-FB84-AD43-7251-351AE7ACEB79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167BE87-872E-43D9-31DE-82A65D3B4C82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76D774EF-72D0-1492-15EA-3202E4DF142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0F8DFA1-40A5-AD8B-FFA2-EB2ABD878C7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2CCEA92-1EB2-E68D-F35A-E669A8EB0E8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6E1E2FA7-3EB5-2485-7CB4-E021FD4E897A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9C746095-53EC-BEC5-8EBF-B15E447840C6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DA706A9-5D74-E8B8-AE78-0B1E0BB196D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327BB658-873F-62EA-5A3A-B6654139A9A4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12124A04-4513-1A86-9DC5-0E537AA28D1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4ADAA946-9CDF-8156-5381-EDBD238FF5E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CCB9B337-775A-FB11-B17F-737FB496ACE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1F1DC28-AC8E-2E6E-6F6C-13A5FAE44268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FBDAF81-A02C-4DC9-A8D9-1D7FC1754DA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141AAE0A-0913-8F9C-2F2E-F98423A1A92B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EA974DB5-9EA5-FEEA-124C-196D557144AC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493E0BE-04BC-663E-EBF9-2C3A2A508F1D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FDF5F3B-B571-F89F-9573-6A4D34F4B2C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AFD31A85-60D2-DB44-9D74-F6A2F9281227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9CD8FFFF-F272-5470-82F8-1F101E87A0E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D5A5444D-7FE4-138D-4960-964508084546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0FB4CE5-578A-63C0-8FB7-FD1104E06AF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BEBECF31-FB9E-3484-6BCD-D1F1B457398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3661D454-B4FF-95F6-E039-F175C3425A6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CF2156AF-23D4-0CDB-1D5B-C2DE346255A0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DD48C6CE-80EF-1BF6-A752-27B99F5E0C54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1ED26DA8-09C1-D7B0-DF5B-75778DA4E15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365A17A5-6D55-BD7C-4F7E-7BC4C27F05B3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B86C4C27-FCDE-F18D-65CB-AFFCADC5CBD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E1568D5F-3E50-33C1-1E98-BE0CAA8DCDD6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AF9DCF42-88D6-13B1-D9DC-6D44E66C4124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033D7B47-2467-0F09-CAA5-4FDD1C0D0462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25C365A3-5E20-690C-6CBE-875F8712989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EB10430C-E6ED-392D-3F16-D2E2C135074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15D203BF-6AB7-C320-EC81-09B7C7673CF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5592C372-7E99-E395-7699-EDF04432161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2439EE92-04BF-F940-EAB0-0EC56B9BF015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9F13E0CA-5FAF-A7F6-3382-B62BECA3318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DA93B55E-4273-2091-3213-2C8695DE03D3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9779F19D-C7A5-8AF8-02D9-A0C7B5BECE3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181317ED-EE64-42ED-A65F-9A79A3D1E093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1631504C-E16A-8A75-7AEA-7054661C6758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3A5F124A-CBBB-C958-C867-8081842A3E67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C0470ABA-BB92-7D12-28C3-3E0E9571186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9D803113-2D98-862D-4C72-3ECD094A389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A58C9C40-9D14-C47A-D77E-0A2BD6DA280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69E7E180-8494-975C-3B2A-48193860B5F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E6C2AC7A-8045-B701-1E95-7D6DA990549E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563C1946-AD35-C68F-505F-9ECF0D063BB3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620E1F1A-E9DE-DEF5-D0BB-57A1C864E39D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42D311A7-EF18-2DCC-0BB6-8E61A8D2013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1F032111-D374-DAD5-7000-AB06A3844FCC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7245842B-F810-8870-280C-ED1DD4EDE64A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DC1FED44-1D98-62A7-5468-B3F41E206DAF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0C5ECFC6-37BC-4FAF-01B7-4AE171E403F6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6487989D-6A3E-F2FC-EAE3-1B77BCCE6F14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AD43D3A0-022C-C9EF-79EA-F482CCE72605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144E6E96-6A65-91CF-2F1C-CCDC4B28212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745DBB9D-CAA1-C42B-0A1E-93557871127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5A59F86E-C990-BB49-9A7A-19BAE1A6437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2639BE50-C84A-B6F5-140D-231D146FB822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057" y="136525"/>
            <a:ext cx="5464629" cy="2601013"/>
          </a:xfrm>
        </p:spPr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2875258"/>
            <a:ext cx="3911456" cy="1107484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7173685" cy="1050018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4886"/>
            <a:ext cx="5834743" cy="4147457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0030" y="365126"/>
            <a:ext cx="8403770" cy="1050018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9575" y="1535113"/>
            <a:ext cx="6237288" cy="4146550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sunt.</a:t>
            </a:r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800"/>
            <a:ext cx="5921829" cy="2200286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11286" y="2709675"/>
            <a:ext cx="3004457" cy="904383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4656"/>
            <a:ext cx="7859486" cy="1514723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10542" y="3048001"/>
            <a:ext cx="2917372" cy="672854"/>
          </a:xfrm>
        </p:spPr>
        <p:txBody>
          <a:bodyPr>
            <a:noAutofit/>
          </a:bodyPr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949" y="271104"/>
            <a:ext cx="8498542" cy="1269228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33948" y="1685323"/>
            <a:ext cx="8498542" cy="720212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97126A63-7432-88CA-20CF-3D5BF3D9E3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69672" y="3646352"/>
            <a:ext cx="1333500" cy="13335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73714" y="3997800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73714" y="4225133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73714" y="4452466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53_T_PGO_Lunar-New-Year-Snake.pptx" id="{A727D6CF-F361-4301-918C-3042D3B460EC}" vid="{A79FAA2D-A6DB-4EDD-9C54-89F30628ECF6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53_T_PGO_Lunar-New-Year-Snake.pptx" id="{A727D6CF-F361-4301-918C-3042D3B460EC}" vid="{CCC37C9E-CA6C-4292-BF66-C14510D91F7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</TotalTime>
  <Words>331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Lunar New Year Snake</dc:title>
  <dc:creator>PresentationGO.com</dc:creator>
  <dc:description>© Copyright PresentationGO.com</dc:description>
  <cp:lastModifiedBy>word2</cp:lastModifiedBy>
  <cp:revision>8</cp:revision>
  <dcterms:created xsi:type="dcterms:W3CDTF">2025-01-16T20:23:09Z</dcterms:created>
  <dcterms:modified xsi:type="dcterms:W3CDTF">2026-07-25T14:58:18Z</dcterms:modified>
  <cp:category>Templates</cp:category>
</cp:coreProperties>
</file>