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36" autoAdjust="0"/>
    <p:restoredTop sz="94715" autoAdjust="0"/>
  </p:normalViewPr>
  <p:slideViewPr>
    <p:cSldViewPr snapToGrid="0">
      <p:cViewPr varScale="1">
        <p:scale>
          <a:sx n="112" d="100"/>
          <a:sy n="112" d="100"/>
        </p:scale>
        <p:origin x="8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7675" y="0"/>
            <a:ext cx="5816125" cy="2547936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7675" y="2687085"/>
            <a:ext cx="5816125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273" y="365125"/>
            <a:ext cx="9063527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0273" y="1782765"/>
            <a:ext cx="9063526" cy="441925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15926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3634" y="1976846"/>
            <a:ext cx="6850166" cy="421523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810"/>
            <a:ext cx="7077891" cy="2368561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32168"/>
            <a:ext cx="7077891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0045" y="545638"/>
            <a:ext cx="5653755" cy="2368561"/>
          </a:xfrm>
        </p:spPr>
        <p:txBody>
          <a:bodyPr anchor="b"/>
          <a:lstStyle>
            <a:lvl1pPr algn="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00045" y="3079996"/>
            <a:ext cx="5653755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3360" y="136525"/>
            <a:ext cx="4790439" cy="1926602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3360" y="2383311"/>
            <a:ext cx="4790439" cy="2091378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6630" y="310576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2480" y="462246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2480" y="484980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2480" y="507713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2">
                    <a:lumMod val="5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36FFDF-20A2-1A73-902E-B200DD067760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4ABB652-64C3-B6A9-7826-B1FB99B0FCB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4DE810-07B8-1CBB-9D71-37676CEE016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97D7F13-34DE-04C3-526E-9DE723A7B6A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63380E-58F4-337D-45B8-8D3864D2188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F8E8FF2-9781-2961-9582-DF57C88F772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5781A6-2D6D-266D-A03C-A8B842A70A85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85D770-1FDA-93FD-772A-B6F9632F4CC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77B0C32-264A-0060-F62C-0BD14909CD3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E19C29-819A-ED36-9FD7-FF37D1E4EBC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70651A-6D77-BADF-B8CB-094C09E11D6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303C9F7-8E3D-D68D-CB86-D1A18097FF4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E32E7A9-A011-373A-6F89-DA0630376D7F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E4FBCDD-351A-F2B9-6F2A-CEB6BB800C2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1FC41A9-4404-F4C2-BE1E-23203918A4C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1679CB9-0A04-06FD-866D-AB887BEA677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80D65FF-264A-3CE9-137D-58F037E3EB0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31AACB2-9C62-8E3F-F13D-ADCA3B8E298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A3199B8-8447-5B18-7972-8BE7BA31B7F4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4EFA295-BBF4-9222-C1A7-25DA8BD7FA3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2826C7E-39B9-3DBD-182E-095040B0E8A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C307BC2-3998-25A7-7AEC-2FC71FC9B8FA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353B37-E390-DFEE-23A2-B4FF4C2268F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222D138-22D9-7A32-0552-6AED1B8B1A3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EF7EEE6-F21E-5285-5F7E-2D4D120C2522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60F566-6852-E5EF-010F-F186A5F79D9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290F607-F771-3A99-2704-93F50A1892A4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E0B3E6E-EF88-02D7-3611-A58EC62E5B4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96C811B-25A0-5C3B-1C97-0C52C3E1CD1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9AF640D-A502-3924-F631-7671A52F1C9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08923DB-592B-63A6-1902-20B18B3005DB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2A838F5-AD33-8E06-BEA1-B1634E3D876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EF26FC8-5A03-3AF4-FEE0-ECB647D2E8B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1F50CD5-515B-5E77-1CB0-07F56B4E111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723BE65-B76E-CF3E-677C-302EC08A1B7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EAE8276-E08F-86C8-2D6A-C8E81C3AA29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3E83731-58BA-CF61-D015-850D61D95251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56CCB1C-AFDD-A464-A444-6B94BB1CA29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C1AE69F-7E03-521F-F099-4168E7E3DFF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C19E295-2BC0-1D5A-DCDE-56CEFCD4E22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41F5116-7448-FCB0-D388-AC12D246282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A6A9515-7DCB-32D8-4C28-CE9586A4207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BF0D2C2-3F3E-3200-2179-C2E6B13EB9C1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89133F6-927F-204B-6A38-69BF7454955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C1B2658-B3B9-D46A-D737-255FC6F7316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9FF92A7-A722-BC8F-5F88-90B86B98D43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47ACCC1-000A-E990-A18E-226E018B36D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8E13453-9CA4-6B06-4B7C-CAFC173D32C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9C4E403-CC83-26E4-2748-D510525B4F15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C6E43DD-F07E-A668-14B6-D4BAFF40AA3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49E00AE-8A42-72CA-B0DD-171ABD35028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8373D2F-2735-441A-3723-640759673EA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29A6659-1B57-7AAF-1547-6D779FAD4A1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C8544F9-4287-556F-1644-15B1E42A4E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96010F7-383D-0A7D-30EF-186E5BDD7BCE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0D809FA-B1F2-C941-C436-4A90B40C9DF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1D41E12-E09A-6978-41C4-0AA25A62BF4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4ADE644-1EFC-C036-EBF8-00F7FA0D498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FA1CB00-EB31-C7BA-E3A8-04E178AE77B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BD7C2BB-43F8-4071-3386-A776A5D1614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27C5086-660C-C0F0-247A-0997D959830E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273" y="365125"/>
            <a:ext cx="9063527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0273" y="1782765"/>
            <a:ext cx="9063526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3634" y="1976846"/>
            <a:ext cx="6850166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32168"/>
            <a:ext cx="7077891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B48731-BBA7-F20B-6D06-D509213AE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0045" y="545638"/>
            <a:ext cx="5653755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00045" y="3079996"/>
            <a:ext cx="5653755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BA48583-2190-FC8C-80E4-7FC20C46AB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0_T_PGO_Beyond-Limits.pptx" id="{918BA151-210E-45E6-8929-2C3152F0A1FE}" vid="{79979BC7-E762-42FE-BC68-6BBB906A4AD0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0_T_PGO_Beyond-Limits.pptx" id="{918BA151-210E-45E6-8929-2C3152F0A1FE}" vid="{3C970B48-D91E-4E3B-A320-5F05DD93F92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Limits</dc:title>
  <dc:creator>PresentationGO.com</dc:creator>
  <dc:description>© Copyright PresentationGO.com</dc:description>
  <cp:lastModifiedBy>word</cp:lastModifiedBy>
  <cp:revision>6</cp:revision>
  <dcterms:created xsi:type="dcterms:W3CDTF">2024-12-27T17:25:35Z</dcterms:created>
  <dcterms:modified xsi:type="dcterms:W3CDTF">2026-07-16T15:07:55Z</dcterms:modified>
  <cp:category>Templates</cp:category>
</cp:coreProperties>
</file>