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73" autoAdjust="0"/>
    <p:restoredTop sz="94691" autoAdjust="0"/>
  </p:normalViewPr>
  <p:slideViewPr>
    <p:cSldViewPr snapToGrid="0">
      <p:cViewPr varScale="1">
        <p:scale>
          <a:sx n="111" d="100"/>
          <a:sy n="111" d="100"/>
        </p:scale>
        <p:origin x="139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Free Templates &amp; Infographics for PowerPoint and Google Slides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2888" y="1918933"/>
            <a:ext cx="7150608" cy="1852748"/>
          </a:xfrm>
        </p:spPr>
        <p:txBody>
          <a:bodyPr anchor="b"/>
          <a:lstStyle>
            <a:lvl1pPr algn="ctr">
              <a:defRPr sz="6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2888" y="3910830"/>
            <a:ext cx="7150608" cy="13473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418" y="365125"/>
            <a:ext cx="8288382" cy="1325563"/>
          </a:xfrm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5417" y="1782765"/>
            <a:ext cx="8288381" cy="441925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79080" cy="1515926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6358128" cy="42152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305"/>
            <a:ext cx="7077891" cy="2368561"/>
          </a:xfrm>
        </p:spPr>
        <p:txBody>
          <a:bodyPr anchor="b"/>
          <a:lstStyle>
            <a:lvl1pPr algn="l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57663"/>
            <a:ext cx="7077891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909" y="1323305"/>
            <a:ext cx="7077891" cy="2368561"/>
          </a:xfrm>
        </p:spPr>
        <p:txBody>
          <a:bodyPr anchor="b"/>
          <a:lstStyle>
            <a:lvl1pPr algn="r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5909" y="3857663"/>
            <a:ext cx="7077891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079" y="662989"/>
            <a:ext cx="7469777" cy="1869365"/>
          </a:xfrm>
        </p:spPr>
        <p:txBody>
          <a:bodyPr anchor="b"/>
          <a:lstStyle>
            <a:lvl1pPr algn="r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4080" y="2640946"/>
            <a:ext cx="7489720" cy="788054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3745843"/>
            <a:ext cx="1333500" cy="1333500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39483" y="528188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39483" y="550921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39483" y="573655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C7A58C6-6BEC-3704-1300-C94D0391F979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247C52C-473D-DB98-38F6-1B6581211CC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39458C-A0C1-A870-16FB-06666E8412AE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88E8298-69C3-2E4D-253E-630FA2C2617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C01B7D8-59E7-9387-B6E5-41E88340370C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1950CF-7FA2-5137-D20E-498588130A9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25F60A5-C06B-B3C6-8AA9-D5F2D81B8A1E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4E81F68-F11B-659C-BD9A-124E0A256CAE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E4B611F-5887-08C0-C780-6924FAFBCADC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E6A84DB-DFCF-FD1F-0293-C841C6EF5E5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AC25AF-A6B0-D49C-410B-C3097157B98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B0B8B6E-8E2C-1705-4CDA-7F506F3D44FC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C74B640-0035-02F4-B9D4-6E0F5125D0A0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448C1AD-C809-B7D3-0E3A-8CBDB96A38A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38DFDC9-C31F-CF9C-878D-B23859183A1D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8E97972-C80C-77A4-23BA-02A9EB73DF4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21529-6B7D-E0D4-F9A0-402F8DE80E3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3DB679A-191C-92C1-6F01-1D3237FB3B1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F4F95BB-2A47-9193-8136-5C0FC8FAE9E9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3717611-D6CD-3917-B946-D079087A872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CAE0DD4-AD36-634B-8217-565070A6BDE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669F4EF-97A9-A008-BAEF-17559C166DE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00E9B93-384B-0FEE-B75D-5579C42C0AC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BF7D13C-87F0-F3A0-CC28-8FE2E5204CF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3D2245E-A9F2-4256-E48C-96213CA0115E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69DB0EE-ED20-9800-145F-0553B9C060B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E928F5C-4672-FEDE-4385-C010F235E29A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A8F3DFB-DF26-5E39-61A8-C3D02A87389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7985359-8C92-84C5-3D1B-4E86F7613C8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0061E7E-E6AB-5910-5C60-A77FB034EA1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D5FD7F7-20CC-68BE-1F5D-E80403453A15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FB9B6CF-598D-1485-529B-FD6832FF6BF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8F39DCF-7CF1-F749-4265-7C5749E8DF0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1DE291D-6B60-C08B-F45D-3364D997C3C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B0C7A8D-6D7B-6D07-12E1-D9A99848798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27CF594-2C48-FA90-447C-C117C4BEC74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7799561-4DF2-6C04-F35E-9EB840EA1A7B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3DFC333-6394-BB37-5120-D2B3BE684E4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FA2E433-EFC5-D3F9-CA92-CDC6CCB9576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4C55D9C-15EB-437B-27C8-E4861FA2A1E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683FE89-A0FA-A616-DEDA-2E5CE46DA77C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0095B69-9439-5EA2-A8F4-AFBC154E45BA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138ACD3-C158-010F-4B02-F7FF17E75D84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FB1B727-A656-1F37-2E06-3170DCC3105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C2721EA-AA03-76F7-8883-78508BDA1E8D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B30FF0A-0FEF-A135-1FB8-278E18B4F9F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02FD128-DD69-C0B8-D64D-A6E3C762BD21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83E4534-7EFA-26E6-E27C-374B585CA39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786C8D8-1E06-E395-4FB3-63F504D791EF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9B9BA57-33CD-8CA5-44C1-F292FAF2720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3E45FE3-FEE6-B1CE-786A-EEFDB2390F2F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79E7AA8-9BAD-9C96-AAD9-71A404EE6C2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FBFA073-A9F1-5A29-C599-DA543BF6D27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53B6701-5357-1264-3A80-7806F9B913B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E8A2972-EC70-8849-297A-310DABAA4E93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B012E3D-3A7F-7396-9B4A-683B1B55D369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3F81958-812B-BC6B-330D-C6111C61C09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255D96A-9B2D-CA37-5E7C-1ADE914B4CA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0E0B514-E44A-ADF8-4C57-8078DF3A22A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87CAD9B-6C08-C4B6-3FFE-5CF44AF7A8E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39FE2D7-9F66-54CB-947F-4CEE45F4EB91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2888" y="1918933"/>
            <a:ext cx="7150608" cy="1852748"/>
          </a:xfrm>
        </p:spPr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2888" y="3910830"/>
            <a:ext cx="7150608" cy="134730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5418" y="365125"/>
            <a:ext cx="8288382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5417" y="1782765"/>
            <a:ext cx="8288381" cy="44192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79080" cy="151592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6358128" cy="421523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305"/>
            <a:ext cx="7077891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57663"/>
            <a:ext cx="7077891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909" y="1323305"/>
            <a:ext cx="7077891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5909" y="3857663"/>
            <a:ext cx="7077891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BEBD18F-7641-5520-60CF-F3478E089D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Evening Pin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2E44"/>
      </a:accent1>
      <a:accent2>
        <a:srgbClr val="C4B897"/>
      </a:accent2>
      <a:accent3>
        <a:srgbClr val="EDE6D5"/>
      </a:accent3>
      <a:accent4>
        <a:srgbClr val="819293"/>
      </a:accent4>
      <a:accent5>
        <a:srgbClr val="6E8387"/>
      </a:accent5>
      <a:accent6>
        <a:srgbClr val="D1C7AB"/>
      </a:accent6>
      <a:hlink>
        <a:srgbClr val="C4B897"/>
      </a:hlink>
      <a:folHlink>
        <a:srgbClr val="002E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49_T_PGO_Evening-Pine.potx" id="{1216FDEC-7B54-45A9-9645-5B74D23E7D15}" vid="{71A809FF-2F11-49B8-BD54-A34FFEF57589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49_T_PGO_Evening-Pine.potx" id="{1216FDEC-7B54-45A9-9645-5B74D23E7D15}" vid="{FFEB65A3-327C-4B91-876F-C37D0697C25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334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Evening Pine</dc:title>
  <dc:creator>PresentationGO.com</dc:creator>
  <dc:description>© Copyright PresentationGO.com</dc:description>
  <cp:lastModifiedBy>word</cp:lastModifiedBy>
  <cp:revision>5</cp:revision>
  <dcterms:created xsi:type="dcterms:W3CDTF">2024-12-27T17:25:06Z</dcterms:created>
  <dcterms:modified xsi:type="dcterms:W3CDTF">2026-07-10T10:55:47Z</dcterms:modified>
  <cp:category>Templates</cp:category>
</cp:coreProperties>
</file>