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46" autoAdjust="0"/>
    <p:restoredTop sz="94694" autoAdjust="0"/>
  </p:normalViewPr>
  <p:slideViewPr>
    <p:cSldViewPr snapToGrid="0">
      <p:cViewPr varScale="1">
        <p:scale>
          <a:sx n="111" d="100"/>
          <a:sy n="111" d="100"/>
        </p:scale>
        <p:origin x="132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0645" y="3644153"/>
            <a:ext cx="5706035" cy="185274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0645" y="5636050"/>
            <a:ext cx="5706035" cy="68816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580" y="365125"/>
            <a:ext cx="6332219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580" y="1782765"/>
            <a:ext cx="6332218" cy="4419252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lvl2pPr algn="r">
              <a:defRPr>
                <a:solidFill>
                  <a:schemeClr val="tx1"/>
                </a:solidFill>
              </a:defRPr>
            </a:lvl2pPr>
            <a:lvl3pPr algn="r">
              <a:defRPr>
                <a:solidFill>
                  <a:schemeClr val="tx1"/>
                </a:solidFill>
              </a:defRPr>
            </a:lvl3pPr>
            <a:lvl4pPr algn="r">
              <a:defRPr>
                <a:solidFill>
                  <a:schemeClr val="tx1"/>
                </a:solidFill>
              </a:defRPr>
            </a:lvl4pPr>
            <a:lvl5pPr algn="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948" y="365125"/>
            <a:ext cx="6224452" cy="1515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948" y="1976846"/>
            <a:ext cx="6224452" cy="42152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789005"/>
            <a:ext cx="6085114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5323363"/>
            <a:ext cx="6085114" cy="8488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23305"/>
            <a:ext cx="4637314" cy="2368561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857663"/>
            <a:ext cx="4637314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714" y="569295"/>
            <a:ext cx="5020142" cy="1869365"/>
          </a:xfrm>
        </p:spPr>
        <p:txBody>
          <a:bodyPr anchor="b"/>
          <a:lstStyle>
            <a:lvl1pPr algn="r">
              <a:defRPr sz="60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0254" y="2547252"/>
            <a:ext cx="5033545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B37B600-DFBD-75C7-0C18-32E904FEE7FE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667FCFC-B6A3-E6F5-0955-7FBC1515B98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B0CF787-109B-471C-3674-AFBD54ADD5D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A2429FB-BF49-7EDD-C77D-67A6E5364DC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62C1A70-D07C-5628-22BE-3B758438AB9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9B5622C-6E1E-AC47-540C-3FD9CDF6B3F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4BEF50F-A89D-24C7-1CEF-6F0EBFB6FA71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4092036-541B-A489-9777-5B11668516D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43BEB16-1624-657E-926F-CC0D1F33429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AE9FD1C-3B1B-D76D-486E-5C1EE7B6B4D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2716999-99C3-008E-11F9-7AD90105E8C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FAD8E3C-D5F7-8093-52CA-0BBCD46FF49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92EEBA-7EA0-3EDA-E4EE-D2486AB6C51B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1B28141-AA97-BCD0-F294-B7EEE75E8F9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990510B-E443-152C-6AA2-F4993062B1D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DCCB939-4E98-362E-BADA-302AA2286B7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CAC84EB-AF0A-7FAA-F40C-A6434553938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B6963C6-227B-2543-A50E-BA026A4D531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B815C7F-C54B-4478-1483-C142F746161D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C8E6AAA-869F-47E5-DFB6-1044252D7D6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D8D0D74-65CF-69A7-4026-DB19AA109D2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C11A196-7F0C-580D-57D5-4C42B332EE7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A38A550-F3A4-8D82-534E-036A9459E63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35DCDDD-EF1E-BE6A-3DED-4929AF4C752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7DBC274-3A9D-66E8-7913-5325F98E537A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843C70B-4A04-A174-AB4D-B2D789927B3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2A99758-14C7-C46C-EF56-31C5E0BC428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92BDE6C-16C7-2AC2-2F5F-5E2730CE7F7E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F3F7165-B023-4FD9-7158-97793C9B8A4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1B46AC3-CF76-0EF8-7FCB-169E5F7314B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54B1C16-DD3A-1512-5D62-3CCEBF68892A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E15BCFB-02F9-3ADF-7446-E113FBB0196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726F86-F42A-70D0-2282-963EFAACBCA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8CC4D07-3A96-3B01-7D7B-05C9254B228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F12E31D-3A44-96E1-616B-764B336953A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1D71532-4DA7-B73E-2E48-AEE7CFD034F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8FC65A4-C7C1-5557-A142-BB9B3D9569FC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C5DD3B9-795B-C9FB-BE71-D2A0F18978D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E1B8B53-26F3-7027-A624-0B418687569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72A0BFC-5F97-01FA-A9A4-B89A5D935FF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ECE429D-159D-7A94-8F12-780CFD6760D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F619E97-E57A-9F5A-1389-CB4D492357B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AC9D64F-54DD-7343-6772-70BB3B23EFCD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8B26FED-C258-D318-37C3-2F75B070D5D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532CF90-79ED-E1CC-9A8C-CD1290DD214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1D4636F-8DA2-DBB3-3E14-8C7A1829E6F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8CCD061-C69B-49E0-5B29-801824FD148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F73F82B-4638-FD14-9EE5-9BB3135D145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A4D6445-CAAA-A29D-340D-B67D2A096A27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041634E-9CBB-CB3D-0B17-D9968A0D583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1AF1428-7769-0A5B-16DF-5E000EBCF17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9F43F0F-60B9-3ED8-ED31-93B61266896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C829FA4-603A-E05B-74AF-8178F6411D9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8614A1D-6662-CBDA-6A08-38A9D30DD44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81F190C-DCC3-D501-535D-C9FB065825F4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5E899C4-2DAB-7E7D-80D7-8B9FCF8AB16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ECEFFFA-D3CE-78B5-A179-FB5C4C5F0EA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30C98D5-97D9-B1F3-B469-1FC5EA5277B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45846FC-7B1B-EDCE-490A-6DB8D4AA079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2DB819A-97AC-19DB-10AA-FC812F1B9C8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3968C69-6E9E-22A5-014E-79C2E90EC089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5FF77FD-62F3-0698-6E7E-D924B6EB50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8_T_PGO_Coffee-Leaves.pptx" id="{568685DD-6FDF-445E-93A6-6ED6A771D1C8}" vid="{48A37215-3CED-4E78-90DC-345E9601CCA3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8_T_PGO_Coffee-Leaves.pptx" id="{568685DD-6FDF-445E-93A6-6ED6A771D1C8}" vid="{F5533B2B-FE48-4F40-9B6D-288E611BDCB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332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Coffee &amp; Leaves</dc:title>
  <dc:creator>PresentationGO.com</dc:creator>
  <dc:description>© Copyright PresentationGO.com</dc:description>
  <cp:lastModifiedBy>word</cp:lastModifiedBy>
  <cp:revision>7</cp:revision>
  <dcterms:created xsi:type="dcterms:W3CDTF">2024-12-23T23:11:19Z</dcterms:created>
  <dcterms:modified xsi:type="dcterms:W3CDTF">2026-07-10T10:55:48Z</dcterms:modified>
  <cp:category>Templates</cp:category>
</cp:coreProperties>
</file>