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26" autoAdjust="0"/>
    <p:restoredTop sz="94676" autoAdjust="0"/>
  </p:normalViewPr>
  <p:slideViewPr>
    <p:cSldViewPr snapToGrid="0">
      <p:cViewPr varScale="1">
        <p:scale>
          <a:sx n="111" d="100"/>
          <a:sy n="111" d="100"/>
        </p:scale>
        <p:origin x="140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Free Templates &amp; Infographics for PowerPoint and Google Slides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27520" y="2847701"/>
            <a:ext cx="4929050" cy="224496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7520" y="5262113"/>
            <a:ext cx="4929050" cy="924793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5418" y="1782765"/>
            <a:ext cx="5965372" cy="4419252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  <a:lvl2pPr algn="ctr">
              <a:defRPr>
                <a:solidFill>
                  <a:schemeClr val="bg2"/>
                </a:solidFill>
              </a:defRPr>
            </a:lvl2pPr>
            <a:lvl3pPr algn="ctr">
              <a:defRPr>
                <a:solidFill>
                  <a:schemeClr val="bg2"/>
                </a:solidFill>
              </a:defRPr>
            </a:lvl3pPr>
            <a:lvl4pPr algn="ctr">
              <a:defRPr>
                <a:solidFill>
                  <a:schemeClr val="bg2"/>
                </a:solidFill>
              </a:defRPr>
            </a:lvl4pPr>
            <a:lvl5pPr algn="ctr"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092" y="365125"/>
            <a:ext cx="8390708" cy="15159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3092" y="1976846"/>
            <a:ext cx="8390708" cy="4215232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709" y="208608"/>
            <a:ext cx="5617028" cy="236856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32709" y="2742966"/>
            <a:ext cx="5617028" cy="137476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2860" y="2054826"/>
            <a:ext cx="4526280" cy="2368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32860" y="4589184"/>
            <a:ext cx="4526280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429" y="2003222"/>
            <a:ext cx="3701142" cy="186936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51771" y="3981179"/>
            <a:ext cx="3711023" cy="78805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3745843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050" y="52625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4050" y="548988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4050" y="571721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2452393-08BC-955A-07FE-8489DEF78C6B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E7B1966-DFB2-777C-AFB9-FFD6685BCA6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0D1F045-1BA5-8D5D-314E-E4C7A3A61344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1FCD825-5D99-4C5F-6C17-1604563F15B2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FE900F0-2E49-2B67-312C-F6581F79C0A2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F72C427-AA0F-1486-7FBE-6717AC5D28E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FC0003A-E994-2300-49A3-D686E85BC072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AB4942C-2BB7-D908-BCE9-1B23941E536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ED79BEC-F550-E1B6-8409-605A59C7A7D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8C6293-60B8-2908-E99B-0666B86028D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E309C9-D87A-A89F-37E5-87062EEA81F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B745A69-2731-B5B5-41DB-173E243152A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9C0521B-D1E5-22E7-9AE8-59261D5D9E83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6F0DA2A-D70C-3CF9-A61B-44FDD30E287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2F5C391-932F-52F9-71E8-035C50129F3F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566FB7A-DCDD-1E96-8F81-E47B74C28C6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0A8B635-6E3C-9979-0790-9C5D0879C5A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093A746-C1FC-5C1C-8965-463591EEA23D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280D9BF-231E-EE64-DE36-F3514D9A7F4C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85D8668-A610-3D1E-3DBA-E5CC30E15084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CD17E19-52C8-7322-5829-CF881FB25062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C1EDABA-F921-A881-EE1F-C87E819E6E6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3E2A3DA-7BF9-6463-CF5E-B5B81E86E72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EDC8118-2522-DC2E-AD30-1D7EDD41950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A19B02B-5CF1-D7BE-2C99-23EC395BBA5E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19446AA-499C-E1D3-7BAD-A78DA06F0D3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62462A4-91F8-46A8-3944-A276C7C90776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9CF73B8-6D38-93FC-2DF0-E59BFEE2133A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90B4D1F-9AFB-522A-4FAB-B2986B673AF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358326D-D0BC-9757-EAE3-7C52572DAA4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D01A093-132B-3860-21E4-BD58268AE3D3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50FF696-6B80-65A3-8DCF-FA3282170DE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8AA3054-F3F3-A234-9AAC-B7964EEBED3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6891722-FC56-544E-8158-D13DC3FAEE9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11F8539-3ED2-337D-296D-B961FA85BDD4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A8B8234-E083-594F-F621-2165B0FC5B75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FCDE17B-F27F-2412-4EB8-E9B49E233C05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FA69EED-64B9-E6D3-BE97-C79B93F34E4D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982AE3C-7BC3-90E9-1664-B238B281DDDB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D5710EE-9DC0-EBC2-6692-D2DD60B87D8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96C2A36-390A-BD80-0540-E8CA8F4B4B0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7D68FC7-0406-AD56-27EE-9D0A68D0C31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2255BF1-14EA-ADF5-4855-249D10984D0D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BE5A50D-5E1C-39EB-901C-AAF28BCA45B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AB00C460-183B-C613-D48B-68AFE71F35C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FAAC02D-B88B-2D11-8548-FF2BF7D0049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1219D64-973D-72F0-1D2A-34D262850161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D8F4568-3C22-61E8-DFC9-30D06905088C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586885DB-D033-75DE-F5CD-35AF222C003F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1BA1818-1AF9-F9DF-AF0C-5C63E664620A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C49EB39-2F19-3292-0703-987D72ED5EFF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D1BBD9B3-3B9A-538A-1D12-958B5FD16B0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6E135BFF-6769-5649-A581-9CE0DB20109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0760CAA1-19E0-2049-D7B7-483105DAA84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21748EF-1DB4-D7A6-A740-78A8D7A70305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5C0CF09-8A3A-0220-27F2-A44F0D1E233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0124DF82-2F72-7DF6-BA81-3AAB43CF91A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AD2DEFA-B754-1064-4606-D0B516513BD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4F43B304-F48A-B3D5-9447-504ABE73669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F620BD07-7011-33B6-D6D3-EDCEFFCF13D9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26CB933-A57D-A167-7515-4F57F056E796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27520" y="2847701"/>
            <a:ext cx="4929050" cy="2244967"/>
          </a:xfrm>
        </p:spPr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7520" y="5262113"/>
            <a:ext cx="4929050" cy="924793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5418" y="1782765"/>
            <a:ext cx="5965372" cy="441925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092" y="365125"/>
            <a:ext cx="8390708" cy="151592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3092" y="1976846"/>
            <a:ext cx="8390708" cy="421523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709" y="208608"/>
            <a:ext cx="5617028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32709" y="2742966"/>
            <a:ext cx="5617028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2860" y="2054826"/>
            <a:ext cx="4526280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32860" y="4589184"/>
            <a:ext cx="4526280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22B22F8-2E3D-866C-922B-3981F337C0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46_T_PGO_Premium-Spirits.pptx" id="{42FE02A7-8D11-4976-8558-ADFA0B20D7CE}" vid="{54FD9222-676D-4C38-B121-AFA9CAB71EDE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46_T_PGO_Premium-Spirits.pptx" id="{42FE02A7-8D11-4976-8558-ADFA0B20D7CE}" vid="{D63D8C97-A08C-4CE8-9F36-8DF953BAB35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Premium Spirits</dc:title>
  <dc:creator>PresentationGO.com</dc:creator>
  <dc:description>© Copyright PresentationGO.com</dc:description>
  <cp:lastModifiedBy>Convertio</cp:lastModifiedBy>
  <cp:revision>6</cp:revision>
  <dcterms:created xsi:type="dcterms:W3CDTF">2024-12-20T19:27:31Z</dcterms:created>
  <dcterms:modified xsi:type="dcterms:W3CDTF">2026-06-25T16:04:32Z</dcterms:modified>
  <cp:category>Templates</cp:category>
</cp:coreProperties>
</file>