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73" autoAdjust="0"/>
    <p:restoredTop sz="94715" autoAdjust="0"/>
  </p:normalViewPr>
  <p:slideViewPr>
    <p:cSldViewPr snapToGrid="0">
      <p:cViewPr>
        <p:scale>
          <a:sx n="100" d="100"/>
          <a:sy n="100" d="100"/>
        </p:scale>
        <p:origin x="6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9835" y="1702810"/>
            <a:ext cx="4810569" cy="1852748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9835" y="3694707"/>
            <a:ext cx="4810569" cy="134730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599" cy="1325563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782765"/>
            <a:ext cx="10515598" cy="4419252"/>
          </a:xfrm>
        </p:spPr>
        <p:txBody>
          <a:bodyPr/>
          <a:lstStyle>
            <a:lvl1pPr algn="ctr"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  <a:lvl2pPr algn="ctr"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2pPr>
            <a:lvl3pPr algn="ctr"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3pPr>
            <a:lvl4pPr algn="ctr"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4pPr>
            <a:lvl5pPr algn="ctr"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3954" y="365125"/>
            <a:ext cx="5700046" cy="15159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3954" y="1976846"/>
            <a:ext cx="6457691" cy="4215232"/>
          </a:xfrm>
        </p:spPr>
        <p:txBody>
          <a:bodyPr/>
          <a:lstStyle>
            <a:lvl1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2023" y="136525"/>
            <a:ext cx="7587953" cy="236856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2023" y="2670883"/>
            <a:ext cx="7587953" cy="137476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951" y="810557"/>
            <a:ext cx="5819686" cy="236856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951" y="3344915"/>
            <a:ext cx="5819686" cy="137476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41963"/>
            <a:ext cx="10515601" cy="119932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49876"/>
            <a:ext cx="10543676" cy="78805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29249" y="2437930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45100" y="3937942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5100" y="4165275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45100" y="4392608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C19871C-3097-CF07-A0EF-3ACFF62E50EF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9CEC559-7D96-699A-54BD-964D4F6AD2C1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09EE2C5-44AA-B06A-233A-043A673DADA4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A20C7A7-5113-9E91-E470-05608E9A1C4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5CDA34B-503F-B4F6-3491-95716100779A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AD71EC0-387C-AB3E-4A98-7E82C2E87EE6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2464920-D7E7-971B-F98A-1EC58416BD6D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9E0FE55-DAA6-0DA3-51AD-246FA809CC89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762CBA8-D700-F538-6CAA-21A9DC45817A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0055239-EFC8-150F-D0C3-4F6C434C2A38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74E8789-9B8B-76CD-2736-A9D6B3E6E844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CFB6590-689C-4255-DF73-59D00AB94207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C6BD018-3C56-52CA-8BCC-4AB8299391E2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4AD67A0-A651-38BC-1D7D-C6B6FC283F49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1E13F4A-7CB9-7884-851E-18549EE0C77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FE619E7-843D-F1F6-24DA-37099C018EA9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FFA3F80-90B9-6686-C21A-84A62CB76150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BF9A5EB-8DF3-3D43-7CDD-7A84F161DF20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A78BCB0-4E9A-2108-2D1B-5854467D34B8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4C1B52A-A617-B3E6-C26A-C17ABD5179AE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D55D3FC-776C-96AC-EBF1-ED462811F91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8BD08CD-74F3-CE8B-E7F6-14D92D7079A9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7ED1371-A5EE-EC84-C091-DC1778F8114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63159D3-C508-5EF3-5D8F-187CE4129F6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330D6A1-9817-65BF-9BAF-0BBF782C469D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1F523BF-9995-FA34-3218-93352C7399D8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734E14A-D0A0-5B1A-2406-06C5754F6AB3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F751240-E718-DBCE-4B5D-0757429A47B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E1FB93A-64D6-8FAD-9651-44781E0C624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C7B162C-009F-0763-1224-4D183E7ABBBA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3D7B2F8-D7A5-8136-035E-DD57179A5466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56A19EF-F3B5-6462-7EDB-7FEF504B7CA9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057E3D9-AB6A-90C4-6467-B42FB30C4BA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F0AE80D-C50D-8607-C1FA-BC2CBA22454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C3EC59A-E832-7622-2A58-E85C6B7FAD4E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765DC5D-6150-D464-1849-191568497A89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EF22D4A-0D55-22E6-27E9-227CBF2070E4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1B5A8D9-88FD-3F1E-D770-8818422A476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BFB0629-ED74-82C0-4621-76D00AEC3449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22DE67D4-44ED-7390-25FF-C279F0F822BB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567E686-7B21-0FF2-E0E5-1BA385692DFD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3288EEC-0BFB-6B5F-CEA5-7B899876072D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0AAD857-471A-C957-63D9-07544503CD25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78660CD8-3B49-C636-A858-75BBEC94C0E7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72AFD3D-3BAE-F963-DB5D-3698D266A18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E31E194-E105-6EF0-F7C6-3F29FB4B6DAF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AB65E79-0837-38A1-BE35-2379999AB7C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862A5F5-B666-DA5B-319E-F5900C78E9B6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39E538A4-A854-AB73-E3AF-3E13AD0E22A5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1DEA6517-2A97-43B7-E33B-E277819A33C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261D13E5-002B-1DAE-4AAD-BB4ED81EE3A1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49205F6-3A17-9B47-1B2A-24F25C0A042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F3D162C-F8A8-245A-0CEA-254D6C899F1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DB008344-0433-96F8-AF5F-3FD5FACD011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C2C10E1-8DFD-D4CC-15C2-317A81D8EE39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7EE165CD-24F7-E27A-719E-07B822D2C09E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39BB65A4-16DE-B921-3EC8-863AC6288DFF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8BBEF389-7B9B-770F-1488-CD66AAEAD86A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9AA6BFF-52FE-93D0-2F92-F434A677974F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F266D342-7D91-2CAC-F290-3D9A5E90B6F4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A6239739-5E9D-A170-5DFD-815524A65563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3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3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3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3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3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9835" y="1702810"/>
            <a:ext cx="4810569" cy="1852748"/>
          </a:xfrm>
        </p:spPr>
        <p:txBody>
          <a:bodyPr>
            <a:normAutofit fontScale="90000"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9835" y="3694707"/>
            <a:ext cx="4810569" cy="1347307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599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782765"/>
            <a:ext cx="10515598" cy="441925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3954" y="365125"/>
            <a:ext cx="5700046" cy="1515926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3954" y="1976846"/>
            <a:ext cx="6457691" cy="421523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2023" y="136525"/>
            <a:ext cx="7587953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2023" y="2670883"/>
            <a:ext cx="7587953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951" y="810557"/>
            <a:ext cx="5819686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951" y="3344915"/>
            <a:ext cx="5819686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750E5B7-B5BF-8D8A-D67E-EFE410B47C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Pine &amp; Gold">
      <a:dk1>
        <a:srgbClr val="000000"/>
      </a:dk1>
      <a:lt1>
        <a:srgbClr val="DFDCD0"/>
      </a:lt1>
      <a:dk2>
        <a:srgbClr val="110F0F"/>
      </a:dk2>
      <a:lt2>
        <a:srgbClr val="DFDCD0"/>
      </a:lt2>
      <a:accent1>
        <a:srgbClr val="DBAC76"/>
      </a:accent1>
      <a:accent2>
        <a:srgbClr val="DFDCCF"/>
      </a:accent2>
      <a:accent3>
        <a:srgbClr val="CAC3B0"/>
      </a:accent3>
      <a:accent4>
        <a:srgbClr val="A28D00"/>
      </a:accent4>
      <a:accent5>
        <a:srgbClr val="5B9B4B"/>
      </a:accent5>
      <a:accent6>
        <a:srgbClr val="706147"/>
      </a:accent6>
      <a:hlink>
        <a:srgbClr val="E3C459"/>
      </a:hlink>
      <a:folHlink>
        <a:srgbClr val="F29B1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45_T_PGO_Pine-Gold.pptx" id="{DB17D84E-5540-4398-985E-8B89EEE93B5A}" vid="{7E40C6D8-4EB1-411E-864A-D1C187CC1E0F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45_T_PGO_Pine-Gold.pptx" id="{DB17D84E-5540-4398-985E-8B89EEE93B5A}" vid="{0C461A9B-8D0A-4EDE-9476-85AD9132A46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Pine &amp; Gold</dc:title>
  <dc:creator>PresentationGO.com</dc:creator>
  <dc:description>© Copyright PresentationGO.com</dc:description>
  <cp:lastModifiedBy>word</cp:lastModifiedBy>
  <cp:revision>8</cp:revision>
  <dcterms:created xsi:type="dcterms:W3CDTF">2024-12-20T19:26:38Z</dcterms:created>
  <dcterms:modified xsi:type="dcterms:W3CDTF">2026-06-25T16:06:01Z</dcterms:modified>
  <cp:category>Templates</cp:category>
</cp:coreProperties>
</file>