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03" autoAdjust="0"/>
    <p:restoredTop sz="94715" autoAdjust="0"/>
  </p:normalViewPr>
  <p:slideViewPr>
    <p:cSldViewPr snapToGrid="0">
      <p:cViewPr>
        <p:scale>
          <a:sx n="75" d="100"/>
          <a:sy n="75" d="100"/>
        </p:scale>
        <p:origin x="2722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940560"/>
            <a:ext cx="6904444" cy="2722153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801862"/>
            <a:ext cx="6904444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8288382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765"/>
            <a:ext cx="8703733" cy="4419252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0" y="365125"/>
            <a:ext cx="7879080" cy="1515926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732" y="1976846"/>
            <a:ext cx="8111067" cy="4215232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lvl2pPr algn="r">
              <a:defRPr>
                <a:solidFill>
                  <a:schemeClr val="tx1"/>
                </a:solidFill>
              </a:defRPr>
            </a:lvl2pPr>
            <a:lvl3pPr algn="r">
              <a:defRPr>
                <a:solidFill>
                  <a:schemeClr val="tx1"/>
                </a:solidFill>
              </a:defRPr>
            </a:lvl3pPr>
            <a:lvl4pPr algn="r">
              <a:defRPr>
                <a:solidFill>
                  <a:schemeClr val="tx1"/>
                </a:solidFill>
              </a:defRPr>
            </a:lvl4pPr>
            <a:lvl5pPr algn="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909" y="1992171"/>
            <a:ext cx="7077891" cy="236856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5909" y="4526529"/>
            <a:ext cx="7077891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169972"/>
            <a:ext cx="10515600" cy="236856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4704330"/>
            <a:ext cx="10515600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76478"/>
            <a:ext cx="7469777" cy="186936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4435"/>
            <a:ext cx="7489720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3745843"/>
            <a:ext cx="1333500" cy="1333500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bg2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accent2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tx1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26E51B-6BEE-FC4A-4641-445EC5F7B045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5BECB49-2B70-DF54-2128-C6F6FC6E97C7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15F36D2-E5A1-AF01-D540-3FF101348B9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FF36243-D722-9926-0316-4931880A398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375C9D-877F-BC0C-44F3-238CE32F1D3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32590E8-8993-ECC1-8CAE-F5D02167AAF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7CB822-09B8-6610-C63B-9398186E06C4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E03D163-49B9-2AFB-EDF9-63302F7F9EC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C3444AA-BC10-D740-4471-43331CA619BB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749409B-6073-BA81-B50A-4CD276290E1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84105AA-8E8C-5341-450F-DC6A4657005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6572CF2-DF78-EF2F-B246-FB480697412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C287AF-5F2C-2052-4E98-3CFAB99CE0EF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C4A650A-9288-1853-9164-B77B29D55E4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2493B36-7179-AD14-A7DB-F2E3B00779C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7E8A778-210A-BA4B-FE5B-E9E8B5C3C4E5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C42192A-82B1-0F09-B480-569CEB11301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CE13309-9C96-B77E-90CE-57BE93B5DDB9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13BE778-8E38-5493-772B-CEBAB81E8297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C519998-4D1F-C9F3-1E68-8267CED4AC4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6505147-ADE1-593D-06E6-32CC3E484D0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F5127A9-5CDB-5E40-75BD-6A9B9B5F3EE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4D56FD0-D360-BF4D-8316-31DBFDA392F5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70B668C-9796-FE2D-84B9-F3DCD3CE865E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6D6E310-772C-D293-1AF5-4A646E93ED36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65E4F62-4626-C0D7-920B-CE0DC4580EF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858A6F7-65F9-F0EE-D743-F43F0309246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FB53464-ECE4-8CE5-1E85-29B0AB42F531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85B49D0-4E8A-0A5E-38EE-A30100397FF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E837DA8-C613-5351-E375-DF4055CCC6E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A6F6C32-BF06-95A8-5F44-63A74E8440DA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9F9B47E-4DD2-5937-0BE2-36C0B9E382E0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856EC3E-F18E-D3B2-EBB1-87B3B9E9575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78FD82C-3A92-1E5F-7DFA-D0AB120A7165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B48FD89-6C9E-89AB-A397-5E8E2DDEA55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FBCB442-7B78-50BD-CF34-A72BA8856F9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2519723-E06D-DAB7-0BD7-1317B7D6D6C3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740DF17-EB4C-2DBB-B55B-CD1A32A7968A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D59B174-4078-5C64-0AB7-A580357D29F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9F2C608-8024-2F60-AE34-503CD3EF708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495417E-2747-0A49-7A63-F26BBE3CBCA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84E2380-2E1D-9021-6CAD-B96992B923B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14FB1A7-0D1E-28CA-FC07-DF11380BF28E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EF6C012-9385-0E44-13D7-4C39508CB24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3B5A84E-67E1-B405-3C61-0366B1D2161E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D3B17FE-0CD1-AF4D-8443-AFE118DB416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F2BBAE8-93A9-7D0A-2F4E-A79EB9DA3A6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CB0A01E-6165-ECA1-A055-EBC22685CBA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506D915-2FB6-2814-CA3B-3DBD091CBBC3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5721EA4-DB90-0FAB-1143-D1A7C4738E3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099479E-4C13-5EF7-C18A-5CD3293D45C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5C7D6A6-25A3-86EE-FD1A-36FF6D8DC0A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9C46E5B-0F8D-4B49-C2EB-5D3476F62F1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8BC88A7-3C0D-71B2-E48A-13D796D050E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3AF12D02-7667-F4CE-7777-E56D65B54BFD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3D667B9-7969-CBB3-5EB2-8C52063318F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987A652-D055-BA9F-A9D6-65C110620A7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357F566-66BD-E265-FAC7-F4F61F66CB8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E61FF9A-FDD3-7FD0-1E34-EC4F20C51FA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2DB0218-C5BA-FE68-E4AD-3FBBACA318E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D7B0AFC-A513-7E3E-C6DC-0583452CC74E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8288382" cy="1325563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765"/>
            <a:ext cx="8703733" cy="4419252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  <a:p>
            <a:r>
              <a:rPr lang="en-US" noProof="1"/>
              <a:t>Vestibulum ante ipsum primis in faucibus orci luctus et ultrices posuere cubilia curae; Nam efficitur nisi vitae magna condimentum, at venenatis nunc tincidunt. 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0" y="365125"/>
            <a:ext cx="7879080" cy="151592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732" y="1976846"/>
            <a:ext cx="8111067" cy="4215232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  <a:p>
            <a:r>
              <a:rPr lang="en-US" noProof="1"/>
              <a:t>Vestibulum ante ipsum primis in faucibus orci luctus et ultrices posuere cubilia curae.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909" y="1992171"/>
            <a:ext cx="7077891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5909" y="4526529"/>
            <a:ext cx="7077891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169972"/>
            <a:ext cx="10515600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4704330"/>
            <a:ext cx="10515600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76478"/>
            <a:ext cx="7469777" cy="1869365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4435"/>
            <a:ext cx="7489720" cy="788054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C3C7662E-7ACE-BD6E-2F39-C12C2DDC76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52000" y="5262547"/>
            <a:ext cx="1701800" cy="228600"/>
          </a:xfrm>
        </p:spPr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52000" y="5489880"/>
            <a:ext cx="1701800" cy="228600"/>
          </a:xfrm>
        </p:spPr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652000" y="5717213"/>
            <a:ext cx="1701800" cy="228600"/>
          </a:xfrm>
        </p:spPr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4_T_PGO_Marble-Vases.pptx" id="{015C8EB5-5552-40E7-92A9-A93038909097}" vid="{3C282486-AC5D-49BD-BA77-EF9019FF7911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44_T_PGO_Marble-Vases.pptx" id="{015C8EB5-5552-40E7-92A9-A93038909097}" vid="{D9657361-E78F-4BB7-A522-25CC143BF57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374</Words>
  <Application>Microsoft Office PowerPoint</Application>
  <PresentationFormat>Widescreen</PresentationFormat>
  <Paragraphs>54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Marble and Vases</dc:title>
  <dc:creator>PresentationGO.com</dc:creator>
  <dc:description>© Copyright PresentationGO.com</dc:description>
  <cp:lastModifiedBy>Convertio</cp:lastModifiedBy>
  <cp:revision>8</cp:revision>
  <dcterms:created xsi:type="dcterms:W3CDTF">2024-12-17T19:37:04Z</dcterms:created>
  <dcterms:modified xsi:type="dcterms:W3CDTF">2026-06-20T17:50:24Z</dcterms:modified>
  <cp:category>Templates</cp:category>
</cp:coreProperties>
</file>