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556" autoAdjust="0"/>
    <p:restoredTop sz="94715" autoAdjust="0"/>
  </p:normalViewPr>
  <p:slideViewPr>
    <p:cSldViewPr snapToGrid="0">
      <p:cViewPr varScale="1">
        <p:scale>
          <a:sx n="112" d="100"/>
          <a:sy n="112" d="100"/>
        </p:scale>
        <p:origin x="137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01637" y="1819365"/>
            <a:ext cx="5588727" cy="1852748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63290" y="3811263"/>
            <a:ext cx="5265420" cy="1116338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3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8534" y="1634067"/>
            <a:ext cx="7103535" cy="770466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8534" y="2472268"/>
            <a:ext cx="7103534" cy="2235200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accent3">
                    <a:lumMod val="75000"/>
                  </a:schemeClr>
                </a:solidFill>
              </a:defRPr>
            </a:lvl1pPr>
            <a:lvl2pPr algn="ctr">
              <a:defRPr sz="1800">
                <a:solidFill>
                  <a:schemeClr val="accent3">
                    <a:lumMod val="75000"/>
                  </a:schemeClr>
                </a:solidFill>
              </a:defRPr>
            </a:lvl2pPr>
            <a:lvl3pPr algn="ctr">
              <a:defRPr sz="1600">
                <a:solidFill>
                  <a:schemeClr val="accent3">
                    <a:lumMod val="75000"/>
                  </a:schemeClr>
                </a:solidFill>
              </a:defRPr>
            </a:lvl3pPr>
            <a:lvl4pPr algn="ctr">
              <a:defRPr sz="1400">
                <a:solidFill>
                  <a:schemeClr val="accent3">
                    <a:lumMod val="75000"/>
                  </a:schemeClr>
                </a:solidFill>
              </a:defRPr>
            </a:lvl4pPr>
            <a:lvl5pPr algn="ctr">
              <a:defRPr sz="1400">
                <a:solidFill>
                  <a:schemeClr val="accent3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7E0193-6887-C207-4BBD-3504992A2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8534" y="1769534"/>
            <a:ext cx="7103535" cy="770466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2F1159-5973-0BBA-3E2A-FA3279CDC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8534" y="2607735"/>
            <a:ext cx="7103534" cy="2235200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accent3">
                    <a:lumMod val="75000"/>
                  </a:schemeClr>
                </a:solidFill>
              </a:defRPr>
            </a:lvl1pPr>
            <a:lvl2pPr algn="ctr">
              <a:defRPr sz="1800">
                <a:solidFill>
                  <a:schemeClr val="accent3">
                    <a:lumMod val="75000"/>
                  </a:schemeClr>
                </a:solidFill>
              </a:defRPr>
            </a:lvl2pPr>
            <a:lvl3pPr algn="ctr">
              <a:defRPr sz="1600">
                <a:solidFill>
                  <a:schemeClr val="accent3">
                    <a:lumMod val="75000"/>
                  </a:schemeClr>
                </a:solidFill>
              </a:defRPr>
            </a:lvl3pPr>
            <a:lvl4pPr algn="ctr">
              <a:defRPr sz="1400">
                <a:solidFill>
                  <a:schemeClr val="accent3">
                    <a:lumMod val="75000"/>
                  </a:schemeClr>
                </a:solidFill>
              </a:defRPr>
            </a:lvl4pPr>
            <a:lvl5pPr algn="ctr">
              <a:defRPr sz="1400">
                <a:solidFill>
                  <a:schemeClr val="accent3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1949839"/>
            <a:ext cx="6544733" cy="179961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95600" y="3839350"/>
            <a:ext cx="6544733" cy="104453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3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C795C7-AA77-98C9-C8AD-1664D381C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8389" y="2110706"/>
            <a:ext cx="5443946" cy="177043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7EDE4BA-59FC-C803-C965-4306C641A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64123" y="3982585"/>
            <a:ext cx="4292478" cy="102760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3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4799" y="1852098"/>
            <a:ext cx="6002867" cy="146831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50158" y="3429000"/>
            <a:ext cx="6018894" cy="7880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3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71850" y="4498013"/>
            <a:ext cx="1333500" cy="133350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51400" y="4824397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51400" y="5051730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51400" y="5279063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3">
                    <a:lumMod val="75000"/>
                  </a:schemeClr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DA23082-81CD-4B30-FB5E-93D1398D5E09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489F458-FFBE-D293-87FA-952C509666B6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315368-79E3-C06A-5F57-D1D7F6015FE1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98998B3-FAFF-E46B-7A62-FB282FAA65B7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B4EFF3F-DE77-F99F-9D18-9600D28C098D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9EFFCE8-543C-2502-C6C0-5C9236004AA5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00CA59D-8A2A-B5EF-90DC-6C199638A2B3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A8AB3EF-8714-1850-0BD0-E8750702E55D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C986717-5A5F-39F5-7257-71B0D5F90A17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4D8D655-5A3A-A30D-130C-0D33202096A3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72721C8-E6D3-D27D-519A-3B9E2BD34EAC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AB03E93-DC0C-F47F-9CEE-7CD409A06951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638008C-FBCE-0FE1-4BAB-EC9431C54416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5DD5045-8CC7-FB03-7F75-362C343C32BB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2B309A5-567D-3E06-9EB2-D7E6F244CB15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C519A94-022C-070A-8C93-BD4B97E7E032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51B40CB-C00A-9141-883A-03325EED0572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4ED8D9A-4FF8-0730-A288-B7B875795CB3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9FECF83-A24E-365C-EAE5-AADEBE8A44DC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954853C-EE5C-7B5E-7206-D3FD13FA4271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BD13CAE-EB12-96DA-3EB3-64A33B4BA34D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6E9F2C7-7FB3-D029-6F98-3125AF570DA3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19F1182-C698-0DBB-6F43-C7ABD6C17238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C033F0D-350E-8921-E165-C66E6231EAAB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B35CA33-B0D0-D9C9-E415-D8127177ED30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587408A-A850-092B-5070-7D617CA579DA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1863E1E-AC98-6812-2C14-1E3F79076873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9656994-7AA3-FA45-F536-AD46D75FD887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565308F-A854-97A5-BCC4-FB7B22BA1F45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782DDA85-C6A3-4144-9005-42B45B569FAA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A52DEFA-7B80-DD58-3F85-081BC4063354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9A084A2-295F-C8C3-7E26-3E6326F1338E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B53DC991-9430-96A3-AF02-6766D7882AEF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581EC07-E1C5-FD23-3389-5F63CD9D042B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CCCA433-D90D-84EF-37C6-EE489AD926A9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D26F55D-01BB-C203-FBF6-8C8A1FCA8282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4A86ED8-EF73-40F8-D793-A6E9ACF45015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CFC3BA93-E6F1-CDC3-A14F-FC6575E6CCC5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9E136CC9-8BBC-197F-BDCF-B5F03D8A739C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1EAD20CE-D44D-5FA9-57A1-85BB2E1B3BB1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FE1B894-5474-7169-2932-9D061A927FD9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A0D04880-0981-0F2A-DE42-26D4DB3F94B0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99716E4D-EDA1-A9BB-020B-99586702C71B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FD542B17-D1FA-33D7-4DA8-9660D9956C49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54FFC82-D5AB-06BE-8308-A21F6F117C98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C822E74-3E82-DE79-222F-38E94D61626E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8278E194-018A-670F-3264-0AB762CE8445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A4B36968-DDCB-D20F-F234-395E0BE87D9F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2CC544B5-2908-6968-DCCB-BC214D7314B1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561BC75A-05AA-CCD3-40F7-89446E18F5B0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4E5DDE7D-165C-2D9D-87C6-F02C06EA4B39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CDCAA3E4-42CE-AFCF-B279-DA4336E5586A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ADF1D560-9026-4CFA-297D-A7F5E417E868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E4F2BEE4-D56C-5E81-26E6-E685DD16F1AF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658323B7-4714-4BE8-D9B3-8A2BE6639D72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4B14C535-EFBE-2615-1DDB-516C87B63C08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B87C0C4C-151D-31FB-1D1C-4DA025579B92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8492E87C-3366-F3B8-5862-12863F367CF6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3A3E87AC-E036-70C2-D07F-65BF29AB09F8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B7F0755E-5A52-FE1D-D557-44361133FE2F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101B24B-CC75-F959-107A-A27DF56EAD45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2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3">
              <a:lumMod val="7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3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3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3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3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8534" y="1634067"/>
            <a:ext cx="7103535" cy="770466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8534" y="2472268"/>
            <a:ext cx="7103534" cy="2235200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8534" y="1769534"/>
            <a:ext cx="7103535" cy="770466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9063" y="2608263"/>
            <a:ext cx="7102475" cy="2235200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1949839"/>
            <a:ext cx="6544733" cy="1799611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95600" y="3839350"/>
            <a:ext cx="6544733" cy="1044537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8389" y="2110706"/>
            <a:ext cx="5443946" cy="1770438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64123" y="3982585"/>
            <a:ext cx="4292478" cy="1027604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3A87E6A-8BCC-23AA-4776-069FB9F8567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43_T_PGO_Winter-Pine-Frame.pptx" id="{827BE522-1E62-4513-BAC7-0CCB130C57EC}" vid="{001EC091-E1B5-44D5-8C9B-B0B36AAD0F75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43_T_PGO_Winter-Pine-Frame.pptx" id="{827BE522-1E62-4513-BAC7-0CCB130C57EC}" vid="{4211585C-A9CB-4B11-9952-17EE508DDFF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</TotalTime>
  <Words>335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Winter Pine Frame</dc:title>
  <dc:creator>PresentationGO.com</dc:creator>
  <dc:description>© Copyright PresentationGO.com</dc:description>
  <cp:lastModifiedBy>word2</cp:lastModifiedBy>
  <cp:revision>5</cp:revision>
  <dcterms:created xsi:type="dcterms:W3CDTF">2024-12-17T19:36:22Z</dcterms:created>
  <dcterms:modified xsi:type="dcterms:W3CDTF">2026-06-20T17:50:27Z</dcterms:modified>
  <cp:category>Templates</cp:category>
</cp:coreProperties>
</file>