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7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y="10287000" cx="18288000"/>
  <p:notesSz cx="6858000" cy="9144000"/>
  <p:embeddedFontLst>
    <p:embeddedFont>
      <p:font typeface="Poppins"/>
      <p:regular r:id="rId21"/>
      <p:bold r:id="rId22"/>
      <p:italic r:id="rId23"/>
      <p:boldItalic r:id="rId24"/>
    </p:embeddedFont>
    <p:embeddedFont>
      <p:font typeface="Poppins Light"/>
      <p:regular r:id="rId25"/>
      <p:bold r:id="rId26"/>
      <p:italic r:id="rId27"/>
      <p:boldItalic r:id="rId28"/>
    </p:embeddedFont>
    <p:embeddedFont>
      <p:font typeface="Poppins Medium"/>
      <p:regular r:id="rId29"/>
      <p:bold r:id="rId30"/>
      <p:italic r:id="rId31"/>
      <p:boldItalic r:id="rId32"/>
    </p:embeddedFont>
    <p:embeddedFont>
      <p:font typeface="Poppins SemiBold"/>
      <p:regular r:id="rId33"/>
      <p:bold r:id="rId34"/>
      <p:italic r:id="rId35"/>
      <p:boldItalic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F8DF61D-DE82-420F-9FD6-55CE73E20BF9}">
  <a:tblStyle styleId="{6F8DF61D-DE82-420F-9FD6-55CE73E20BF9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font" Target="fonts/Poppins-bold.fntdata"/><Relationship Id="rId21" Type="http://schemas.openxmlformats.org/officeDocument/2006/relationships/font" Target="fonts/Poppins-regular.fntdata"/><Relationship Id="rId24" Type="http://schemas.openxmlformats.org/officeDocument/2006/relationships/font" Target="fonts/Poppins-boldItalic.fntdata"/><Relationship Id="rId23" Type="http://schemas.openxmlformats.org/officeDocument/2006/relationships/font" Target="fonts/Poppins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PoppinsLight-bold.fntdata"/><Relationship Id="rId25" Type="http://schemas.openxmlformats.org/officeDocument/2006/relationships/font" Target="fonts/PoppinsLight-regular.fntdata"/><Relationship Id="rId28" Type="http://schemas.openxmlformats.org/officeDocument/2006/relationships/font" Target="fonts/PoppinsLight-boldItalic.fntdata"/><Relationship Id="rId27" Type="http://schemas.openxmlformats.org/officeDocument/2006/relationships/font" Target="fonts/PoppinsLight-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PoppinsMedium-regular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PoppinsMedium-italic.fntdata"/><Relationship Id="rId30" Type="http://schemas.openxmlformats.org/officeDocument/2006/relationships/font" Target="fonts/PoppinsMedium-bold.fntdata"/><Relationship Id="rId11" Type="http://schemas.openxmlformats.org/officeDocument/2006/relationships/slide" Target="slides/slide5.xml"/><Relationship Id="rId33" Type="http://schemas.openxmlformats.org/officeDocument/2006/relationships/font" Target="fonts/PoppinsSemiBold-regular.fntdata"/><Relationship Id="rId10" Type="http://schemas.openxmlformats.org/officeDocument/2006/relationships/slide" Target="slides/slide4.xml"/><Relationship Id="rId32" Type="http://schemas.openxmlformats.org/officeDocument/2006/relationships/font" Target="fonts/PoppinsMedium-boldItalic.fntdata"/><Relationship Id="rId13" Type="http://schemas.openxmlformats.org/officeDocument/2006/relationships/slide" Target="slides/slide7.xml"/><Relationship Id="rId35" Type="http://schemas.openxmlformats.org/officeDocument/2006/relationships/font" Target="fonts/PoppinsSemiBold-italic.fntdata"/><Relationship Id="rId12" Type="http://schemas.openxmlformats.org/officeDocument/2006/relationships/slide" Target="slides/slide6.xml"/><Relationship Id="rId34" Type="http://schemas.openxmlformats.org/officeDocument/2006/relationships/font" Target="fonts/PoppinsSemiBold-bold.fntdata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36" Type="http://schemas.openxmlformats.org/officeDocument/2006/relationships/font" Target="fonts/PoppinsSemiBold-boldItalic.fnt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5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13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14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10398577" y="572134"/>
            <a:ext cx="7260262" cy="9048972"/>
          </a:xfrm>
          <a:custGeom>
            <a:rect b="b" l="l" r="r" t="t"/>
            <a:pathLst>
              <a:path extrusionOk="0" h="2382876" w="1911853">
                <a:moveTo>
                  <a:pt x="42661" y="0"/>
                </a:moveTo>
                <a:lnTo>
                  <a:pt x="1869192" y="0"/>
                </a:lnTo>
                <a:cubicBezTo>
                  <a:pt x="1892753" y="0"/>
                  <a:pt x="1911853" y="19100"/>
                  <a:pt x="1911853" y="42661"/>
                </a:cubicBezTo>
                <a:lnTo>
                  <a:pt x="1911853" y="2340215"/>
                </a:lnTo>
                <a:cubicBezTo>
                  <a:pt x="1911853" y="2363776"/>
                  <a:pt x="1892753" y="2382876"/>
                  <a:pt x="1869192" y="2382876"/>
                </a:cubicBezTo>
                <a:lnTo>
                  <a:pt x="42661" y="2382876"/>
                </a:lnTo>
                <a:cubicBezTo>
                  <a:pt x="19100" y="2382876"/>
                  <a:pt x="0" y="2363776"/>
                  <a:pt x="0" y="2340215"/>
                </a:cubicBezTo>
                <a:lnTo>
                  <a:pt x="0" y="42661"/>
                </a:lnTo>
                <a:cubicBezTo>
                  <a:pt x="0" y="19100"/>
                  <a:pt x="19100" y="0"/>
                  <a:pt x="42661" y="0"/>
                </a:cubicBezTo>
                <a:close/>
              </a:path>
            </a:pathLst>
          </a:custGeom>
          <a:solidFill>
            <a:srgbClr val="8CC3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3"/>
          <p:cNvSpPr txBox="1"/>
          <p:nvPr/>
        </p:nvSpPr>
        <p:spPr>
          <a:xfrm>
            <a:off x="10398577" y="355141"/>
            <a:ext cx="7259100" cy="926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55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" name="Google Shape;18;p3"/>
          <p:cNvGrpSpPr/>
          <p:nvPr/>
        </p:nvGrpSpPr>
        <p:grpSpPr>
          <a:xfrm>
            <a:off x="1028700" y="7424825"/>
            <a:ext cx="2410272" cy="1037773"/>
            <a:chOff x="0" y="-57150"/>
            <a:chExt cx="634800" cy="273321"/>
          </a:xfrm>
        </p:grpSpPr>
        <p:sp>
          <p:nvSpPr>
            <p:cNvPr id="19" name="Google Shape;19;p3"/>
            <p:cNvSpPr/>
            <p:nvPr/>
          </p:nvSpPr>
          <p:spPr>
            <a:xfrm>
              <a:off x="0" y="0"/>
              <a:ext cx="634741" cy="216171"/>
            </a:xfrm>
            <a:custGeom>
              <a:rect b="b" l="l" r="r" t="t"/>
              <a:pathLst>
                <a:path extrusionOk="0" h="216171" w="634741">
                  <a:moveTo>
                    <a:pt x="108086" y="0"/>
                  </a:moveTo>
                  <a:lnTo>
                    <a:pt x="526656" y="0"/>
                  </a:lnTo>
                  <a:cubicBezTo>
                    <a:pt x="555322" y="0"/>
                    <a:pt x="582814" y="11388"/>
                    <a:pt x="603084" y="31658"/>
                  </a:cubicBezTo>
                  <a:cubicBezTo>
                    <a:pt x="623354" y="51928"/>
                    <a:pt x="634741" y="79420"/>
                    <a:pt x="634741" y="108086"/>
                  </a:cubicBezTo>
                  <a:lnTo>
                    <a:pt x="634741" y="108086"/>
                  </a:lnTo>
                  <a:cubicBezTo>
                    <a:pt x="634741" y="136752"/>
                    <a:pt x="623354" y="164244"/>
                    <a:pt x="603084" y="184514"/>
                  </a:cubicBezTo>
                  <a:cubicBezTo>
                    <a:pt x="582814" y="204784"/>
                    <a:pt x="555322" y="216171"/>
                    <a:pt x="526656" y="216171"/>
                  </a:cubicBezTo>
                  <a:lnTo>
                    <a:pt x="108086" y="216171"/>
                  </a:lnTo>
                  <a:cubicBezTo>
                    <a:pt x="79420" y="216171"/>
                    <a:pt x="51928" y="204784"/>
                    <a:pt x="31658" y="184514"/>
                  </a:cubicBezTo>
                  <a:cubicBezTo>
                    <a:pt x="11388" y="164244"/>
                    <a:pt x="0" y="136752"/>
                    <a:pt x="0" y="108086"/>
                  </a:cubicBezTo>
                  <a:lnTo>
                    <a:pt x="0" y="108086"/>
                  </a:lnTo>
                  <a:cubicBezTo>
                    <a:pt x="0" y="79420"/>
                    <a:pt x="11388" y="51928"/>
                    <a:pt x="31658" y="31658"/>
                  </a:cubicBezTo>
                  <a:cubicBezTo>
                    <a:pt x="51928" y="11388"/>
                    <a:pt x="79420" y="0"/>
                    <a:pt x="108086" y="0"/>
                  </a:cubicBezTo>
                  <a:close/>
                </a:path>
              </a:pathLst>
            </a:custGeom>
            <a:solidFill>
              <a:srgbClr val="F6865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3"/>
            <p:cNvSpPr txBox="1"/>
            <p:nvPr/>
          </p:nvSpPr>
          <p:spPr>
            <a:xfrm>
              <a:off x="0" y="-57150"/>
              <a:ext cx="634800" cy="27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" name="Google Shape;21;p3"/>
          <p:cNvGrpSpPr/>
          <p:nvPr/>
        </p:nvGrpSpPr>
        <p:grpSpPr>
          <a:xfrm>
            <a:off x="3729478" y="7424825"/>
            <a:ext cx="3636397" cy="1037773"/>
            <a:chOff x="0" y="-57150"/>
            <a:chExt cx="957728" cy="273321"/>
          </a:xfrm>
        </p:grpSpPr>
        <p:sp>
          <p:nvSpPr>
            <p:cNvPr id="22" name="Google Shape;22;p3"/>
            <p:cNvSpPr/>
            <p:nvPr/>
          </p:nvSpPr>
          <p:spPr>
            <a:xfrm>
              <a:off x="0" y="0"/>
              <a:ext cx="957728" cy="216171"/>
            </a:xfrm>
            <a:custGeom>
              <a:rect b="b" l="l" r="r" t="t"/>
              <a:pathLst>
                <a:path extrusionOk="0" h="216171" w="957728">
                  <a:moveTo>
                    <a:pt x="108086" y="0"/>
                  </a:moveTo>
                  <a:lnTo>
                    <a:pt x="849643" y="0"/>
                  </a:lnTo>
                  <a:cubicBezTo>
                    <a:pt x="878309" y="0"/>
                    <a:pt x="905801" y="11388"/>
                    <a:pt x="926071" y="31658"/>
                  </a:cubicBezTo>
                  <a:cubicBezTo>
                    <a:pt x="946341" y="51928"/>
                    <a:pt x="957728" y="79420"/>
                    <a:pt x="957728" y="108086"/>
                  </a:cubicBezTo>
                  <a:lnTo>
                    <a:pt x="957728" y="108086"/>
                  </a:lnTo>
                  <a:cubicBezTo>
                    <a:pt x="957728" y="136752"/>
                    <a:pt x="946341" y="164244"/>
                    <a:pt x="926071" y="184514"/>
                  </a:cubicBezTo>
                  <a:cubicBezTo>
                    <a:pt x="905801" y="204784"/>
                    <a:pt x="878309" y="216171"/>
                    <a:pt x="849643" y="216171"/>
                  </a:cubicBezTo>
                  <a:lnTo>
                    <a:pt x="108086" y="216171"/>
                  </a:lnTo>
                  <a:cubicBezTo>
                    <a:pt x="79420" y="216171"/>
                    <a:pt x="51928" y="204784"/>
                    <a:pt x="31658" y="184514"/>
                  </a:cubicBezTo>
                  <a:cubicBezTo>
                    <a:pt x="11388" y="164244"/>
                    <a:pt x="0" y="136752"/>
                    <a:pt x="0" y="108086"/>
                  </a:cubicBezTo>
                  <a:lnTo>
                    <a:pt x="0" y="108086"/>
                  </a:lnTo>
                  <a:cubicBezTo>
                    <a:pt x="0" y="79420"/>
                    <a:pt x="11388" y="51928"/>
                    <a:pt x="31658" y="31658"/>
                  </a:cubicBezTo>
                  <a:cubicBezTo>
                    <a:pt x="51928" y="11388"/>
                    <a:pt x="79420" y="0"/>
                    <a:pt x="108086" y="0"/>
                  </a:cubicBezTo>
                  <a:close/>
                </a:path>
              </a:pathLst>
            </a:custGeom>
            <a:solidFill>
              <a:srgbClr val="C663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"/>
            <p:cNvSpPr txBox="1"/>
            <p:nvPr/>
          </p:nvSpPr>
          <p:spPr>
            <a:xfrm>
              <a:off x="0" y="-57150"/>
              <a:ext cx="957600" cy="27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" name="Google Shape;24;p3"/>
          <p:cNvSpPr/>
          <p:nvPr/>
        </p:nvSpPr>
        <p:spPr>
          <a:xfrm rot="3902098">
            <a:off x="16920" y="-1233855"/>
            <a:ext cx="2771247" cy="5114718"/>
          </a:xfrm>
          <a:custGeom>
            <a:rect b="b" l="l" r="r" t="t"/>
            <a:pathLst>
              <a:path extrusionOk="0" h="5109452" w="2768394">
                <a:moveTo>
                  <a:pt x="0" y="0"/>
                </a:moveTo>
                <a:lnTo>
                  <a:pt x="2768394" y="0"/>
                </a:lnTo>
                <a:lnTo>
                  <a:pt x="2768394" y="5109452"/>
                </a:lnTo>
                <a:lnTo>
                  <a:pt x="0" y="51094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" name="Google Shape;25;p3"/>
          <p:cNvSpPr/>
          <p:nvPr/>
        </p:nvSpPr>
        <p:spPr>
          <a:xfrm rot="7190023">
            <a:off x="7999920" y="6378903"/>
            <a:ext cx="3194824" cy="5198677"/>
          </a:xfrm>
          <a:custGeom>
            <a:rect b="b" l="l" r="r" t="t"/>
            <a:pathLst>
              <a:path extrusionOk="0" h="5198515" w="3194724">
                <a:moveTo>
                  <a:pt x="0" y="0"/>
                </a:moveTo>
                <a:lnTo>
                  <a:pt x="3194723" y="0"/>
                </a:lnTo>
                <a:lnTo>
                  <a:pt x="3194723" y="5198514"/>
                </a:lnTo>
                <a:lnTo>
                  <a:pt x="0" y="51985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" name="Google Shape;26;p3"/>
          <p:cNvSpPr/>
          <p:nvPr>
            <p:ph idx="2" type="pic"/>
          </p:nvPr>
        </p:nvSpPr>
        <p:spPr>
          <a:xfrm>
            <a:off x="10979213" y="1125062"/>
            <a:ext cx="6099000" cy="79431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27" name="Google Shape;27;p3"/>
          <p:cNvSpPr txBox="1"/>
          <p:nvPr>
            <p:ph type="title"/>
          </p:nvPr>
        </p:nvSpPr>
        <p:spPr>
          <a:xfrm>
            <a:off x="1028700" y="2426998"/>
            <a:ext cx="8229600" cy="47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lvl="0" marR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Font typeface="Poppins"/>
              <a:buNone/>
              <a:defRPr b="1" i="0" sz="11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/>
          <p:nvPr/>
        </p:nvSpPr>
        <p:spPr>
          <a:xfrm>
            <a:off x="551025" y="506550"/>
            <a:ext cx="8275800" cy="9273900"/>
          </a:xfrm>
          <a:prstGeom prst="roundRect">
            <a:avLst>
              <a:gd fmla="val 3894" name="adj"/>
            </a:avLst>
          </a:prstGeom>
          <a:solidFill>
            <a:srgbClr val="3A968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0" name="Google Shape;30;p4"/>
          <p:cNvSpPr txBox="1"/>
          <p:nvPr>
            <p:ph type="title"/>
          </p:nvPr>
        </p:nvSpPr>
        <p:spPr>
          <a:xfrm>
            <a:off x="1028700" y="2427000"/>
            <a:ext cx="6810600" cy="47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lvl="0" marR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500"/>
              <a:buFont typeface="Poppins"/>
              <a:buNone/>
              <a:defRPr b="1" i="0" sz="85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500"/>
              <a:buNone/>
              <a:defRPr sz="85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500"/>
              <a:buNone/>
              <a:defRPr sz="85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500"/>
              <a:buNone/>
              <a:defRPr sz="85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500"/>
              <a:buNone/>
              <a:defRPr sz="85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500"/>
              <a:buNone/>
              <a:defRPr sz="85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500"/>
              <a:buNone/>
              <a:defRPr sz="85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500"/>
              <a:buNone/>
              <a:defRPr sz="85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500"/>
              <a:buNone/>
              <a:defRPr sz="85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1" name="Google Shape;31;p4"/>
          <p:cNvSpPr txBox="1"/>
          <p:nvPr>
            <p:ph idx="1" type="body"/>
          </p:nvPr>
        </p:nvSpPr>
        <p:spPr>
          <a:xfrm>
            <a:off x="9423775" y="30434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–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–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»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2" name="Google Shape;32;p4"/>
          <p:cNvSpPr/>
          <p:nvPr/>
        </p:nvSpPr>
        <p:spPr>
          <a:xfrm>
            <a:off x="4782510" y="7234726"/>
            <a:ext cx="6079398" cy="5173015"/>
          </a:xfrm>
          <a:custGeom>
            <a:rect b="b" l="l" r="r" t="t"/>
            <a:pathLst>
              <a:path extrusionOk="0" h="5173015" w="6079398">
                <a:moveTo>
                  <a:pt x="0" y="0"/>
                </a:moveTo>
                <a:lnTo>
                  <a:pt x="6079397" y="0"/>
                </a:lnTo>
                <a:lnTo>
                  <a:pt x="6079397" y="5173014"/>
                </a:lnTo>
                <a:lnTo>
                  <a:pt x="0" y="51730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" name="Google Shape;33;p4"/>
          <p:cNvSpPr/>
          <p:nvPr/>
        </p:nvSpPr>
        <p:spPr>
          <a:xfrm rot="-3471485">
            <a:off x="15213146" y="215789"/>
            <a:ext cx="4293387" cy="2880472"/>
          </a:xfrm>
          <a:custGeom>
            <a:rect b="b" l="l" r="r" t="t"/>
            <a:pathLst>
              <a:path extrusionOk="0" h="2877865" w="4289501">
                <a:moveTo>
                  <a:pt x="0" y="0"/>
                </a:moveTo>
                <a:lnTo>
                  <a:pt x="4289500" y="0"/>
                </a:lnTo>
                <a:lnTo>
                  <a:pt x="4289500" y="2877865"/>
                </a:lnTo>
                <a:lnTo>
                  <a:pt x="0" y="28778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/>
          <p:nvPr/>
        </p:nvSpPr>
        <p:spPr>
          <a:xfrm rot="560680">
            <a:off x="-1421096" y="3944282"/>
            <a:ext cx="3896304" cy="6340141"/>
          </a:xfrm>
          <a:custGeom>
            <a:rect b="b" l="l" r="r" t="t"/>
            <a:pathLst>
              <a:path extrusionOk="0" h="6335194" w="3893264">
                <a:moveTo>
                  <a:pt x="0" y="0"/>
                </a:moveTo>
                <a:lnTo>
                  <a:pt x="3893265" y="0"/>
                </a:lnTo>
                <a:lnTo>
                  <a:pt x="3893265" y="6335194"/>
                </a:lnTo>
                <a:lnTo>
                  <a:pt x="0" y="63351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" name="Google Shape;36;p5"/>
          <p:cNvSpPr/>
          <p:nvPr/>
        </p:nvSpPr>
        <p:spPr>
          <a:xfrm rot="-4087125">
            <a:off x="16113185" y="-505605"/>
            <a:ext cx="3239484" cy="5978915"/>
          </a:xfrm>
          <a:custGeom>
            <a:rect b="b" l="l" r="r" t="t"/>
            <a:pathLst>
              <a:path extrusionOk="0" h="5981869" w="3241085">
                <a:moveTo>
                  <a:pt x="0" y="0"/>
                </a:moveTo>
                <a:lnTo>
                  <a:pt x="3241085" y="0"/>
                </a:lnTo>
                <a:lnTo>
                  <a:pt x="3241085" y="5981869"/>
                </a:lnTo>
                <a:lnTo>
                  <a:pt x="0" y="59818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bg>
      <p:bgPr>
        <a:solidFill>
          <a:srgbClr val="8CC3FF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oogle Shape;38;p6"/>
          <p:cNvGrpSpPr/>
          <p:nvPr/>
        </p:nvGrpSpPr>
        <p:grpSpPr>
          <a:xfrm>
            <a:off x="657670" y="475097"/>
            <a:ext cx="16973282" cy="9192295"/>
            <a:chOff x="0" y="-38100"/>
            <a:chExt cx="4470300" cy="2421000"/>
          </a:xfrm>
        </p:grpSpPr>
        <p:sp>
          <p:nvSpPr>
            <p:cNvPr id="39" name="Google Shape;39;p6"/>
            <p:cNvSpPr/>
            <p:nvPr/>
          </p:nvSpPr>
          <p:spPr>
            <a:xfrm>
              <a:off x="0" y="0"/>
              <a:ext cx="4470166" cy="2382876"/>
            </a:xfrm>
            <a:custGeom>
              <a:rect b="b" l="l" r="r" t="t"/>
              <a:pathLst>
                <a:path extrusionOk="0" h="2382876" w="4470166">
                  <a:moveTo>
                    <a:pt x="18246" y="0"/>
                  </a:moveTo>
                  <a:lnTo>
                    <a:pt x="4451920" y="0"/>
                  </a:lnTo>
                  <a:cubicBezTo>
                    <a:pt x="4456759" y="0"/>
                    <a:pt x="4461400" y="1922"/>
                    <a:pt x="4464822" y="5344"/>
                  </a:cubicBezTo>
                  <a:cubicBezTo>
                    <a:pt x="4468243" y="8766"/>
                    <a:pt x="4470166" y="13407"/>
                    <a:pt x="4470166" y="18246"/>
                  </a:cubicBezTo>
                  <a:lnTo>
                    <a:pt x="4470166" y="2364630"/>
                  </a:lnTo>
                  <a:cubicBezTo>
                    <a:pt x="4470166" y="2374707"/>
                    <a:pt x="4461997" y="2382876"/>
                    <a:pt x="4451920" y="2382876"/>
                  </a:cubicBezTo>
                  <a:lnTo>
                    <a:pt x="18246" y="2382876"/>
                  </a:lnTo>
                  <a:cubicBezTo>
                    <a:pt x="8169" y="2382876"/>
                    <a:pt x="0" y="2374707"/>
                    <a:pt x="0" y="2364630"/>
                  </a:cubicBezTo>
                  <a:lnTo>
                    <a:pt x="0" y="18246"/>
                  </a:lnTo>
                  <a:cubicBezTo>
                    <a:pt x="0" y="8169"/>
                    <a:pt x="8169" y="0"/>
                    <a:pt x="182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" name="Google Shape;40;p6"/>
            <p:cNvSpPr txBox="1"/>
            <p:nvPr/>
          </p:nvSpPr>
          <p:spPr>
            <a:xfrm>
              <a:off x="0" y="-38100"/>
              <a:ext cx="4470300" cy="242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" name="Google Shape;41;p6"/>
          <p:cNvSpPr/>
          <p:nvPr/>
        </p:nvSpPr>
        <p:spPr>
          <a:xfrm rot="-1011006">
            <a:off x="-1486641" y="8290346"/>
            <a:ext cx="4291444" cy="2879169"/>
          </a:xfrm>
          <a:custGeom>
            <a:rect b="b" l="l" r="r" t="t"/>
            <a:pathLst>
              <a:path extrusionOk="0" h="2877865" w="4289501">
                <a:moveTo>
                  <a:pt x="0" y="0"/>
                </a:moveTo>
                <a:lnTo>
                  <a:pt x="4289500" y="0"/>
                </a:lnTo>
                <a:lnTo>
                  <a:pt x="4289500" y="2877865"/>
                </a:lnTo>
                <a:lnTo>
                  <a:pt x="0" y="28778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" name="Google Shape;42;p6"/>
          <p:cNvSpPr/>
          <p:nvPr/>
        </p:nvSpPr>
        <p:spPr>
          <a:xfrm rot="-1964114">
            <a:off x="15763835" y="-977608"/>
            <a:ext cx="4396819" cy="3741294"/>
          </a:xfrm>
          <a:custGeom>
            <a:rect b="b" l="l" r="r" t="t"/>
            <a:pathLst>
              <a:path extrusionOk="0" h="3746543" w="4402988">
                <a:moveTo>
                  <a:pt x="0" y="0"/>
                </a:moveTo>
                <a:lnTo>
                  <a:pt x="4402988" y="0"/>
                </a:lnTo>
                <a:lnTo>
                  <a:pt x="4402988" y="3746543"/>
                </a:lnTo>
                <a:lnTo>
                  <a:pt x="0" y="37465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3" name="Google Shape;43;p6"/>
          <p:cNvSpPr txBox="1"/>
          <p:nvPr>
            <p:ph type="title"/>
          </p:nvPr>
        </p:nvSpPr>
        <p:spPr>
          <a:xfrm>
            <a:off x="1448850" y="1296099"/>
            <a:ext cx="8229600" cy="205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lvl="0" marR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0"/>
              <a:buFont typeface="Poppins"/>
              <a:buNone/>
              <a:defRPr b="1" i="0" sz="65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4" name="Google Shape;44;p6"/>
          <p:cNvSpPr txBox="1"/>
          <p:nvPr>
            <p:ph idx="1" type="body"/>
          </p:nvPr>
        </p:nvSpPr>
        <p:spPr>
          <a:xfrm>
            <a:off x="1564425" y="363895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–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–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»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bg>
      <p:bgPr>
        <a:solidFill>
          <a:srgbClr val="F68654"/>
        </a:solidFill>
      </p:bgPr>
    </p:bg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oogle Shape;46;p7"/>
          <p:cNvGrpSpPr/>
          <p:nvPr/>
        </p:nvGrpSpPr>
        <p:grpSpPr>
          <a:xfrm>
            <a:off x="657670" y="475097"/>
            <a:ext cx="16973282" cy="9192295"/>
            <a:chOff x="0" y="-38100"/>
            <a:chExt cx="4470300" cy="2421000"/>
          </a:xfrm>
        </p:grpSpPr>
        <p:sp>
          <p:nvSpPr>
            <p:cNvPr id="47" name="Google Shape;47;p7"/>
            <p:cNvSpPr/>
            <p:nvPr/>
          </p:nvSpPr>
          <p:spPr>
            <a:xfrm>
              <a:off x="0" y="0"/>
              <a:ext cx="4470166" cy="2382876"/>
            </a:xfrm>
            <a:custGeom>
              <a:rect b="b" l="l" r="r" t="t"/>
              <a:pathLst>
                <a:path extrusionOk="0" h="2382876" w="4470166">
                  <a:moveTo>
                    <a:pt x="18246" y="0"/>
                  </a:moveTo>
                  <a:lnTo>
                    <a:pt x="4451920" y="0"/>
                  </a:lnTo>
                  <a:cubicBezTo>
                    <a:pt x="4456759" y="0"/>
                    <a:pt x="4461400" y="1922"/>
                    <a:pt x="4464822" y="5344"/>
                  </a:cubicBezTo>
                  <a:cubicBezTo>
                    <a:pt x="4468243" y="8766"/>
                    <a:pt x="4470166" y="13407"/>
                    <a:pt x="4470166" y="18246"/>
                  </a:cubicBezTo>
                  <a:lnTo>
                    <a:pt x="4470166" y="2364630"/>
                  </a:lnTo>
                  <a:cubicBezTo>
                    <a:pt x="4470166" y="2374707"/>
                    <a:pt x="4461997" y="2382876"/>
                    <a:pt x="4451920" y="2382876"/>
                  </a:cubicBezTo>
                  <a:lnTo>
                    <a:pt x="18246" y="2382876"/>
                  </a:lnTo>
                  <a:cubicBezTo>
                    <a:pt x="8169" y="2382876"/>
                    <a:pt x="0" y="2374707"/>
                    <a:pt x="0" y="2364630"/>
                  </a:cubicBezTo>
                  <a:lnTo>
                    <a:pt x="0" y="18246"/>
                  </a:lnTo>
                  <a:cubicBezTo>
                    <a:pt x="0" y="8169"/>
                    <a:pt x="8169" y="0"/>
                    <a:pt x="182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" name="Google Shape;48;p7"/>
            <p:cNvSpPr txBox="1"/>
            <p:nvPr/>
          </p:nvSpPr>
          <p:spPr>
            <a:xfrm>
              <a:off x="0" y="-38100"/>
              <a:ext cx="4470300" cy="242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" name="Google Shape;49;p7"/>
          <p:cNvSpPr/>
          <p:nvPr/>
        </p:nvSpPr>
        <p:spPr>
          <a:xfrm rot="-1011006">
            <a:off x="-1486641" y="8290346"/>
            <a:ext cx="4291444" cy="2879169"/>
          </a:xfrm>
          <a:custGeom>
            <a:rect b="b" l="l" r="r" t="t"/>
            <a:pathLst>
              <a:path extrusionOk="0" h="2877865" w="4289501">
                <a:moveTo>
                  <a:pt x="0" y="0"/>
                </a:moveTo>
                <a:lnTo>
                  <a:pt x="4289500" y="0"/>
                </a:lnTo>
                <a:lnTo>
                  <a:pt x="4289500" y="2877865"/>
                </a:lnTo>
                <a:lnTo>
                  <a:pt x="0" y="28778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0" name="Google Shape;50;p7"/>
          <p:cNvSpPr/>
          <p:nvPr/>
        </p:nvSpPr>
        <p:spPr>
          <a:xfrm rot="-1964114">
            <a:off x="15763835" y="-977608"/>
            <a:ext cx="4396819" cy="3741294"/>
          </a:xfrm>
          <a:custGeom>
            <a:rect b="b" l="l" r="r" t="t"/>
            <a:pathLst>
              <a:path extrusionOk="0" h="3746543" w="4402988">
                <a:moveTo>
                  <a:pt x="0" y="0"/>
                </a:moveTo>
                <a:lnTo>
                  <a:pt x="4402988" y="0"/>
                </a:lnTo>
                <a:lnTo>
                  <a:pt x="4402988" y="3746543"/>
                </a:lnTo>
                <a:lnTo>
                  <a:pt x="0" y="37465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51" name="Google Shape;51;p7"/>
          <p:cNvGrpSpPr/>
          <p:nvPr/>
        </p:nvGrpSpPr>
        <p:grpSpPr>
          <a:xfrm>
            <a:off x="8218805" y="969767"/>
            <a:ext cx="3795871" cy="4015700"/>
            <a:chOff x="0" y="-57150"/>
            <a:chExt cx="999729" cy="1057626"/>
          </a:xfrm>
        </p:grpSpPr>
        <p:sp>
          <p:nvSpPr>
            <p:cNvPr id="52" name="Google Shape;52;p7"/>
            <p:cNvSpPr/>
            <p:nvPr/>
          </p:nvSpPr>
          <p:spPr>
            <a:xfrm>
              <a:off x="0" y="0"/>
              <a:ext cx="999729" cy="1000476"/>
            </a:xfrm>
            <a:custGeom>
              <a:rect b="b" l="l" r="r" t="t"/>
              <a:pathLst>
                <a:path extrusionOk="0" h="1000476" w="999729">
                  <a:moveTo>
                    <a:pt x="81583" y="0"/>
                  </a:moveTo>
                  <a:lnTo>
                    <a:pt x="918146" y="0"/>
                  </a:lnTo>
                  <a:cubicBezTo>
                    <a:pt x="939783" y="0"/>
                    <a:pt x="960534" y="8595"/>
                    <a:pt x="975834" y="23895"/>
                  </a:cubicBezTo>
                  <a:cubicBezTo>
                    <a:pt x="991133" y="39195"/>
                    <a:pt x="999729" y="59946"/>
                    <a:pt x="999729" y="81583"/>
                  </a:cubicBezTo>
                  <a:lnTo>
                    <a:pt x="999729" y="918892"/>
                  </a:lnTo>
                  <a:cubicBezTo>
                    <a:pt x="999729" y="963950"/>
                    <a:pt x="963203" y="1000476"/>
                    <a:pt x="918146" y="1000476"/>
                  </a:cubicBezTo>
                  <a:lnTo>
                    <a:pt x="81583" y="1000476"/>
                  </a:lnTo>
                  <a:cubicBezTo>
                    <a:pt x="59946" y="1000476"/>
                    <a:pt x="39195" y="991880"/>
                    <a:pt x="23895" y="976580"/>
                  </a:cubicBezTo>
                  <a:cubicBezTo>
                    <a:pt x="8595" y="961281"/>
                    <a:pt x="0" y="940530"/>
                    <a:pt x="0" y="918892"/>
                  </a:cubicBezTo>
                  <a:lnTo>
                    <a:pt x="0" y="81583"/>
                  </a:lnTo>
                  <a:cubicBezTo>
                    <a:pt x="0" y="59946"/>
                    <a:pt x="8595" y="39195"/>
                    <a:pt x="23895" y="23895"/>
                  </a:cubicBezTo>
                  <a:cubicBezTo>
                    <a:pt x="39195" y="8595"/>
                    <a:pt x="59946" y="0"/>
                    <a:pt x="81583" y="0"/>
                  </a:cubicBezTo>
                  <a:close/>
                </a:path>
              </a:pathLst>
            </a:custGeom>
            <a:solidFill>
              <a:srgbClr val="3A968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7"/>
            <p:cNvSpPr txBox="1"/>
            <p:nvPr/>
          </p:nvSpPr>
          <p:spPr>
            <a:xfrm>
              <a:off x="0" y="-57150"/>
              <a:ext cx="999600" cy="105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" name="Google Shape;54;p7"/>
          <p:cNvGrpSpPr/>
          <p:nvPr/>
        </p:nvGrpSpPr>
        <p:grpSpPr>
          <a:xfrm>
            <a:off x="8218805" y="5084567"/>
            <a:ext cx="3795871" cy="4015700"/>
            <a:chOff x="0" y="-57150"/>
            <a:chExt cx="999729" cy="1057626"/>
          </a:xfrm>
        </p:grpSpPr>
        <p:sp>
          <p:nvSpPr>
            <p:cNvPr id="55" name="Google Shape;55;p7"/>
            <p:cNvSpPr/>
            <p:nvPr/>
          </p:nvSpPr>
          <p:spPr>
            <a:xfrm>
              <a:off x="0" y="0"/>
              <a:ext cx="999729" cy="1000476"/>
            </a:xfrm>
            <a:custGeom>
              <a:rect b="b" l="l" r="r" t="t"/>
              <a:pathLst>
                <a:path extrusionOk="0" h="1000476" w="999729">
                  <a:moveTo>
                    <a:pt x="81583" y="0"/>
                  </a:moveTo>
                  <a:lnTo>
                    <a:pt x="918146" y="0"/>
                  </a:lnTo>
                  <a:cubicBezTo>
                    <a:pt x="939783" y="0"/>
                    <a:pt x="960534" y="8595"/>
                    <a:pt x="975834" y="23895"/>
                  </a:cubicBezTo>
                  <a:cubicBezTo>
                    <a:pt x="991133" y="39195"/>
                    <a:pt x="999729" y="59946"/>
                    <a:pt x="999729" y="81583"/>
                  </a:cubicBezTo>
                  <a:lnTo>
                    <a:pt x="999729" y="918892"/>
                  </a:lnTo>
                  <a:cubicBezTo>
                    <a:pt x="999729" y="963950"/>
                    <a:pt x="963203" y="1000476"/>
                    <a:pt x="918146" y="1000476"/>
                  </a:cubicBezTo>
                  <a:lnTo>
                    <a:pt x="81583" y="1000476"/>
                  </a:lnTo>
                  <a:cubicBezTo>
                    <a:pt x="59946" y="1000476"/>
                    <a:pt x="39195" y="991880"/>
                    <a:pt x="23895" y="976580"/>
                  </a:cubicBezTo>
                  <a:cubicBezTo>
                    <a:pt x="8595" y="961281"/>
                    <a:pt x="0" y="940530"/>
                    <a:pt x="0" y="918892"/>
                  </a:cubicBezTo>
                  <a:lnTo>
                    <a:pt x="0" y="81583"/>
                  </a:lnTo>
                  <a:cubicBezTo>
                    <a:pt x="0" y="59946"/>
                    <a:pt x="8595" y="39195"/>
                    <a:pt x="23895" y="23895"/>
                  </a:cubicBezTo>
                  <a:cubicBezTo>
                    <a:pt x="39195" y="8595"/>
                    <a:pt x="59946" y="0"/>
                    <a:pt x="81583" y="0"/>
                  </a:cubicBezTo>
                  <a:close/>
                </a:path>
              </a:pathLst>
            </a:custGeom>
            <a:solidFill>
              <a:srgbClr val="3A968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7"/>
            <p:cNvSpPr txBox="1"/>
            <p:nvPr/>
          </p:nvSpPr>
          <p:spPr>
            <a:xfrm>
              <a:off x="0" y="-57150"/>
              <a:ext cx="999600" cy="105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7" name="Google Shape;57;p7"/>
          <p:cNvSpPr txBox="1"/>
          <p:nvPr>
            <p:ph type="title"/>
          </p:nvPr>
        </p:nvSpPr>
        <p:spPr>
          <a:xfrm>
            <a:off x="1344475" y="1739750"/>
            <a:ext cx="5936400" cy="205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lvl="0" marR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0"/>
              <a:buFont typeface="Poppins"/>
              <a:buNone/>
              <a:defRPr b="1" i="0" sz="65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8" name="Google Shape;58;p7"/>
          <p:cNvSpPr txBox="1"/>
          <p:nvPr>
            <p:ph idx="1" type="body"/>
          </p:nvPr>
        </p:nvSpPr>
        <p:spPr>
          <a:xfrm>
            <a:off x="1460050" y="4721950"/>
            <a:ext cx="5220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–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–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»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59" name="Google Shape;59;p7"/>
          <p:cNvSpPr txBox="1"/>
          <p:nvPr>
            <p:ph idx="2" type="body"/>
          </p:nvPr>
        </p:nvSpPr>
        <p:spPr>
          <a:xfrm>
            <a:off x="12410350" y="1212050"/>
            <a:ext cx="4578000" cy="377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–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–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»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60" name="Google Shape;60;p7"/>
          <p:cNvSpPr txBox="1"/>
          <p:nvPr>
            <p:ph idx="3" type="body"/>
          </p:nvPr>
        </p:nvSpPr>
        <p:spPr>
          <a:xfrm>
            <a:off x="12410350" y="5326875"/>
            <a:ext cx="4578000" cy="377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–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–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»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61" name="Google Shape;61;p7"/>
          <p:cNvSpPr/>
          <p:nvPr>
            <p:ph idx="4" type="pic"/>
          </p:nvPr>
        </p:nvSpPr>
        <p:spPr>
          <a:xfrm>
            <a:off x="8470676" y="1452675"/>
            <a:ext cx="3292200" cy="3292200"/>
          </a:xfrm>
          <a:prstGeom prst="ellipse">
            <a:avLst/>
          </a:prstGeom>
          <a:noFill/>
          <a:ln>
            <a:noFill/>
          </a:ln>
        </p:spPr>
      </p:sp>
      <p:sp>
        <p:nvSpPr>
          <p:cNvPr id="62" name="Google Shape;62;p7"/>
          <p:cNvSpPr/>
          <p:nvPr>
            <p:ph idx="5" type="pic"/>
          </p:nvPr>
        </p:nvSpPr>
        <p:spPr>
          <a:xfrm>
            <a:off x="8470676" y="5567475"/>
            <a:ext cx="3292200" cy="32922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oogle Shape;64;p8"/>
          <p:cNvGrpSpPr/>
          <p:nvPr/>
        </p:nvGrpSpPr>
        <p:grpSpPr>
          <a:xfrm>
            <a:off x="657670" y="402766"/>
            <a:ext cx="16973282" cy="9264535"/>
            <a:chOff x="0" y="-57150"/>
            <a:chExt cx="4470300" cy="2440026"/>
          </a:xfrm>
        </p:grpSpPr>
        <p:sp>
          <p:nvSpPr>
            <p:cNvPr id="65" name="Google Shape;65;p8"/>
            <p:cNvSpPr/>
            <p:nvPr/>
          </p:nvSpPr>
          <p:spPr>
            <a:xfrm>
              <a:off x="0" y="0"/>
              <a:ext cx="4470166" cy="2382876"/>
            </a:xfrm>
            <a:custGeom>
              <a:rect b="b" l="l" r="r" t="t"/>
              <a:pathLst>
                <a:path extrusionOk="0" h="2382876" w="4470166">
                  <a:moveTo>
                    <a:pt x="18246" y="0"/>
                  </a:moveTo>
                  <a:lnTo>
                    <a:pt x="4451920" y="0"/>
                  </a:lnTo>
                  <a:cubicBezTo>
                    <a:pt x="4456759" y="0"/>
                    <a:pt x="4461400" y="1922"/>
                    <a:pt x="4464822" y="5344"/>
                  </a:cubicBezTo>
                  <a:cubicBezTo>
                    <a:pt x="4468243" y="8766"/>
                    <a:pt x="4470166" y="13407"/>
                    <a:pt x="4470166" y="18246"/>
                  </a:cubicBezTo>
                  <a:lnTo>
                    <a:pt x="4470166" y="2364630"/>
                  </a:lnTo>
                  <a:cubicBezTo>
                    <a:pt x="4470166" y="2374707"/>
                    <a:pt x="4461997" y="2382876"/>
                    <a:pt x="4451920" y="2382876"/>
                  </a:cubicBezTo>
                  <a:lnTo>
                    <a:pt x="18246" y="2382876"/>
                  </a:lnTo>
                  <a:cubicBezTo>
                    <a:pt x="8169" y="2382876"/>
                    <a:pt x="0" y="2374707"/>
                    <a:pt x="0" y="2364630"/>
                  </a:cubicBezTo>
                  <a:lnTo>
                    <a:pt x="0" y="18246"/>
                  </a:lnTo>
                  <a:cubicBezTo>
                    <a:pt x="0" y="8169"/>
                    <a:pt x="8169" y="0"/>
                    <a:pt x="18246" y="0"/>
                  </a:cubicBezTo>
                  <a:close/>
                </a:path>
              </a:pathLst>
            </a:custGeom>
            <a:solidFill>
              <a:srgbClr val="3A968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" name="Google Shape;66;p8"/>
            <p:cNvSpPr txBox="1"/>
            <p:nvPr/>
          </p:nvSpPr>
          <p:spPr>
            <a:xfrm>
              <a:off x="0" y="-57150"/>
              <a:ext cx="4470300" cy="243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7" name="Google Shape;67;p8"/>
          <p:cNvSpPr/>
          <p:nvPr/>
        </p:nvSpPr>
        <p:spPr>
          <a:xfrm>
            <a:off x="-2785261" y="-480529"/>
            <a:ext cx="6079398" cy="5173015"/>
          </a:xfrm>
          <a:custGeom>
            <a:rect b="b" l="l" r="r" t="t"/>
            <a:pathLst>
              <a:path extrusionOk="0" h="5173015" w="6079398">
                <a:moveTo>
                  <a:pt x="0" y="0"/>
                </a:moveTo>
                <a:lnTo>
                  <a:pt x="6079397" y="0"/>
                </a:lnTo>
                <a:lnTo>
                  <a:pt x="6079397" y="5173015"/>
                </a:lnTo>
                <a:lnTo>
                  <a:pt x="0" y="51730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8" name="Google Shape;68;p8"/>
          <p:cNvSpPr/>
          <p:nvPr/>
        </p:nvSpPr>
        <p:spPr>
          <a:xfrm rot="-3471485">
            <a:off x="14716803" y="8113527"/>
            <a:ext cx="5468586" cy="3668924"/>
          </a:xfrm>
          <a:custGeom>
            <a:rect b="b" l="l" r="r" t="t"/>
            <a:pathLst>
              <a:path extrusionOk="0" h="3665604" w="5463637">
                <a:moveTo>
                  <a:pt x="0" y="0"/>
                </a:moveTo>
                <a:lnTo>
                  <a:pt x="5463637" y="0"/>
                </a:lnTo>
                <a:lnTo>
                  <a:pt x="5463637" y="3665604"/>
                </a:lnTo>
                <a:lnTo>
                  <a:pt x="0" y="36656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9" name="Google Shape;69;p8"/>
          <p:cNvSpPr txBox="1"/>
          <p:nvPr>
            <p:ph type="title"/>
          </p:nvPr>
        </p:nvSpPr>
        <p:spPr>
          <a:xfrm>
            <a:off x="4915425" y="3012613"/>
            <a:ext cx="8293500" cy="205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lvl="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Poppins"/>
              <a:buNone/>
              <a:defRPr b="1" i="0" sz="65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0" name="Google Shape;70;p8"/>
          <p:cNvSpPr txBox="1"/>
          <p:nvPr>
            <p:ph idx="1" type="body"/>
          </p:nvPr>
        </p:nvSpPr>
        <p:spPr>
          <a:xfrm>
            <a:off x="4140300" y="5443438"/>
            <a:ext cx="10008000" cy="161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55600" lvl="1" marL="914400" marR="0" algn="ctr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oppins"/>
              <a:buChar char="–"/>
              <a:defRPr i="0" sz="20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indent="-355600" lvl="2" marL="1371600" marR="0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indent="-355600" lvl="3" marL="1828800" marR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oppins"/>
              <a:buChar char="–"/>
              <a:defRPr i="0" sz="20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indent="-355600" lvl="4" marL="2286000" marR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oppins"/>
              <a:buChar char="»"/>
              <a:defRPr i="0" sz="20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indent="-355600" lvl="5" marL="2743200" marR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indent="-355600" lvl="6" marL="3200400" marR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indent="-355600" lvl="7" marL="3657600" marR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indent="-355600" lvl="8" marL="4114800" marR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bg>
      <p:bgPr>
        <a:solidFill>
          <a:srgbClr val="C6EB97"/>
        </a:solid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oogle Shape;72;p9"/>
          <p:cNvGrpSpPr/>
          <p:nvPr/>
        </p:nvGrpSpPr>
        <p:grpSpPr>
          <a:xfrm>
            <a:off x="657670" y="475097"/>
            <a:ext cx="16973282" cy="9192295"/>
            <a:chOff x="0" y="-38100"/>
            <a:chExt cx="4470300" cy="2421000"/>
          </a:xfrm>
        </p:grpSpPr>
        <p:sp>
          <p:nvSpPr>
            <p:cNvPr id="73" name="Google Shape;73;p9"/>
            <p:cNvSpPr/>
            <p:nvPr/>
          </p:nvSpPr>
          <p:spPr>
            <a:xfrm>
              <a:off x="0" y="0"/>
              <a:ext cx="4470166" cy="2382876"/>
            </a:xfrm>
            <a:custGeom>
              <a:rect b="b" l="l" r="r" t="t"/>
              <a:pathLst>
                <a:path extrusionOk="0" h="2382876" w="4470166">
                  <a:moveTo>
                    <a:pt x="18246" y="0"/>
                  </a:moveTo>
                  <a:lnTo>
                    <a:pt x="4451920" y="0"/>
                  </a:lnTo>
                  <a:cubicBezTo>
                    <a:pt x="4456759" y="0"/>
                    <a:pt x="4461400" y="1922"/>
                    <a:pt x="4464822" y="5344"/>
                  </a:cubicBezTo>
                  <a:cubicBezTo>
                    <a:pt x="4468243" y="8766"/>
                    <a:pt x="4470166" y="13407"/>
                    <a:pt x="4470166" y="18246"/>
                  </a:cubicBezTo>
                  <a:lnTo>
                    <a:pt x="4470166" y="2364630"/>
                  </a:lnTo>
                  <a:cubicBezTo>
                    <a:pt x="4470166" y="2374707"/>
                    <a:pt x="4461997" y="2382876"/>
                    <a:pt x="4451920" y="2382876"/>
                  </a:cubicBezTo>
                  <a:lnTo>
                    <a:pt x="18246" y="2382876"/>
                  </a:lnTo>
                  <a:cubicBezTo>
                    <a:pt x="8169" y="2382876"/>
                    <a:pt x="0" y="2374707"/>
                    <a:pt x="0" y="2364630"/>
                  </a:cubicBezTo>
                  <a:lnTo>
                    <a:pt x="0" y="18246"/>
                  </a:lnTo>
                  <a:cubicBezTo>
                    <a:pt x="0" y="8169"/>
                    <a:pt x="8169" y="0"/>
                    <a:pt x="182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9"/>
            <p:cNvSpPr txBox="1"/>
            <p:nvPr/>
          </p:nvSpPr>
          <p:spPr>
            <a:xfrm>
              <a:off x="0" y="-38100"/>
              <a:ext cx="4470300" cy="242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5" name="Google Shape;75;p9"/>
          <p:cNvSpPr/>
          <p:nvPr/>
        </p:nvSpPr>
        <p:spPr>
          <a:xfrm rot="3902098">
            <a:off x="-592892" y="-1255022"/>
            <a:ext cx="2771247" cy="5114718"/>
          </a:xfrm>
          <a:custGeom>
            <a:rect b="b" l="l" r="r" t="t"/>
            <a:pathLst>
              <a:path extrusionOk="0" h="5109452" w="2768394">
                <a:moveTo>
                  <a:pt x="0" y="0"/>
                </a:moveTo>
                <a:lnTo>
                  <a:pt x="2768394" y="0"/>
                </a:lnTo>
                <a:lnTo>
                  <a:pt x="2768394" y="5109451"/>
                </a:lnTo>
                <a:lnTo>
                  <a:pt x="0" y="51094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6" name="Google Shape;76;p9"/>
          <p:cNvSpPr/>
          <p:nvPr/>
        </p:nvSpPr>
        <p:spPr>
          <a:xfrm rot="7190023">
            <a:off x="16032809" y="7067466"/>
            <a:ext cx="3194824" cy="5198677"/>
          </a:xfrm>
          <a:custGeom>
            <a:rect b="b" l="l" r="r" t="t"/>
            <a:pathLst>
              <a:path extrusionOk="0" h="5198515" w="3194724">
                <a:moveTo>
                  <a:pt x="0" y="0"/>
                </a:moveTo>
                <a:lnTo>
                  <a:pt x="3194724" y="0"/>
                </a:lnTo>
                <a:lnTo>
                  <a:pt x="3194724" y="5198515"/>
                </a:lnTo>
                <a:lnTo>
                  <a:pt x="0" y="51985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7" name="Google Shape;77;p9"/>
          <p:cNvSpPr txBox="1"/>
          <p:nvPr>
            <p:ph type="title"/>
          </p:nvPr>
        </p:nvSpPr>
        <p:spPr>
          <a:xfrm>
            <a:off x="1566300" y="2052874"/>
            <a:ext cx="8229600" cy="205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lvl="0" marR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0"/>
              <a:buFont typeface="Poppins"/>
              <a:buNone/>
              <a:defRPr b="1" i="0" sz="65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8" name="Google Shape;78;p9"/>
          <p:cNvSpPr txBox="1"/>
          <p:nvPr>
            <p:ph idx="1" type="body"/>
          </p:nvPr>
        </p:nvSpPr>
        <p:spPr>
          <a:xfrm>
            <a:off x="1681875" y="4395725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–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–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»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79" name="Google Shape;79;p9"/>
          <p:cNvSpPr/>
          <p:nvPr>
            <p:ph idx="2" type="pic"/>
          </p:nvPr>
        </p:nvSpPr>
        <p:spPr>
          <a:xfrm>
            <a:off x="10464450" y="1217800"/>
            <a:ext cx="6613800" cy="7757700"/>
          </a:xfrm>
          <a:prstGeom prst="roundRect">
            <a:avLst>
              <a:gd fmla="val 11242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oogle Shape;81;p10"/>
          <p:cNvGrpSpPr/>
          <p:nvPr/>
        </p:nvGrpSpPr>
        <p:grpSpPr>
          <a:xfrm>
            <a:off x="775070" y="402766"/>
            <a:ext cx="7049704" cy="9264535"/>
            <a:chOff x="0" y="-57150"/>
            <a:chExt cx="1856700" cy="2440026"/>
          </a:xfrm>
        </p:grpSpPr>
        <p:sp>
          <p:nvSpPr>
            <p:cNvPr id="82" name="Google Shape;82;p10"/>
            <p:cNvSpPr/>
            <p:nvPr/>
          </p:nvSpPr>
          <p:spPr>
            <a:xfrm>
              <a:off x="0" y="0"/>
              <a:ext cx="1856605" cy="2382876"/>
            </a:xfrm>
            <a:custGeom>
              <a:rect b="b" l="l" r="r" t="t"/>
              <a:pathLst>
                <a:path extrusionOk="0" h="2382876" w="1856605">
                  <a:moveTo>
                    <a:pt x="43930" y="0"/>
                  </a:moveTo>
                  <a:lnTo>
                    <a:pt x="1812675" y="0"/>
                  </a:lnTo>
                  <a:cubicBezTo>
                    <a:pt x="1836937" y="0"/>
                    <a:pt x="1856605" y="19668"/>
                    <a:pt x="1856605" y="43930"/>
                  </a:cubicBezTo>
                  <a:lnTo>
                    <a:pt x="1856605" y="2338946"/>
                  </a:lnTo>
                  <a:cubicBezTo>
                    <a:pt x="1856605" y="2350596"/>
                    <a:pt x="1851976" y="2361770"/>
                    <a:pt x="1843738" y="2370009"/>
                  </a:cubicBezTo>
                  <a:cubicBezTo>
                    <a:pt x="1835500" y="2378247"/>
                    <a:pt x="1824326" y="2382876"/>
                    <a:pt x="1812675" y="2382876"/>
                  </a:cubicBezTo>
                  <a:lnTo>
                    <a:pt x="43930" y="2382876"/>
                  </a:lnTo>
                  <a:cubicBezTo>
                    <a:pt x="32279" y="2382876"/>
                    <a:pt x="21105" y="2378247"/>
                    <a:pt x="12867" y="2370009"/>
                  </a:cubicBezTo>
                  <a:cubicBezTo>
                    <a:pt x="4628" y="2361770"/>
                    <a:pt x="0" y="2350596"/>
                    <a:pt x="0" y="2338946"/>
                  </a:cubicBezTo>
                  <a:lnTo>
                    <a:pt x="0" y="43930"/>
                  </a:lnTo>
                  <a:cubicBezTo>
                    <a:pt x="0" y="19668"/>
                    <a:pt x="19668" y="0"/>
                    <a:pt x="43930" y="0"/>
                  </a:cubicBezTo>
                  <a:close/>
                </a:path>
              </a:pathLst>
            </a:custGeom>
            <a:solidFill>
              <a:srgbClr val="C663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10"/>
            <p:cNvSpPr txBox="1"/>
            <p:nvPr/>
          </p:nvSpPr>
          <p:spPr>
            <a:xfrm>
              <a:off x="0" y="-57150"/>
              <a:ext cx="1856700" cy="243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4" name="Google Shape;84;p10"/>
          <p:cNvSpPr/>
          <p:nvPr/>
        </p:nvSpPr>
        <p:spPr>
          <a:xfrm>
            <a:off x="-769106" y="7234726"/>
            <a:ext cx="6079398" cy="5173015"/>
          </a:xfrm>
          <a:custGeom>
            <a:rect b="b" l="l" r="r" t="t"/>
            <a:pathLst>
              <a:path extrusionOk="0" h="5173015" w="6079398">
                <a:moveTo>
                  <a:pt x="0" y="0"/>
                </a:moveTo>
                <a:lnTo>
                  <a:pt x="6079398" y="0"/>
                </a:lnTo>
                <a:lnTo>
                  <a:pt x="6079398" y="5173014"/>
                </a:lnTo>
                <a:lnTo>
                  <a:pt x="0" y="51730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5" name="Google Shape;85;p10"/>
          <p:cNvSpPr/>
          <p:nvPr/>
        </p:nvSpPr>
        <p:spPr>
          <a:xfrm rot="-2365226">
            <a:off x="14730450" y="-406717"/>
            <a:ext cx="4289461" cy="2877838"/>
          </a:xfrm>
          <a:custGeom>
            <a:rect b="b" l="l" r="r" t="t"/>
            <a:pathLst>
              <a:path extrusionOk="0" h="2877865" w="4289501">
                <a:moveTo>
                  <a:pt x="0" y="0"/>
                </a:moveTo>
                <a:lnTo>
                  <a:pt x="4289501" y="0"/>
                </a:lnTo>
                <a:lnTo>
                  <a:pt x="4289501" y="2877864"/>
                </a:lnTo>
                <a:lnTo>
                  <a:pt x="0" y="28778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6" name="Google Shape;86;p10"/>
          <p:cNvSpPr txBox="1"/>
          <p:nvPr>
            <p:ph type="title"/>
          </p:nvPr>
        </p:nvSpPr>
        <p:spPr>
          <a:xfrm>
            <a:off x="1260175" y="2427000"/>
            <a:ext cx="6079500" cy="47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lvl="0" marR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500"/>
              <a:buFont typeface="Poppins"/>
              <a:buNone/>
              <a:defRPr b="1" i="0" sz="85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500"/>
              <a:buNone/>
              <a:defRPr sz="85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500"/>
              <a:buNone/>
              <a:defRPr sz="85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500"/>
              <a:buNone/>
              <a:defRPr sz="85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500"/>
              <a:buNone/>
              <a:defRPr sz="85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500"/>
              <a:buNone/>
              <a:defRPr sz="85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500"/>
              <a:buNone/>
              <a:defRPr sz="85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500"/>
              <a:buNone/>
              <a:defRPr sz="85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500"/>
              <a:buNone/>
              <a:defRPr sz="85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7" name="Google Shape;87;p10"/>
          <p:cNvSpPr txBox="1"/>
          <p:nvPr>
            <p:ph idx="1" type="body"/>
          </p:nvPr>
        </p:nvSpPr>
        <p:spPr>
          <a:xfrm>
            <a:off x="8572500" y="3043400"/>
            <a:ext cx="90810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–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–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»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5ED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877873"/>
            <a:ext cx="8229600" cy="47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lvl="0" marR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0"/>
              <a:buFont typeface="Poppins"/>
              <a:buNone/>
              <a:defRPr b="1" i="0" sz="65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742425" y="4408775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–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–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»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  <a:defRPr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16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Relationship Id="rId4" Type="http://schemas.openxmlformats.org/officeDocument/2006/relationships/image" Target="../media/image14.png"/><Relationship Id="rId5" Type="http://schemas.openxmlformats.org/officeDocument/2006/relationships/image" Target="../media/image2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8.png"/><Relationship Id="rId6" Type="http://schemas.openxmlformats.org/officeDocument/2006/relationships/image" Target="../media/image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8.png"/><Relationship Id="rId4" Type="http://schemas.openxmlformats.org/officeDocument/2006/relationships/image" Target="../media/image27.png"/><Relationship Id="rId5" Type="http://schemas.openxmlformats.org/officeDocument/2006/relationships/image" Target="../media/image2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7.png"/><Relationship Id="rId4" Type="http://schemas.openxmlformats.org/officeDocument/2006/relationships/image" Target="../media/image1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Relationship Id="rId4" Type="http://schemas.openxmlformats.org/officeDocument/2006/relationships/image" Target="../media/image13.png"/><Relationship Id="rId5" Type="http://schemas.openxmlformats.org/officeDocument/2006/relationships/image" Target="../media/image20.jpg"/><Relationship Id="rId6" Type="http://schemas.openxmlformats.org/officeDocument/2006/relationships/image" Target="../media/image2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14.png"/><Relationship Id="rId5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5ED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1"/>
          <p:cNvSpPr/>
          <p:nvPr/>
        </p:nvSpPr>
        <p:spPr>
          <a:xfrm>
            <a:off x="10398577" y="572134"/>
            <a:ext cx="7259067" cy="9047481"/>
          </a:xfrm>
          <a:custGeom>
            <a:rect b="b" l="l" r="r" t="t"/>
            <a:pathLst>
              <a:path extrusionOk="0" h="2382876" w="1911853">
                <a:moveTo>
                  <a:pt x="42661" y="0"/>
                </a:moveTo>
                <a:lnTo>
                  <a:pt x="1869192" y="0"/>
                </a:lnTo>
                <a:cubicBezTo>
                  <a:pt x="1892753" y="0"/>
                  <a:pt x="1911853" y="19100"/>
                  <a:pt x="1911853" y="42661"/>
                </a:cubicBezTo>
                <a:lnTo>
                  <a:pt x="1911853" y="2340215"/>
                </a:lnTo>
                <a:cubicBezTo>
                  <a:pt x="1911853" y="2363776"/>
                  <a:pt x="1892753" y="2382876"/>
                  <a:pt x="1869192" y="2382876"/>
                </a:cubicBezTo>
                <a:lnTo>
                  <a:pt x="42661" y="2382876"/>
                </a:lnTo>
                <a:cubicBezTo>
                  <a:pt x="19100" y="2382876"/>
                  <a:pt x="0" y="2363776"/>
                  <a:pt x="0" y="2340215"/>
                </a:cubicBezTo>
                <a:lnTo>
                  <a:pt x="0" y="42661"/>
                </a:lnTo>
                <a:cubicBezTo>
                  <a:pt x="0" y="19100"/>
                  <a:pt x="19100" y="0"/>
                  <a:pt x="42661" y="0"/>
                </a:cubicBezTo>
                <a:close/>
              </a:path>
            </a:pathLst>
          </a:custGeom>
          <a:solidFill>
            <a:srgbClr val="8CC3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1"/>
          <p:cNvSpPr txBox="1"/>
          <p:nvPr/>
        </p:nvSpPr>
        <p:spPr>
          <a:xfrm>
            <a:off x="10398577" y="355143"/>
            <a:ext cx="7259067" cy="9264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55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4" name="Google Shape;94;p11"/>
          <p:cNvGrpSpPr/>
          <p:nvPr/>
        </p:nvGrpSpPr>
        <p:grpSpPr>
          <a:xfrm>
            <a:off x="1028700" y="6457925"/>
            <a:ext cx="2410048" cy="1037773"/>
            <a:chOff x="0" y="-57150"/>
            <a:chExt cx="634741" cy="273321"/>
          </a:xfrm>
        </p:grpSpPr>
        <p:sp>
          <p:nvSpPr>
            <p:cNvPr id="95" name="Google Shape;95;p11"/>
            <p:cNvSpPr/>
            <p:nvPr/>
          </p:nvSpPr>
          <p:spPr>
            <a:xfrm>
              <a:off x="0" y="0"/>
              <a:ext cx="634741" cy="216171"/>
            </a:xfrm>
            <a:custGeom>
              <a:rect b="b" l="l" r="r" t="t"/>
              <a:pathLst>
                <a:path extrusionOk="0" h="216171" w="634741">
                  <a:moveTo>
                    <a:pt x="108086" y="0"/>
                  </a:moveTo>
                  <a:lnTo>
                    <a:pt x="526656" y="0"/>
                  </a:lnTo>
                  <a:cubicBezTo>
                    <a:pt x="555322" y="0"/>
                    <a:pt x="582814" y="11388"/>
                    <a:pt x="603084" y="31658"/>
                  </a:cubicBezTo>
                  <a:cubicBezTo>
                    <a:pt x="623354" y="51928"/>
                    <a:pt x="634741" y="79420"/>
                    <a:pt x="634741" y="108086"/>
                  </a:cubicBezTo>
                  <a:lnTo>
                    <a:pt x="634741" y="108086"/>
                  </a:lnTo>
                  <a:cubicBezTo>
                    <a:pt x="634741" y="136752"/>
                    <a:pt x="623354" y="164244"/>
                    <a:pt x="603084" y="184514"/>
                  </a:cubicBezTo>
                  <a:cubicBezTo>
                    <a:pt x="582814" y="204784"/>
                    <a:pt x="555322" y="216171"/>
                    <a:pt x="526656" y="216171"/>
                  </a:cubicBezTo>
                  <a:lnTo>
                    <a:pt x="108086" y="216171"/>
                  </a:lnTo>
                  <a:cubicBezTo>
                    <a:pt x="79420" y="216171"/>
                    <a:pt x="51928" y="204784"/>
                    <a:pt x="31658" y="184514"/>
                  </a:cubicBezTo>
                  <a:cubicBezTo>
                    <a:pt x="11388" y="164244"/>
                    <a:pt x="0" y="136752"/>
                    <a:pt x="0" y="108086"/>
                  </a:cubicBezTo>
                  <a:lnTo>
                    <a:pt x="0" y="108086"/>
                  </a:lnTo>
                  <a:cubicBezTo>
                    <a:pt x="0" y="79420"/>
                    <a:pt x="11388" y="51928"/>
                    <a:pt x="31658" y="31658"/>
                  </a:cubicBezTo>
                  <a:cubicBezTo>
                    <a:pt x="51928" y="11388"/>
                    <a:pt x="79420" y="0"/>
                    <a:pt x="108086" y="0"/>
                  </a:cubicBezTo>
                  <a:close/>
                </a:path>
              </a:pathLst>
            </a:custGeom>
            <a:solidFill>
              <a:srgbClr val="F6865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" name="Google Shape;96;p11"/>
            <p:cNvSpPr txBox="1"/>
            <p:nvPr/>
          </p:nvSpPr>
          <p:spPr>
            <a:xfrm>
              <a:off x="0" y="-57150"/>
              <a:ext cx="634741" cy="2733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" name="Google Shape;97;p11"/>
          <p:cNvGrpSpPr/>
          <p:nvPr/>
        </p:nvGrpSpPr>
        <p:grpSpPr>
          <a:xfrm>
            <a:off x="3729478" y="6457925"/>
            <a:ext cx="3636397" cy="1037773"/>
            <a:chOff x="0" y="-57150"/>
            <a:chExt cx="957728" cy="273321"/>
          </a:xfrm>
        </p:grpSpPr>
        <p:sp>
          <p:nvSpPr>
            <p:cNvPr id="98" name="Google Shape;98;p11"/>
            <p:cNvSpPr/>
            <p:nvPr/>
          </p:nvSpPr>
          <p:spPr>
            <a:xfrm>
              <a:off x="0" y="0"/>
              <a:ext cx="957728" cy="216171"/>
            </a:xfrm>
            <a:custGeom>
              <a:rect b="b" l="l" r="r" t="t"/>
              <a:pathLst>
                <a:path extrusionOk="0" h="216171" w="957728">
                  <a:moveTo>
                    <a:pt x="108086" y="0"/>
                  </a:moveTo>
                  <a:lnTo>
                    <a:pt x="849643" y="0"/>
                  </a:lnTo>
                  <a:cubicBezTo>
                    <a:pt x="878309" y="0"/>
                    <a:pt x="905801" y="11388"/>
                    <a:pt x="926071" y="31658"/>
                  </a:cubicBezTo>
                  <a:cubicBezTo>
                    <a:pt x="946341" y="51928"/>
                    <a:pt x="957728" y="79420"/>
                    <a:pt x="957728" y="108086"/>
                  </a:cubicBezTo>
                  <a:lnTo>
                    <a:pt x="957728" y="108086"/>
                  </a:lnTo>
                  <a:cubicBezTo>
                    <a:pt x="957728" y="136752"/>
                    <a:pt x="946341" y="164244"/>
                    <a:pt x="926071" y="184514"/>
                  </a:cubicBezTo>
                  <a:cubicBezTo>
                    <a:pt x="905801" y="204784"/>
                    <a:pt x="878309" y="216171"/>
                    <a:pt x="849643" y="216171"/>
                  </a:cubicBezTo>
                  <a:lnTo>
                    <a:pt x="108086" y="216171"/>
                  </a:lnTo>
                  <a:cubicBezTo>
                    <a:pt x="79420" y="216171"/>
                    <a:pt x="51928" y="204784"/>
                    <a:pt x="31658" y="184514"/>
                  </a:cubicBezTo>
                  <a:cubicBezTo>
                    <a:pt x="11388" y="164244"/>
                    <a:pt x="0" y="136752"/>
                    <a:pt x="0" y="108086"/>
                  </a:cubicBezTo>
                  <a:lnTo>
                    <a:pt x="0" y="108086"/>
                  </a:lnTo>
                  <a:cubicBezTo>
                    <a:pt x="0" y="79420"/>
                    <a:pt x="11388" y="51928"/>
                    <a:pt x="31658" y="31658"/>
                  </a:cubicBezTo>
                  <a:cubicBezTo>
                    <a:pt x="51928" y="11388"/>
                    <a:pt x="79420" y="0"/>
                    <a:pt x="108086" y="0"/>
                  </a:cubicBezTo>
                  <a:close/>
                </a:path>
              </a:pathLst>
            </a:custGeom>
            <a:solidFill>
              <a:srgbClr val="C663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" name="Google Shape;99;p11"/>
            <p:cNvSpPr txBox="1"/>
            <p:nvPr/>
          </p:nvSpPr>
          <p:spPr>
            <a:xfrm>
              <a:off x="0" y="-57150"/>
              <a:ext cx="957728" cy="2733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0" name="Google Shape;100;p11"/>
          <p:cNvSpPr/>
          <p:nvPr/>
        </p:nvSpPr>
        <p:spPr>
          <a:xfrm rot="3900547">
            <a:off x="21185" y="-1232845"/>
            <a:ext cx="2768394" cy="5109452"/>
          </a:xfrm>
          <a:custGeom>
            <a:rect b="b" l="l" r="r" t="t"/>
            <a:pathLst>
              <a:path extrusionOk="0" h="5109452" w="2768394">
                <a:moveTo>
                  <a:pt x="0" y="0"/>
                </a:moveTo>
                <a:lnTo>
                  <a:pt x="2768394" y="0"/>
                </a:lnTo>
                <a:lnTo>
                  <a:pt x="2768394" y="5109452"/>
                </a:lnTo>
                <a:lnTo>
                  <a:pt x="0" y="51094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1" name="Google Shape;101;p11"/>
          <p:cNvSpPr/>
          <p:nvPr/>
        </p:nvSpPr>
        <p:spPr>
          <a:xfrm rot="7189528">
            <a:off x="8000079" y="6379420"/>
            <a:ext cx="3194724" cy="5198515"/>
          </a:xfrm>
          <a:custGeom>
            <a:rect b="b" l="l" r="r" t="t"/>
            <a:pathLst>
              <a:path extrusionOk="0" h="5198515" w="3194724">
                <a:moveTo>
                  <a:pt x="0" y="0"/>
                </a:moveTo>
                <a:lnTo>
                  <a:pt x="3194723" y="0"/>
                </a:lnTo>
                <a:lnTo>
                  <a:pt x="3194723" y="5198514"/>
                </a:lnTo>
                <a:lnTo>
                  <a:pt x="0" y="51985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2" name="Google Shape;102;p11"/>
          <p:cNvSpPr txBox="1"/>
          <p:nvPr/>
        </p:nvSpPr>
        <p:spPr>
          <a:xfrm>
            <a:off x="1028700" y="3492957"/>
            <a:ext cx="9074602" cy="26327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000" u="none" cap="none" strike="noStrike">
                <a:solidFill>
                  <a:srgbClr val="3B3B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Personal Finance 101</a:t>
            </a:r>
            <a:endParaRPr/>
          </a:p>
        </p:txBody>
      </p:sp>
      <p:sp>
        <p:nvSpPr>
          <p:cNvPr id="103" name="Google Shape;103;p11"/>
          <p:cNvSpPr txBox="1"/>
          <p:nvPr/>
        </p:nvSpPr>
        <p:spPr>
          <a:xfrm>
            <a:off x="985702" y="6849375"/>
            <a:ext cx="2512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Grade 10</a:t>
            </a:r>
            <a:endParaRPr/>
          </a:p>
        </p:txBody>
      </p:sp>
      <p:sp>
        <p:nvSpPr>
          <p:cNvPr id="104" name="Google Shape;104;p11"/>
          <p:cNvSpPr txBox="1"/>
          <p:nvPr/>
        </p:nvSpPr>
        <p:spPr>
          <a:xfrm>
            <a:off x="3747800" y="6849375"/>
            <a:ext cx="3636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Elective Subject</a:t>
            </a:r>
            <a:endParaRPr/>
          </a:p>
        </p:txBody>
      </p:sp>
      <p:sp>
        <p:nvSpPr>
          <p:cNvPr id="105" name="Google Shape;105;p11"/>
          <p:cNvSpPr/>
          <p:nvPr/>
        </p:nvSpPr>
        <p:spPr>
          <a:xfrm>
            <a:off x="10585395" y="2004820"/>
            <a:ext cx="6710677" cy="6182110"/>
          </a:xfrm>
          <a:custGeom>
            <a:rect b="b" l="l" r="r" t="t"/>
            <a:pathLst>
              <a:path extrusionOk="0" h="5911850" w="6417310">
                <a:moveTo>
                  <a:pt x="1215390" y="402590"/>
                </a:moveTo>
                <a:lnTo>
                  <a:pt x="177800" y="2192020"/>
                </a:lnTo>
                <a:cubicBezTo>
                  <a:pt x="0" y="2498090"/>
                  <a:pt x="43180" y="2884170"/>
                  <a:pt x="283210" y="3144520"/>
                </a:cubicBezTo>
                <a:lnTo>
                  <a:pt x="2594610" y="5651500"/>
                </a:lnTo>
                <a:cubicBezTo>
                  <a:pt x="2747010" y="5817870"/>
                  <a:pt x="2962910" y="5911850"/>
                  <a:pt x="3187700" y="5911850"/>
                </a:cubicBezTo>
                <a:lnTo>
                  <a:pt x="5609590" y="5911850"/>
                </a:lnTo>
                <a:cubicBezTo>
                  <a:pt x="6055360" y="5911850"/>
                  <a:pt x="6417310" y="5549900"/>
                  <a:pt x="6417310" y="5104130"/>
                </a:cubicBezTo>
                <a:lnTo>
                  <a:pt x="6417310" y="1891030"/>
                </a:lnTo>
                <a:cubicBezTo>
                  <a:pt x="6417310" y="1724660"/>
                  <a:pt x="6366510" y="1562100"/>
                  <a:pt x="6269990" y="1426210"/>
                </a:cubicBezTo>
                <a:lnTo>
                  <a:pt x="5507990" y="342900"/>
                </a:lnTo>
                <a:cubicBezTo>
                  <a:pt x="5356860" y="128270"/>
                  <a:pt x="5110480" y="0"/>
                  <a:pt x="4847590" y="0"/>
                </a:cubicBezTo>
                <a:lnTo>
                  <a:pt x="1913890" y="0"/>
                </a:lnTo>
                <a:cubicBezTo>
                  <a:pt x="1625600" y="0"/>
                  <a:pt x="1358900" y="153670"/>
                  <a:pt x="1215390" y="40259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30587" l="0" r="0" t="-30587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2E892"/>
        </a:solidFill>
      </p:bgPr>
    </p:bg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9" name="Google Shape;259;p20"/>
          <p:cNvGrpSpPr/>
          <p:nvPr/>
        </p:nvGrpSpPr>
        <p:grpSpPr>
          <a:xfrm>
            <a:off x="657670" y="475097"/>
            <a:ext cx="16973282" cy="9192295"/>
            <a:chOff x="0" y="-38100"/>
            <a:chExt cx="4470300" cy="2421000"/>
          </a:xfrm>
        </p:grpSpPr>
        <p:sp>
          <p:nvSpPr>
            <p:cNvPr id="260" name="Google Shape;260;p20"/>
            <p:cNvSpPr/>
            <p:nvPr/>
          </p:nvSpPr>
          <p:spPr>
            <a:xfrm>
              <a:off x="0" y="0"/>
              <a:ext cx="4470166" cy="2382876"/>
            </a:xfrm>
            <a:custGeom>
              <a:rect b="b" l="l" r="r" t="t"/>
              <a:pathLst>
                <a:path extrusionOk="0" h="2382876" w="4470166">
                  <a:moveTo>
                    <a:pt x="18246" y="0"/>
                  </a:moveTo>
                  <a:lnTo>
                    <a:pt x="4451920" y="0"/>
                  </a:lnTo>
                  <a:cubicBezTo>
                    <a:pt x="4456759" y="0"/>
                    <a:pt x="4461400" y="1922"/>
                    <a:pt x="4464822" y="5344"/>
                  </a:cubicBezTo>
                  <a:cubicBezTo>
                    <a:pt x="4468243" y="8766"/>
                    <a:pt x="4470166" y="13407"/>
                    <a:pt x="4470166" y="18246"/>
                  </a:cubicBezTo>
                  <a:lnTo>
                    <a:pt x="4470166" y="2364630"/>
                  </a:lnTo>
                  <a:cubicBezTo>
                    <a:pt x="4470166" y="2374707"/>
                    <a:pt x="4461997" y="2382876"/>
                    <a:pt x="4451920" y="2382876"/>
                  </a:cubicBezTo>
                  <a:lnTo>
                    <a:pt x="18246" y="2382876"/>
                  </a:lnTo>
                  <a:cubicBezTo>
                    <a:pt x="8169" y="2382876"/>
                    <a:pt x="0" y="2374707"/>
                    <a:pt x="0" y="2364630"/>
                  </a:cubicBezTo>
                  <a:lnTo>
                    <a:pt x="0" y="18246"/>
                  </a:lnTo>
                  <a:cubicBezTo>
                    <a:pt x="0" y="8169"/>
                    <a:pt x="8169" y="0"/>
                    <a:pt x="182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" name="Google Shape;261;p20"/>
            <p:cNvSpPr txBox="1"/>
            <p:nvPr/>
          </p:nvSpPr>
          <p:spPr>
            <a:xfrm>
              <a:off x="0" y="-38100"/>
              <a:ext cx="4470300" cy="242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2" name="Google Shape;262;p20"/>
          <p:cNvSpPr txBox="1"/>
          <p:nvPr/>
        </p:nvSpPr>
        <p:spPr>
          <a:xfrm>
            <a:off x="2006524" y="5500550"/>
            <a:ext cx="7383000" cy="16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300" u="none" cap="none" strike="noStrike">
                <a:solidFill>
                  <a:srgbClr val="3B3B3B"/>
                </a:solidFill>
                <a:latin typeface="Poppins"/>
                <a:ea typeface="Poppins"/>
                <a:cs typeface="Poppins"/>
                <a:sym typeface="Poppins"/>
              </a:rPr>
              <a:t>Wondering how much to save?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300" u="none" cap="none" strike="noStrike">
                <a:solidFill>
                  <a:srgbClr val="3B3B3B"/>
                </a:solidFill>
                <a:latin typeface="Poppins"/>
                <a:ea typeface="Poppins"/>
                <a:cs typeface="Poppins"/>
                <a:sym typeface="Poppins"/>
              </a:rPr>
              <a:t>The 50-30-20 rule is a good place to start:</a:t>
            </a:r>
            <a:br>
              <a:rPr lang="en-US" sz="2300">
                <a:solidFill>
                  <a:srgbClr val="3B3B3B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i="0" lang="en-US" sz="2300" u="none" cap="none" strike="noStrike">
                <a:solidFill>
                  <a:srgbClr val="3B3B3B"/>
                </a:solidFill>
                <a:latin typeface="Poppins"/>
                <a:ea typeface="Poppins"/>
                <a:cs typeface="Poppins"/>
                <a:sym typeface="Poppins"/>
              </a:rPr>
              <a:t>50% for needs, 30% for wants, and 20% for savings.</a:t>
            </a:r>
            <a:endParaRPr/>
          </a:p>
        </p:txBody>
      </p:sp>
      <p:sp>
        <p:nvSpPr>
          <p:cNvPr id="263" name="Google Shape;263;p20"/>
          <p:cNvSpPr/>
          <p:nvPr/>
        </p:nvSpPr>
        <p:spPr>
          <a:xfrm rot="5660391">
            <a:off x="16390424" y="-981176"/>
            <a:ext cx="2768394" cy="5109452"/>
          </a:xfrm>
          <a:custGeom>
            <a:rect b="b" l="l" r="r" t="t"/>
            <a:pathLst>
              <a:path extrusionOk="0" h="5109452" w="2768394">
                <a:moveTo>
                  <a:pt x="0" y="0"/>
                </a:moveTo>
                <a:lnTo>
                  <a:pt x="2768394" y="0"/>
                </a:lnTo>
                <a:lnTo>
                  <a:pt x="2768394" y="5109452"/>
                </a:lnTo>
                <a:lnTo>
                  <a:pt x="0" y="51094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4" name="Google Shape;264;p20"/>
          <p:cNvSpPr/>
          <p:nvPr/>
        </p:nvSpPr>
        <p:spPr>
          <a:xfrm rot="-3008120">
            <a:off x="-1301813" y="5851233"/>
            <a:ext cx="3194724" cy="5198515"/>
          </a:xfrm>
          <a:custGeom>
            <a:rect b="b" l="l" r="r" t="t"/>
            <a:pathLst>
              <a:path extrusionOk="0" h="5198515" w="3194724">
                <a:moveTo>
                  <a:pt x="0" y="0"/>
                </a:moveTo>
                <a:lnTo>
                  <a:pt x="3194723" y="0"/>
                </a:lnTo>
                <a:lnTo>
                  <a:pt x="3194723" y="5198515"/>
                </a:lnTo>
                <a:lnTo>
                  <a:pt x="0" y="51985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265" name="Google Shape;265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227494" y="1285519"/>
            <a:ext cx="8136772" cy="7310204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20"/>
          <p:cNvSpPr txBox="1"/>
          <p:nvPr/>
        </p:nvSpPr>
        <p:spPr>
          <a:xfrm>
            <a:off x="2006533" y="2466218"/>
            <a:ext cx="71376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3B3B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Spending and Saving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5ED"/>
        </a:solidFill>
      </p:bgPr>
    </p:bg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1"/>
          <p:cNvSpPr txBox="1"/>
          <p:nvPr/>
        </p:nvSpPr>
        <p:spPr>
          <a:xfrm>
            <a:off x="1028700" y="1699225"/>
            <a:ext cx="15981600" cy="107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0" u="none" cap="none" strike="noStrike">
                <a:solidFill>
                  <a:srgbClr val="3B3B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Money Management Tips</a:t>
            </a:r>
            <a:endParaRPr/>
          </a:p>
        </p:txBody>
      </p:sp>
      <p:sp>
        <p:nvSpPr>
          <p:cNvPr id="272" name="Google Shape;272;p21"/>
          <p:cNvSpPr/>
          <p:nvPr/>
        </p:nvSpPr>
        <p:spPr>
          <a:xfrm rot="-1964015">
            <a:off x="14394571" y="2953889"/>
            <a:ext cx="5734405" cy="4879457"/>
          </a:xfrm>
          <a:custGeom>
            <a:rect b="b" l="l" r="r" t="t"/>
            <a:pathLst>
              <a:path extrusionOk="0" h="4879457" w="5734405">
                <a:moveTo>
                  <a:pt x="0" y="0"/>
                </a:moveTo>
                <a:lnTo>
                  <a:pt x="5734405" y="0"/>
                </a:lnTo>
                <a:lnTo>
                  <a:pt x="5734405" y="4879457"/>
                </a:lnTo>
                <a:lnTo>
                  <a:pt x="0" y="48794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73" name="Google Shape;273;p21"/>
          <p:cNvGrpSpPr/>
          <p:nvPr/>
        </p:nvGrpSpPr>
        <p:grpSpPr>
          <a:xfrm>
            <a:off x="1975222" y="3074824"/>
            <a:ext cx="4575964" cy="1037767"/>
            <a:chOff x="0" y="-57150"/>
            <a:chExt cx="1205192" cy="273321"/>
          </a:xfrm>
        </p:grpSpPr>
        <p:sp>
          <p:nvSpPr>
            <p:cNvPr id="274" name="Google Shape;274;p21"/>
            <p:cNvSpPr/>
            <p:nvPr/>
          </p:nvSpPr>
          <p:spPr>
            <a:xfrm>
              <a:off x="0" y="0"/>
              <a:ext cx="1205192" cy="216171"/>
            </a:xfrm>
            <a:custGeom>
              <a:rect b="b" l="l" r="r" t="t"/>
              <a:pathLst>
                <a:path extrusionOk="0" h="216171" w="1205192">
                  <a:moveTo>
                    <a:pt x="108086" y="0"/>
                  </a:moveTo>
                  <a:lnTo>
                    <a:pt x="1097106" y="0"/>
                  </a:lnTo>
                  <a:cubicBezTo>
                    <a:pt x="1125773" y="0"/>
                    <a:pt x="1153265" y="11388"/>
                    <a:pt x="1173535" y="31658"/>
                  </a:cubicBezTo>
                  <a:cubicBezTo>
                    <a:pt x="1193805" y="51928"/>
                    <a:pt x="1205192" y="79420"/>
                    <a:pt x="1205192" y="108086"/>
                  </a:cubicBezTo>
                  <a:lnTo>
                    <a:pt x="1205192" y="108086"/>
                  </a:lnTo>
                  <a:cubicBezTo>
                    <a:pt x="1205192" y="136752"/>
                    <a:pt x="1193805" y="164244"/>
                    <a:pt x="1173535" y="184514"/>
                  </a:cubicBezTo>
                  <a:cubicBezTo>
                    <a:pt x="1153265" y="204784"/>
                    <a:pt x="1125773" y="216171"/>
                    <a:pt x="1097106" y="216171"/>
                  </a:cubicBezTo>
                  <a:lnTo>
                    <a:pt x="108086" y="216171"/>
                  </a:lnTo>
                  <a:cubicBezTo>
                    <a:pt x="79420" y="216171"/>
                    <a:pt x="51928" y="204784"/>
                    <a:pt x="31658" y="184514"/>
                  </a:cubicBezTo>
                  <a:cubicBezTo>
                    <a:pt x="11388" y="164244"/>
                    <a:pt x="0" y="136752"/>
                    <a:pt x="0" y="108086"/>
                  </a:cubicBezTo>
                  <a:lnTo>
                    <a:pt x="0" y="108086"/>
                  </a:lnTo>
                  <a:cubicBezTo>
                    <a:pt x="0" y="79420"/>
                    <a:pt x="11388" y="51928"/>
                    <a:pt x="31658" y="31658"/>
                  </a:cubicBezTo>
                  <a:cubicBezTo>
                    <a:pt x="51928" y="11388"/>
                    <a:pt x="79420" y="0"/>
                    <a:pt x="108086" y="0"/>
                  </a:cubicBezTo>
                  <a:close/>
                </a:path>
              </a:pathLst>
            </a:custGeom>
            <a:solidFill>
              <a:srgbClr val="F6865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" name="Google Shape;275;p21"/>
            <p:cNvSpPr txBox="1"/>
            <p:nvPr/>
          </p:nvSpPr>
          <p:spPr>
            <a:xfrm>
              <a:off x="0" y="-57150"/>
              <a:ext cx="1205192" cy="2733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6" name="Google Shape;276;p21"/>
          <p:cNvGrpSpPr/>
          <p:nvPr/>
        </p:nvGrpSpPr>
        <p:grpSpPr>
          <a:xfrm>
            <a:off x="8349063" y="3074824"/>
            <a:ext cx="4096506" cy="1037767"/>
            <a:chOff x="0" y="-57150"/>
            <a:chExt cx="1078915" cy="273321"/>
          </a:xfrm>
        </p:grpSpPr>
        <p:sp>
          <p:nvSpPr>
            <p:cNvPr id="277" name="Google Shape;277;p21"/>
            <p:cNvSpPr/>
            <p:nvPr/>
          </p:nvSpPr>
          <p:spPr>
            <a:xfrm>
              <a:off x="0" y="0"/>
              <a:ext cx="1078915" cy="216171"/>
            </a:xfrm>
            <a:custGeom>
              <a:rect b="b" l="l" r="r" t="t"/>
              <a:pathLst>
                <a:path extrusionOk="0" h="216171" w="1078915">
                  <a:moveTo>
                    <a:pt x="108086" y="0"/>
                  </a:moveTo>
                  <a:lnTo>
                    <a:pt x="970830" y="0"/>
                  </a:lnTo>
                  <a:cubicBezTo>
                    <a:pt x="999496" y="0"/>
                    <a:pt x="1026988" y="11388"/>
                    <a:pt x="1047258" y="31658"/>
                  </a:cubicBezTo>
                  <a:cubicBezTo>
                    <a:pt x="1067528" y="51928"/>
                    <a:pt x="1078915" y="79420"/>
                    <a:pt x="1078915" y="108086"/>
                  </a:cubicBezTo>
                  <a:lnTo>
                    <a:pt x="1078915" y="108086"/>
                  </a:lnTo>
                  <a:cubicBezTo>
                    <a:pt x="1078915" y="136752"/>
                    <a:pt x="1067528" y="164244"/>
                    <a:pt x="1047258" y="184514"/>
                  </a:cubicBezTo>
                  <a:cubicBezTo>
                    <a:pt x="1026988" y="204784"/>
                    <a:pt x="999496" y="216171"/>
                    <a:pt x="970830" y="216171"/>
                  </a:cubicBezTo>
                  <a:lnTo>
                    <a:pt x="108086" y="216171"/>
                  </a:lnTo>
                  <a:cubicBezTo>
                    <a:pt x="79420" y="216171"/>
                    <a:pt x="51928" y="204784"/>
                    <a:pt x="31658" y="184514"/>
                  </a:cubicBezTo>
                  <a:cubicBezTo>
                    <a:pt x="11388" y="164244"/>
                    <a:pt x="0" y="136752"/>
                    <a:pt x="0" y="108086"/>
                  </a:cubicBezTo>
                  <a:lnTo>
                    <a:pt x="0" y="108086"/>
                  </a:lnTo>
                  <a:cubicBezTo>
                    <a:pt x="0" y="79420"/>
                    <a:pt x="11388" y="51928"/>
                    <a:pt x="31658" y="31658"/>
                  </a:cubicBezTo>
                  <a:cubicBezTo>
                    <a:pt x="51928" y="11388"/>
                    <a:pt x="79420" y="0"/>
                    <a:pt x="108086" y="0"/>
                  </a:cubicBezTo>
                  <a:close/>
                </a:path>
              </a:pathLst>
            </a:custGeom>
            <a:solidFill>
              <a:srgbClr val="8CC3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21"/>
            <p:cNvSpPr txBox="1"/>
            <p:nvPr/>
          </p:nvSpPr>
          <p:spPr>
            <a:xfrm>
              <a:off x="0" y="-57150"/>
              <a:ext cx="1078915" cy="2733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9" name="Google Shape;279;p21"/>
          <p:cNvGrpSpPr/>
          <p:nvPr/>
        </p:nvGrpSpPr>
        <p:grpSpPr>
          <a:xfrm>
            <a:off x="1975222" y="5831114"/>
            <a:ext cx="3869395" cy="1037767"/>
            <a:chOff x="0" y="-57150"/>
            <a:chExt cx="1019100" cy="273321"/>
          </a:xfrm>
        </p:grpSpPr>
        <p:sp>
          <p:nvSpPr>
            <p:cNvPr id="280" name="Google Shape;280;p21"/>
            <p:cNvSpPr/>
            <p:nvPr/>
          </p:nvSpPr>
          <p:spPr>
            <a:xfrm>
              <a:off x="0" y="0"/>
              <a:ext cx="1019100" cy="216171"/>
            </a:xfrm>
            <a:custGeom>
              <a:rect b="b" l="l" r="r" t="t"/>
              <a:pathLst>
                <a:path extrusionOk="0" h="216171" w="1019100">
                  <a:moveTo>
                    <a:pt x="108086" y="0"/>
                  </a:moveTo>
                  <a:lnTo>
                    <a:pt x="911014" y="0"/>
                  </a:lnTo>
                  <a:cubicBezTo>
                    <a:pt x="939680" y="0"/>
                    <a:pt x="967172" y="11388"/>
                    <a:pt x="987442" y="31658"/>
                  </a:cubicBezTo>
                  <a:cubicBezTo>
                    <a:pt x="1007712" y="51928"/>
                    <a:pt x="1019100" y="79420"/>
                    <a:pt x="1019100" y="108086"/>
                  </a:cubicBezTo>
                  <a:lnTo>
                    <a:pt x="1019100" y="108086"/>
                  </a:lnTo>
                  <a:cubicBezTo>
                    <a:pt x="1019100" y="136752"/>
                    <a:pt x="1007712" y="164244"/>
                    <a:pt x="987442" y="184514"/>
                  </a:cubicBezTo>
                  <a:cubicBezTo>
                    <a:pt x="967172" y="204784"/>
                    <a:pt x="939680" y="216171"/>
                    <a:pt x="911014" y="216171"/>
                  </a:cubicBezTo>
                  <a:lnTo>
                    <a:pt x="108086" y="216171"/>
                  </a:lnTo>
                  <a:cubicBezTo>
                    <a:pt x="79420" y="216171"/>
                    <a:pt x="51928" y="204784"/>
                    <a:pt x="31658" y="184514"/>
                  </a:cubicBezTo>
                  <a:cubicBezTo>
                    <a:pt x="11388" y="164244"/>
                    <a:pt x="0" y="136752"/>
                    <a:pt x="0" y="108086"/>
                  </a:cubicBezTo>
                  <a:lnTo>
                    <a:pt x="0" y="108086"/>
                  </a:lnTo>
                  <a:cubicBezTo>
                    <a:pt x="0" y="79420"/>
                    <a:pt x="11388" y="51928"/>
                    <a:pt x="31658" y="31658"/>
                  </a:cubicBezTo>
                  <a:cubicBezTo>
                    <a:pt x="51928" y="11388"/>
                    <a:pt x="79420" y="0"/>
                    <a:pt x="108086" y="0"/>
                  </a:cubicBezTo>
                  <a:close/>
                </a:path>
              </a:pathLst>
            </a:custGeom>
            <a:solidFill>
              <a:srgbClr val="C663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21"/>
            <p:cNvSpPr txBox="1"/>
            <p:nvPr/>
          </p:nvSpPr>
          <p:spPr>
            <a:xfrm>
              <a:off x="0" y="-57150"/>
              <a:ext cx="1019100" cy="2733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2" name="Google Shape;282;p21"/>
          <p:cNvGrpSpPr/>
          <p:nvPr/>
        </p:nvGrpSpPr>
        <p:grpSpPr>
          <a:xfrm>
            <a:off x="8349063" y="5831114"/>
            <a:ext cx="5181595" cy="1037767"/>
            <a:chOff x="0" y="-57150"/>
            <a:chExt cx="1364700" cy="273321"/>
          </a:xfrm>
        </p:grpSpPr>
        <p:sp>
          <p:nvSpPr>
            <p:cNvPr id="283" name="Google Shape;283;p21"/>
            <p:cNvSpPr/>
            <p:nvPr/>
          </p:nvSpPr>
          <p:spPr>
            <a:xfrm>
              <a:off x="0" y="0"/>
              <a:ext cx="1364700" cy="216171"/>
            </a:xfrm>
            <a:custGeom>
              <a:rect b="b" l="l" r="r" t="t"/>
              <a:pathLst>
                <a:path extrusionOk="0" h="216171" w="1364700">
                  <a:moveTo>
                    <a:pt x="108086" y="0"/>
                  </a:moveTo>
                  <a:lnTo>
                    <a:pt x="1256614" y="0"/>
                  </a:lnTo>
                  <a:cubicBezTo>
                    <a:pt x="1285280" y="0"/>
                    <a:pt x="1312772" y="11388"/>
                    <a:pt x="1333042" y="31658"/>
                  </a:cubicBezTo>
                  <a:cubicBezTo>
                    <a:pt x="1353312" y="51928"/>
                    <a:pt x="1364700" y="79420"/>
                    <a:pt x="1364700" y="108086"/>
                  </a:cubicBezTo>
                  <a:lnTo>
                    <a:pt x="1364700" y="108086"/>
                  </a:lnTo>
                  <a:cubicBezTo>
                    <a:pt x="1364700" y="136752"/>
                    <a:pt x="1353312" y="164244"/>
                    <a:pt x="1333042" y="184514"/>
                  </a:cubicBezTo>
                  <a:cubicBezTo>
                    <a:pt x="1312772" y="204784"/>
                    <a:pt x="1285280" y="216171"/>
                    <a:pt x="1256614" y="216171"/>
                  </a:cubicBezTo>
                  <a:lnTo>
                    <a:pt x="108086" y="216171"/>
                  </a:lnTo>
                  <a:cubicBezTo>
                    <a:pt x="79420" y="216171"/>
                    <a:pt x="51928" y="204784"/>
                    <a:pt x="31658" y="184514"/>
                  </a:cubicBezTo>
                  <a:cubicBezTo>
                    <a:pt x="11388" y="164244"/>
                    <a:pt x="0" y="136752"/>
                    <a:pt x="0" y="108086"/>
                  </a:cubicBezTo>
                  <a:lnTo>
                    <a:pt x="0" y="108086"/>
                  </a:lnTo>
                  <a:cubicBezTo>
                    <a:pt x="0" y="79420"/>
                    <a:pt x="11388" y="51928"/>
                    <a:pt x="31658" y="31658"/>
                  </a:cubicBezTo>
                  <a:cubicBezTo>
                    <a:pt x="51928" y="11388"/>
                    <a:pt x="79420" y="0"/>
                    <a:pt x="108086" y="0"/>
                  </a:cubicBezTo>
                  <a:close/>
                </a:path>
              </a:pathLst>
            </a:custGeom>
            <a:solidFill>
              <a:srgbClr val="3A968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" name="Google Shape;284;p21"/>
            <p:cNvSpPr txBox="1"/>
            <p:nvPr/>
          </p:nvSpPr>
          <p:spPr>
            <a:xfrm>
              <a:off x="0" y="-57150"/>
              <a:ext cx="1364700" cy="2733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5" name="Google Shape;285;p21"/>
          <p:cNvSpPr txBox="1"/>
          <p:nvPr/>
        </p:nvSpPr>
        <p:spPr>
          <a:xfrm>
            <a:off x="2286832" y="4372976"/>
            <a:ext cx="5121600" cy="7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3B3B3B"/>
                </a:solidFill>
                <a:latin typeface="Poppins"/>
                <a:ea typeface="Poppins"/>
                <a:cs typeface="Poppins"/>
                <a:sym typeface="Poppins"/>
              </a:rPr>
              <a:t>Write down everything you spend, even small purchases</a:t>
            </a:r>
            <a:endParaRPr/>
          </a:p>
        </p:txBody>
      </p:sp>
      <p:sp>
        <p:nvSpPr>
          <p:cNvPr id="286" name="Google Shape;286;p21"/>
          <p:cNvSpPr txBox="1"/>
          <p:nvPr/>
        </p:nvSpPr>
        <p:spPr>
          <a:xfrm>
            <a:off x="8660675" y="4411075"/>
            <a:ext cx="5607600" cy="7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3B3B3B"/>
                </a:solidFill>
                <a:latin typeface="Poppins"/>
                <a:ea typeface="Poppins"/>
                <a:cs typeface="Poppins"/>
                <a:sym typeface="Poppins"/>
              </a:rPr>
              <a:t>Set aside even small amounts from allowance, gifts, or part-time jobs.</a:t>
            </a:r>
            <a:endParaRPr/>
          </a:p>
        </p:txBody>
      </p:sp>
      <p:sp>
        <p:nvSpPr>
          <p:cNvPr id="287" name="Google Shape;287;p21"/>
          <p:cNvSpPr txBox="1"/>
          <p:nvPr/>
        </p:nvSpPr>
        <p:spPr>
          <a:xfrm>
            <a:off x="2286832" y="7129265"/>
            <a:ext cx="5121600" cy="7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3B3B3B"/>
                </a:solidFill>
                <a:latin typeface="Poppins"/>
                <a:ea typeface="Poppins"/>
                <a:cs typeface="Poppins"/>
                <a:sym typeface="Poppins"/>
              </a:rPr>
              <a:t>Make a weekly or monthly plan for your money, and stick to it.</a:t>
            </a:r>
            <a:endParaRPr/>
          </a:p>
        </p:txBody>
      </p:sp>
      <p:sp>
        <p:nvSpPr>
          <p:cNvPr id="288" name="Google Shape;288;p21"/>
          <p:cNvSpPr txBox="1"/>
          <p:nvPr/>
        </p:nvSpPr>
        <p:spPr>
          <a:xfrm>
            <a:off x="8660672" y="7129265"/>
            <a:ext cx="4517400" cy="7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3B3B3B"/>
                </a:solidFill>
                <a:latin typeface="Poppins"/>
                <a:ea typeface="Poppins"/>
                <a:cs typeface="Poppins"/>
                <a:sym typeface="Poppins"/>
              </a:rPr>
              <a:t>Ask, “Do I really need this? Can I afford it?”</a:t>
            </a:r>
            <a:endParaRPr/>
          </a:p>
        </p:txBody>
      </p:sp>
      <p:sp>
        <p:nvSpPr>
          <p:cNvPr id="289" name="Google Shape;289;p21"/>
          <p:cNvSpPr txBox="1"/>
          <p:nvPr/>
        </p:nvSpPr>
        <p:spPr>
          <a:xfrm>
            <a:off x="2286823" y="3429000"/>
            <a:ext cx="5121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Track your spending</a:t>
            </a:r>
            <a:endParaRPr/>
          </a:p>
        </p:txBody>
      </p:sp>
      <p:sp>
        <p:nvSpPr>
          <p:cNvPr id="290" name="Google Shape;290;p21"/>
          <p:cNvSpPr txBox="1"/>
          <p:nvPr/>
        </p:nvSpPr>
        <p:spPr>
          <a:xfrm>
            <a:off x="8660677" y="3429000"/>
            <a:ext cx="5607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Save a little, often</a:t>
            </a:r>
            <a:endParaRPr/>
          </a:p>
        </p:txBody>
      </p:sp>
      <p:sp>
        <p:nvSpPr>
          <p:cNvPr id="291" name="Google Shape;291;p21"/>
          <p:cNvSpPr txBox="1"/>
          <p:nvPr/>
        </p:nvSpPr>
        <p:spPr>
          <a:xfrm>
            <a:off x="2286820" y="6185300"/>
            <a:ext cx="5607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Create a budget</a:t>
            </a:r>
            <a:endParaRPr/>
          </a:p>
        </p:txBody>
      </p:sp>
      <p:sp>
        <p:nvSpPr>
          <p:cNvPr id="292" name="Google Shape;292;p21"/>
          <p:cNvSpPr txBox="1"/>
          <p:nvPr/>
        </p:nvSpPr>
        <p:spPr>
          <a:xfrm>
            <a:off x="8660676" y="6185300"/>
            <a:ext cx="5508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Think before you spend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5ED"/>
        </a:solidFill>
      </p:bgPr>
    </p:bg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7" name="Google Shape;297;p22"/>
          <p:cNvGrpSpPr/>
          <p:nvPr/>
        </p:nvGrpSpPr>
        <p:grpSpPr>
          <a:xfrm>
            <a:off x="775070" y="402768"/>
            <a:ext cx="7049297" cy="9264472"/>
            <a:chOff x="0" y="-57150"/>
            <a:chExt cx="1856605" cy="2440026"/>
          </a:xfrm>
        </p:grpSpPr>
        <p:sp>
          <p:nvSpPr>
            <p:cNvPr id="298" name="Google Shape;298;p22"/>
            <p:cNvSpPr/>
            <p:nvPr/>
          </p:nvSpPr>
          <p:spPr>
            <a:xfrm>
              <a:off x="0" y="0"/>
              <a:ext cx="1856605" cy="2382876"/>
            </a:xfrm>
            <a:custGeom>
              <a:rect b="b" l="l" r="r" t="t"/>
              <a:pathLst>
                <a:path extrusionOk="0" h="2382876" w="1856605">
                  <a:moveTo>
                    <a:pt x="43930" y="0"/>
                  </a:moveTo>
                  <a:lnTo>
                    <a:pt x="1812675" y="0"/>
                  </a:lnTo>
                  <a:cubicBezTo>
                    <a:pt x="1836937" y="0"/>
                    <a:pt x="1856605" y="19668"/>
                    <a:pt x="1856605" y="43930"/>
                  </a:cubicBezTo>
                  <a:lnTo>
                    <a:pt x="1856605" y="2338946"/>
                  </a:lnTo>
                  <a:cubicBezTo>
                    <a:pt x="1856605" y="2350596"/>
                    <a:pt x="1851976" y="2361770"/>
                    <a:pt x="1843738" y="2370009"/>
                  </a:cubicBezTo>
                  <a:cubicBezTo>
                    <a:pt x="1835500" y="2378247"/>
                    <a:pt x="1824326" y="2382876"/>
                    <a:pt x="1812675" y="2382876"/>
                  </a:cubicBezTo>
                  <a:lnTo>
                    <a:pt x="43930" y="2382876"/>
                  </a:lnTo>
                  <a:cubicBezTo>
                    <a:pt x="32279" y="2382876"/>
                    <a:pt x="21105" y="2378247"/>
                    <a:pt x="12867" y="2370009"/>
                  </a:cubicBezTo>
                  <a:cubicBezTo>
                    <a:pt x="4628" y="2361770"/>
                    <a:pt x="0" y="2350596"/>
                    <a:pt x="0" y="2338946"/>
                  </a:cubicBezTo>
                  <a:lnTo>
                    <a:pt x="0" y="43930"/>
                  </a:lnTo>
                  <a:cubicBezTo>
                    <a:pt x="0" y="19668"/>
                    <a:pt x="19668" y="0"/>
                    <a:pt x="43930" y="0"/>
                  </a:cubicBezTo>
                  <a:close/>
                </a:path>
              </a:pathLst>
            </a:custGeom>
            <a:solidFill>
              <a:srgbClr val="C663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" name="Google Shape;299;p22"/>
            <p:cNvSpPr txBox="1"/>
            <p:nvPr/>
          </p:nvSpPr>
          <p:spPr>
            <a:xfrm>
              <a:off x="0" y="-57150"/>
              <a:ext cx="1856605" cy="244002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0" name="Google Shape;300;p22"/>
          <p:cNvGrpSpPr/>
          <p:nvPr/>
        </p:nvGrpSpPr>
        <p:grpSpPr>
          <a:xfrm>
            <a:off x="8299163" y="2644948"/>
            <a:ext cx="8575699" cy="1139594"/>
            <a:chOff x="0" y="-57150"/>
            <a:chExt cx="2056803" cy="273321"/>
          </a:xfrm>
        </p:grpSpPr>
        <p:sp>
          <p:nvSpPr>
            <p:cNvPr id="301" name="Google Shape;301;p22"/>
            <p:cNvSpPr/>
            <p:nvPr/>
          </p:nvSpPr>
          <p:spPr>
            <a:xfrm>
              <a:off x="0" y="0"/>
              <a:ext cx="2056803" cy="216171"/>
            </a:xfrm>
            <a:custGeom>
              <a:rect b="b" l="l" r="r" t="t"/>
              <a:pathLst>
                <a:path extrusionOk="0" h="216171" w="2056803">
                  <a:moveTo>
                    <a:pt x="90277" y="0"/>
                  </a:moveTo>
                  <a:lnTo>
                    <a:pt x="1966526" y="0"/>
                  </a:lnTo>
                  <a:cubicBezTo>
                    <a:pt x="1990469" y="0"/>
                    <a:pt x="2013431" y="9511"/>
                    <a:pt x="2030362" y="26442"/>
                  </a:cubicBezTo>
                  <a:cubicBezTo>
                    <a:pt x="2047292" y="43372"/>
                    <a:pt x="2056803" y="66334"/>
                    <a:pt x="2056803" y="90277"/>
                  </a:cubicBezTo>
                  <a:lnTo>
                    <a:pt x="2056803" y="125894"/>
                  </a:lnTo>
                  <a:cubicBezTo>
                    <a:pt x="2056803" y="175753"/>
                    <a:pt x="2016385" y="216171"/>
                    <a:pt x="1966526" y="216171"/>
                  </a:cubicBezTo>
                  <a:lnTo>
                    <a:pt x="90277" y="216171"/>
                  </a:lnTo>
                  <a:cubicBezTo>
                    <a:pt x="66334" y="216171"/>
                    <a:pt x="43372" y="206660"/>
                    <a:pt x="26442" y="189730"/>
                  </a:cubicBezTo>
                  <a:cubicBezTo>
                    <a:pt x="9511" y="172799"/>
                    <a:pt x="0" y="149837"/>
                    <a:pt x="0" y="125894"/>
                  </a:cubicBezTo>
                  <a:lnTo>
                    <a:pt x="0" y="90277"/>
                  </a:lnTo>
                  <a:cubicBezTo>
                    <a:pt x="0" y="66334"/>
                    <a:pt x="9511" y="43372"/>
                    <a:pt x="26442" y="26442"/>
                  </a:cubicBezTo>
                  <a:cubicBezTo>
                    <a:pt x="43372" y="9511"/>
                    <a:pt x="66334" y="0"/>
                    <a:pt x="90277" y="0"/>
                  </a:cubicBezTo>
                  <a:close/>
                </a:path>
              </a:pathLst>
            </a:custGeom>
            <a:solidFill>
              <a:srgbClr val="8CC3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" name="Google Shape;302;p22"/>
            <p:cNvSpPr txBox="1"/>
            <p:nvPr/>
          </p:nvSpPr>
          <p:spPr>
            <a:xfrm>
              <a:off x="0" y="-57150"/>
              <a:ext cx="2056803" cy="2733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3" name="Google Shape;303;p22"/>
          <p:cNvSpPr/>
          <p:nvPr/>
        </p:nvSpPr>
        <p:spPr>
          <a:xfrm>
            <a:off x="-769106" y="7234726"/>
            <a:ext cx="6079398" cy="5173015"/>
          </a:xfrm>
          <a:custGeom>
            <a:rect b="b" l="l" r="r" t="t"/>
            <a:pathLst>
              <a:path extrusionOk="0" h="5173015" w="6079398">
                <a:moveTo>
                  <a:pt x="0" y="0"/>
                </a:moveTo>
                <a:lnTo>
                  <a:pt x="6079398" y="0"/>
                </a:lnTo>
                <a:lnTo>
                  <a:pt x="6079398" y="5173014"/>
                </a:lnTo>
                <a:lnTo>
                  <a:pt x="0" y="51730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4" name="Google Shape;304;p22"/>
          <p:cNvSpPr/>
          <p:nvPr/>
        </p:nvSpPr>
        <p:spPr>
          <a:xfrm rot="-2369905">
            <a:off x="14730111" y="-410232"/>
            <a:ext cx="4289501" cy="2877865"/>
          </a:xfrm>
          <a:custGeom>
            <a:rect b="b" l="l" r="r" t="t"/>
            <a:pathLst>
              <a:path extrusionOk="0" h="2877865" w="4289501">
                <a:moveTo>
                  <a:pt x="0" y="0"/>
                </a:moveTo>
                <a:lnTo>
                  <a:pt x="4289501" y="0"/>
                </a:lnTo>
                <a:lnTo>
                  <a:pt x="4289501" y="2877864"/>
                </a:lnTo>
                <a:lnTo>
                  <a:pt x="0" y="28778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5" name="Google Shape;305;p22"/>
          <p:cNvSpPr txBox="1"/>
          <p:nvPr/>
        </p:nvSpPr>
        <p:spPr>
          <a:xfrm>
            <a:off x="1336700" y="1274984"/>
            <a:ext cx="5388588" cy="39598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0" u="none" cap="none" strike="noStrike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1-week spending tracker challenge</a:t>
            </a:r>
            <a:endParaRPr/>
          </a:p>
        </p:txBody>
      </p:sp>
      <p:sp>
        <p:nvSpPr>
          <p:cNvPr id="306" name="Google Shape;306;p22"/>
          <p:cNvSpPr txBox="1"/>
          <p:nvPr/>
        </p:nvSpPr>
        <p:spPr>
          <a:xfrm>
            <a:off x="8259851" y="3066500"/>
            <a:ext cx="8681400" cy="50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93" u="none" cap="none" strike="noStrike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Track your daily spending for 7 days</a:t>
            </a:r>
            <a:endParaRPr/>
          </a:p>
        </p:txBody>
      </p:sp>
      <p:sp>
        <p:nvSpPr>
          <p:cNvPr id="307" name="Google Shape;307;p22"/>
          <p:cNvSpPr txBox="1"/>
          <p:nvPr/>
        </p:nvSpPr>
        <p:spPr>
          <a:xfrm>
            <a:off x="8686476" y="4095959"/>
            <a:ext cx="8188500" cy="238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3B3B3B"/>
                </a:solidFill>
                <a:latin typeface="Poppins"/>
                <a:ea typeface="Poppins"/>
                <a:cs typeface="Poppins"/>
                <a:sym typeface="Poppins"/>
              </a:rPr>
              <a:t>Create a chart </a:t>
            </a:r>
            <a:r>
              <a:rPr b="0" i="0" lang="en-US" sz="2300" u="none" cap="none" strike="noStrike">
                <a:solidFill>
                  <a:srgbClr val="3B3B3B"/>
                </a:solidFill>
                <a:latin typeface="Poppins"/>
                <a:ea typeface="Poppins"/>
                <a:cs typeface="Poppins"/>
                <a:sym typeface="Poppins"/>
              </a:rPr>
              <a:t>to show your spending by category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00" u="none" cap="none" strike="noStrike">
              <a:solidFill>
                <a:srgbClr val="3B3B3B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3B3B3B"/>
                </a:solidFill>
                <a:latin typeface="Poppins"/>
                <a:ea typeface="Poppins"/>
                <a:cs typeface="Poppins"/>
                <a:sym typeface="Poppins"/>
              </a:rPr>
              <a:t>Then answer:</a:t>
            </a:r>
            <a:endParaRPr/>
          </a:p>
          <a:p>
            <a:pPr indent="-248287" lvl="1" marL="496574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B3B3B"/>
              </a:buClr>
              <a:buSzPts val="2300"/>
              <a:buFont typeface="Arial"/>
              <a:buChar char="•"/>
            </a:pPr>
            <a:r>
              <a:rPr b="0" i="0" lang="en-US" sz="2300" u="none" cap="none" strike="noStrike">
                <a:solidFill>
                  <a:srgbClr val="3B3B3B"/>
                </a:solidFill>
                <a:latin typeface="Poppins"/>
                <a:ea typeface="Poppins"/>
                <a:cs typeface="Poppins"/>
                <a:sym typeface="Poppins"/>
              </a:rPr>
              <a:t>Where did most of your money go?</a:t>
            </a:r>
            <a:endParaRPr/>
          </a:p>
          <a:p>
            <a:pPr indent="-248287" lvl="1" marL="496574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B3B3B"/>
              </a:buClr>
              <a:buSzPts val="2300"/>
              <a:buFont typeface="Arial"/>
              <a:buChar char="•"/>
            </a:pPr>
            <a:r>
              <a:rPr b="0" i="0" lang="en-US" sz="2300" u="none" cap="none" strike="noStrike">
                <a:solidFill>
                  <a:srgbClr val="3B3B3B"/>
                </a:solidFill>
                <a:latin typeface="Poppins"/>
                <a:ea typeface="Poppins"/>
                <a:cs typeface="Poppins"/>
                <a:sym typeface="Poppins"/>
              </a:rPr>
              <a:t>What will you change next week?</a:t>
            </a:r>
            <a:endParaRPr/>
          </a:p>
          <a:p>
            <a:pPr indent="-248287" lvl="1" marL="496574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B3B3B"/>
              </a:buClr>
              <a:buSzPts val="2300"/>
              <a:buFont typeface="Arial"/>
              <a:buChar char="•"/>
            </a:pPr>
            <a:r>
              <a:rPr b="0" i="0" lang="en-US" sz="2300" u="none" cap="none" strike="noStrike">
                <a:solidFill>
                  <a:srgbClr val="3B3B3B"/>
                </a:solidFill>
                <a:latin typeface="Poppins"/>
                <a:ea typeface="Poppins"/>
                <a:cs typeface="Poppins"/>
                <a:sym typeface="Poppins"/>
              </a:rPr>
              <a:t>What surprised you?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5ED"/>
        </a:solidFill>
      </p:bgPr>
    </p:bg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23"/>
          <p:cNvSpPr txBox="1"/>
          <p:nvPr/>
        </p:nvSpPr>
        <p:spPr>
          <a:xfrm>
            <a:off x="2711017" y="1683317"/>
            <a:ext cx="12865966" cy="3627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3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99" u="none" cap="none" strike="noStrike">
                <a:solidFill>
                  <a:srgbClr val="3B3B3B"/>
                </a:solidFill>
                <a:latin typeface="Poppins Light"/>
                <a:ea typeface="Poppins Light"/>
                <a:cs typeface="Poppins Light"/>
                <a:sym typeface="Poppins Light"/>
              </a:rPr>
              <a:t>Use these in your presentation. Delete or hide this page before presenting. </a:t>
            </a:r>
            <a:endParaRPr/>
          </a:p>
        </p:txBody>
      </p:sp>
      <p:sp>
        <p:nvSpPr>
          <p:cNvPr id="313" name="Google Shape;313;p23"/>
          <p:cNvSpPr txBox="1"/>
          <p:nvPr/>
        </p:nvSpPr>
        <p:spPr>
          <a:xfrm>
            <a:off x="4059125" y="665950"/>
            <a:ext cx="10169700" cy="9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999" u="none" cap="none" strike="noStrike">
                <a:solidFill>
                  <a:srgbClr val="3B3B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Resource Page</a:t>
            </a:r>
            <a:endParaRPr/>
          </a:p>
        </p:txBody>
      </p:sp>
      <p:grpSp>
        <p:nvGrpSpPr>
          <p:cNvPr id="314" name="Google Shape;314;p23"/>
          <p:cNvGrpSpPr/>
          <p:nvPr/>
        </p:nvGrpSpPr>
        <p:grpSpPr>
          <a:xfrm>
            <a:off x="714865" y="2228207"/>
            <a:ext cx="5097641" cy="7472652"/>
            <a:chOff x="0" y="-19050"/>
            <a:chExt cx="1342589" cy="1968106"/>
          </a:xfrm>
        </p:grpSpPr>
        <p:sp>
          <p:nvSpPr>
            <p:cNvPr id="315" name="Google Shape;315;p23"/>
            <p:cNvSpPr/>
            <p:nvPr/>
          </p:nvSpPr>
          <p:spPr>
            <a:xfrm>
              <a:off x="0" y="0"/>
              <a:ext cx="1342589" cy="1949056"/>
            </a:xfrm>
            <a:custGeom>
              <a:rect b="b" l="l" r="r" t="t"/>
              <a:pathLst>
                <a:path extrusionOk="0" h="1949056" w="1342589">
                  <a:moveTo>
                    <a:pt x="30375" y="0"/>
                  </a:moveTo>
                  <a:lnTo>
                    <a:pt x="1312214" y="0"/>
                  </a:lnTo>
                  <a:cubicBezTo>
                    <a:pt x="1320270" y="0"/>
                    <a:pt x="1327996" y="3200"/>
                    <a:pt x="1333692" y="8896"/>
                  </a:cubicBezTo>
                  <a:cubicBezTo>
                    <a:pt x="1339388" y="14593"/>
                    <a:pt x="1342589" y="22319"/>
                    <a:pt x="1342589" y="30375"/>
                  </a:cubicBezTo>
                  <a:lnTo>
                    <a:pt x="1342589" y="1918682"/>
                  </a:lnTo>
                  <a:cubicBezTo>
                    <a:pt x="1342589" y="1935457"/>
                    <a:pt x="1328989" y="1949056"/>
                    <a:pt x="1312214" y="1949056"/>
                  </a:cubicBezTo>
                  <a:lnTo>
                    <a:pt x="30375" y="1949056"/>
                  </a:lnTo>
                  <a:cubicBezTo>
                    <a:pt x="22319" y="1949056"/>
                    <a:pt x="14593" y="1945856"/>
                    <a:pt x="8896" y="1940159"/>
                  </a:cubicBezTo>
                  <a:cubicBezTo>
                    <a:pt x="3200" y="1934463"/>
                    <a:pt x="0" y="1926737"/>
                    <a:pt x="0" y="1918682"/>
                  </a:cubicBezTo>
                  <a:lnTo>
                    <a:pt x="0" y="30375"/>
                  </a:lnTo>
                  <a:cubicBezTo>
                    <a:pt x="0" y="13599"/>
                    <a:pt x="13599" y="0"/>
                    <a:pt x="30375" y="0"/>
                  </a:cubicBezTo>
                  <a:close/>
                </a:path>
              </a:pathLst>
            </a:custGeom>
            <a:solidFill>
              <a:srgbClr val="FAF5ED"/>
            </a:solidFill>
            <a:ln cap="sq" cmpd="sng" w="19050">
              <a:solidFill>
                <a:srgbClr val="E55F15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" name="Google Shape;316;p23"/>
            <p:cNvSpPr txBox="1"/>
            <p:nvPr/>
          </p:nvSpPr>
          <p:spPr>
            <a:xfrm>
              <a:off x="0" y="-19050"/>
              <a:ext cx="1342589" cy="1968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7" name="Google Shape;317;p23"/>
          <p:cNvGrpSpPr/>
          <p:nvPr/>
        </p:nvGrpSpPr>
        <p:grpSpPr>
          <a:xfrm>
            <a:off x="6060156" y="2228207"/>
            <a:ext cx="11512980" cy="7472652"/>
            <a:chOff x="0" y="-19050"/>
            <a:chExt cx="3032225" cy="1968106"/>
          </a:xfrm>
        </p:grpSpPr>
        <p:sp>
          <p:nvSpPr>
            <p:cNvPr id="318" name="Google Shape;318;p23"/>
            <p:cNvSpPr/>
            <p:nvPr/>
          </p:nvSpPr>
          <p:spPr>
            <a:xfrm>
              <a:off x="0" y="0"/>
              <a:ext cx="3032225" cy="1949056"/>
            </a:xfrm>
            <a:custGeom>
              <a:rect b="b" l="l" r="r" t="t"/>
              <a:pathLst>
                <a:path extrusionOk="0" h="1949056" w="3032225">
                  <a:moveTo>
                    <a:pt x="13449" y="0"/>
                  </a:moveTo>
                  <a:lnTo>
                    <a:pt x="3018776" y="0"/>
                  </a:lnTo>
                  <a:cubicBezTo>
                    <a:pt x="3022343" y="0"/>
                    <a:pt x="3025764" y="1417"/>
                    <a:pt x="3028286" y="3939"/>
                  </a:cubicBezTo>
                  <a:cubicBezTo>
                    <a:pt x="3030808" y="6461"/>
                    <a:pt x="3032225" y="9882"/>
                    <a:pt x="3032225" y="13449"/>
                  </a:cubicBezTo>
                  <a:lnTo>
                    <a:pt x="3032225" y="1935607"/>
                  </a:lnTo>
                  <a:cubicBezTo>
                    <a:pt x="3032225" y="1939174"/>
                    <a:pt x="3030808" y="1942595"/>
                    <a:pt x="3028286" y="1945117"/>
                  </a:cubicBezTo>
                  <a:cubicBezTo>
                    <a:pt x="3025764" y="1947639"/>
                    <a:pt x="3022343" y="1949056"/>
                    <a:pt x="3018776" y="1949056"/>
                  </a:cubicBezTo>
                  <a:lnTo>
                    <a:pt x="13449" y="1949056"/>
                  </a:lnTo>
                  <a:cubicBezTo>
                    <a:pt x="9882" y="1949056"/>
                    <a:pt x="6461" y="1947639"/>
                    <a:pt x="3939" y="1945117"/>
                  </a:cubicBezTo>
                  <a:cubicBezTo>
                    <a:pt x="1417" y="1942595"/>
                    <a:pt x="0" y="1939174"/>
                    <a:pt x="0" y="1935607"/>
                  </a:cubicBezTo>
                  <a:lnTo>
                    <a:pt x="0" y="13449"/>
                  </a:lnTo>
                  <a:cubicBezTo>
                    <a:pt x="0" y="9882"/>
                    <a:pt x="1417" y="6461"/>
                    <a:pt x="3939" y="3939"/>
                  </a:cubicBezTo>
                  <a:cubicBezTo>
                    <a:pt x="6461" y="1417"/>
                    <a:pt x="9882" y="0"/>
                    <a:pt x="13449" y="0"/>
                  </a:cubicBezTo>
                  <a:close/>
                </a:path>
              </a:pathLst>
            </a:custGeom>
            <a:solidFill>
              <a:srgbClr val="FAF5ED"/>
            </a:solidFill>
            <a:ln cap="sq" cmpd="sng" w="19050">
              <a:solidFill>
                <a:srgbClr val="E55F15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23"/>
            <p:cNvSpPr txBox="1"/>
            <p:nvPr/>
          </p:nvSpPr>
          <p:spPr>
            <a:xfrm>
              <a:off x="0" y="-19050"/>
              <a:ext cx="3032225" cy="1968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0" name="Google Shape;320;p23"/>
          <p:cNvGrpSpPr/>
          <p:nvPr/>
        </p:nvGrpSpPr>
        <p:grpSpPr>
          <a:xfrm>
            <a:off x="1104558" y="2712744"/>
            <a:ext cx="4318255" cy="647237"/>
            <a:chOff x="0" y="0"/>
            <a:chExt cx="1137318" cy="170466"/>
          </a:xfrm>
        </p:grpSpPr>
        <p:sp>
          <p:nvSpPr>
            <p:cNvPr id="321" name="Google Shape;321;p23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85233" y="0"/>
                  </a:moveTo>
                  <a:lnTo>
                    <a:pt x="1052085" y="0"/>
                  </a:lnTo>
                  <a:cubicBezTo>
                    <a:pt x="1074691" y="0"/>
                    <a:pt x="1096370" y="8980"/>
                    <a:pt x="1112354" y="24964"/>
                  </a:cubicBezTo>
                  <a:cubicBezTo>
                    <a:pt x="1128338" y="40948"/>
                    <a:pt x="1137318" y="62628"/>
                    <a:pt x="1137318" y="85233"/>
                  </a:cubicBezTo>
                  <a:lnTo>
                    <a:pt x="1137318" y="85233"/>
                  </a:lnTo>
                  <a:cubicBezTo>
                    <a:pt x="1137318" y="107838"/>
                    <a:pt x="1128338" y="129517"/>
                    <a:pt x="1112354" y="145502"/>
                  </a:cubicBezTo>
                  <a:cubicBezTo>
                    <a:pt x="1096370" y="161486"/>
                    <a:pt x="1074691" y="170466"/>
                    <a:pt x="1052085" y="170466"/>
                  </a:cubicBezTo>
                  <a:lnTo>
                    <a:pt x="85233" y="170466"/>
                  </a:lnTo>
                  <a:cubicBezTo>
                    <a:pt x="62628" y="170466"/>
                    <a:pt x="40948" y="161486"/>
                    <a:pt x="24964" y="145502"/>
                  </a:cubicBezTo>
                  <a:cubicBezTo>
                    <a:pt x="8980" y="129517"/>
                    <a:pt x="0" y="107838"/>
                    <a:pt x="0" y="85233"/>
                  </a:cubicBezTo>
                  <a:lnTo>
                    <a:pt x="0" y="85233"/>
                  </a:lnTo>
                  <a:cubicBezTo>
                    <a:pt x="0" y="62628"/>
                    <a:pt x="8980" y="40948"/>
                    <a:pt x="24964" y="24964"/>
                  </a:cubicBezTo>
                  <a:cubicBezTo>
                    <a:pt x="40948" y="8980"/>
                    <a:pt x="62628" y="0"/>
                    <a:pt x="85233" y="0"/>
                  </a:cubicBezTo>
                  <a:close/>
                </a:path>
              </a:pathLst>
            </a:custGeom>
            <a:solidFill>
              <a:srgbClr val="F6865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" name="Google Shape;322;p23"/>
            <p:cNvSpPr txBox="1"/>
            <p:nvPr/>
          </p:nvSpPr>
          <p:spPr>
            <a:xfrm>
              <a:off x="0" y="0"/>
              <a:ext cx="1137318" cy="1704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Fonts</a:t>
              </a:r>
              <a:endParaRPr/>
            </a:p>
          </p:txBody>
        </p:sp>
      </p:grpSp>
      <p:grpSp>
        <p:nvGrpSpPr>
          <p:cNvPr id="323" name="Google Shape;323;p23"/>
          <p:cNvGrpSpPr/>
          <p:nvPr/>
        </p:nvGrpSpPr>
        <p:grpSpPr>
          <a:xfrm>
            <a:off x="9623087" y="2712744"/>
            <a:ext cx="4368067" cy="647237"/>
            <a:chOff x="0" y="0"/>
            <a:chExt cx="1150437" cy="170466"/>
          </a:xfrm>
        </p:grpSpPr>
        <p:sp>
          <p:nvSpPr>
            <p:cNvPr id="324" name="Google Shape;324;p23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85233" y="0"/>
                  </a:moveTo>
                  <a:lnTo>
                    <a:pt x="1065204" y="0"/>
                  </a:lnTo>
                  <a:cubicBezTo>
                    <a:pt x="1087810" y="0"/>
                    <a:pt x="1109489" y="8980"/>
                    <a:pt x="1125473" y="24964"/>
                  </a:cubicBezTo>
                  <a:cubicBezTo>
                    <a:pt x="1141457" y="40948"/>
                    <a:pt x="1150437" y="62628"/>
                    <a:pt x="1150437" y="85233"/>
                  </a:cubicBezTo>
                  <a:lnTo>
                    <a:pt x="1150437" y="85233"/>
                  </a:lnTo>
                  <a:cubicBezTo>
                    <a:pt x="1150437" y="107838"/>
                    <a:pt x="1141457" y="129517"/>
                    <a:pt x="1125473" y="145502"/>
                  </a:cubicBezTo>
                  <a:cubicBezTo>
                    <a:pt x="1109489" y="161486"/>
                    <a:pt x="1087810" y="170466"/>
                    <a:pt x="1065204" y="170466"/>
                  </a:cubicBezTo>
                  <a:lnTo>
                    <a:pt x="85233" y="170466"/>
                  </a:lnTo>
                  <a:cubicBezTo>
                    <a:pt x="62628" y="170466"/>
                    <a:pt x="40948" y="161486"/>
                    <a:pt x="24964" y="145502"/>
                  </a:cubicBezTo>
                  <a:cubicBezTo>
                    <a:pt x="8980" y="129517"/>
                    <a:pt x="0" y="107838"/>
                    <a:pt x="0" y="85233"/>
                  </a:cubicBezTo>
                  <a:lnTo>
                    <a:pt x="0" y="85233"/>
                  </a:lnTo>
                  <a:cubicBezTo>
                    <a:pt x="0" y="62628"/>
                    <a:pt x="8980" y="40948"/>
                    <a:pt x="24964" y="24964"/>
                  </a:cubicBezTo>
                  <a:cubicBezTo>
                    <a:pt x="40948" y="8980"/>
                    <a:pt x="62628" y="0"/>
                    <a:pt x="85233" y="0"/>
                  </a:cubicBezTo>
                  <a:close/>
                </a:path>
              </a:pathLst>
            </a:custGeom>
            <a:solidFill>
              <a:srgbClr val="C663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" name="Google Shape;325;p23"/>
            <p:cNvSpPr txBox="1"/>
            <p:nvPr/>
          </p:nvSpPr>
          <p:spPr>
            <a:xfrm>
              <a:off x="0" y="0"/>
              <a:ext cx="1150437" cy="1704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Design Elements / Icons</a:t>
              </a:r>
              <a:endParaRPr/>
            </a:p>
          </p:txBody>
        </p:sp>
      </p:grpSp>
      <p:grpSp>
        <p:nvGrpSpPr>
          <p:cNvPr id="326" name="Google Shape;326;p23"/>
          <p:cNvGrpSpPr/>
          <p:nvPr/>
        </p:nvGrpSpPr>
        <p:grpSpPr>
          <a:xfrm>
            <a:off x="1104558" y="7347143"/>
            <a:ext cx="4318255" cy="647237"/>
            <a:chOff x="0" y="0"/>
            <a:chExt cx="1137318" cy="170466"/>
          </a:xfrm>
        </p:grpSpPr>
        <p:sp>
          <p:nvSpPr>
            <p:cNvPr id="327" name="Google Shape;327;p23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85233" y="0"/>
                  </a:moveTo>
                  <a:lnTo>
                    <a:pt x="1052085" y="0"/>
                  </a:lnTo>
                  <a:cubicBezTo>
                    <a:pt x="1074691" y="0"/>
                    <a:pt x="1096370" y="8980"/>
                    <a:pt x="1112354" y="24964"/>
                  </a:cubicBezTo>
                  <a:cubicBezTo>
                    <a:pt x="1128338" y="40948"/>
                    <a:pt x="1137318" y="62628"/>
                    <a:pt x="1137318" y="85233"/>
                  </a:cubicBezTo>
                  <a:lnTo>
                    <a:pt x="1137318" y="85233"/>
                  </a:lnTo>
                  <a:cubicBezTo>
                    <a:pt x="1137318" y="107838"/>
                    <a:pt x="1128338" y="129517"/>
                    <a:pt x="1112354" y="145502"/>
                  </a:cubicBezTo>
                  <a:cubicBezTo>
                    <a:pt x="1096370" y="161486"/>
                    <a:pt x="1074691" y="170466"/>
                    <a:pt x="1052085" y="170466"/>
                  </a:cubicBezTo>
                  <a:lnTo>
                    <a:pt x="85233" y="170466"/>
                  </a:lnTo>
                  <a:cubicBezTo>
                    <a:pt x="62628" y="170466"/>
                    <a:pt x="40948" y="161486"/>
                    <a:pt x="24964" y="145502"/>
                  </a:cubicBezTo>
                  <a:cubicBezTo>
                    <a:pt x="8980" y="129517"/>
                    <a:pt x="0" y="107838"/>
                    <a:pt x="0" y="85233"/>
                  </a:cubicBezTo>
                  <a:lnTo>
                    <a:pt x="0" y="85233"/>
                  </a:lnTo>
                  <a:cubicBezTo>
                    <a:pt x="0" y="62628"/>
                    <a:pt x="8980" y="40948"/>
                    <a:pt x="24964" y="24964"/>
                  </a:cubicBezTo>
                  <a:cubicBezTo>
                    <a:pt x="40948" y="8980"/>
                    <a:pt x="62628" y="0"/>
                    <a:pt x="85233" y="0"/>
                  </a:cubicBezTo>
                  <a:close/>
                </a:path>
              </a:pathLst>
            </a:custGeom>
            <a:solidFill>
              <a:srgbClr val="3A968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8" name="Google Shape;328;p23"/>
            <p:cNvSpPr txBox="1"/>
            <p:nvPr/>
          </p:nvSpPr>
          <p:spPr>
            <a:xfrm>
              <a:off x="0" y="0"/>
              <a:ext cx="1137318" cy="1704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Colors</a:t>
              </a:r>
              <a:endParaRPr/>
            </a:p>
          </p:txBody>
        </p:sp>
      </p:grpSp>
      <p:grpSp>
        <p:nvGrpSpPr>
          <p:cNvPr id="329" name="Google Shape;329;p23"/>
          <p:cNvGrpSpPr/>
          <p:nvPr/>
        </p:nvGrpSpPr>
        <p:grpSpPr>
          <a:xfrm>
            <a:off x="1161022" y="8261080"/>
            <a:ext cx="725897" cy="725897"/>
            <a:chOff x="0" y="0"/>
            <a:chExt cx="812800" cy="812800"/>
          </a:xfrm>
        </p:grpSpPr>
        <p:sp>
          <p:nvSpPr>
            <p:cNvPr id="330" name="Google Shape;330;p2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865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1" name="Google Shape;331;p2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2" name="Google Shape;332;p23"/>
          <p:cNvGrpSpPr/>
          <p:nvPr/>
        </p:nvGrpSpPr>
        <p:grpSpPr>
          <a:xfrm>
            <a:off x="2064714" y="8261080"/>
            <a:ext cx="725897" cy="725897"/>
            <a:chOff x="0" y="0"/>
            <a:chExt cx="812800" cy="812800"/>
          </a:xfrm>
        </p:grpSpPr>
        <p:sp>
          <p:nvSpPr>
            <p:cNvPr id="333" name="Google Shape;333;p2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CC3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" name="Google Shape;334;p2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5" name="Google Shape;335;p23"/>
          <p:cNvGrpSpPr/>
          <p:nvPr/>
        </p:nvGrpSpPr>
        <p:grpSpPr>
          <a:xfrm>
            <a:off x="2943011" y="8261080"/>
            <a:ext cx="725897" cy="725897"/>
            <a:chOff x="0" y="0"/>
            <a:chExt cx="812800" cy="812800"/>
          </a:xfrm>
        </p:grpSpPr>
        <p:sp>
          <p:nvSpPr>
            <p:cNvPr id="336" name="Google Shape;336;p2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663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" name="Google Shape;337;p2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8" name="Google Shape;338;p23"/>
          <p:cNvGrpSpPr/>
          <p:nvPr/>
        </p:nvGrpSpPr>
        <p:grpSpPr>
          <a:xfrm>
            <a:off x="3819515" y="8261080"/>
            <a:ext cx="725897" cy="725897"/>
            <a:chOff x="0" y="0"/>
            <a:chExt cx="812800" cy="812800"/>
          </a:xfrm>
        </p:grpSpPr>
        <p:sp>
          <p:nvSpPr>
            <p:cNvPr id="339" name="Google Shape;339;p2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A968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" name="Google Shape;340;p2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1" name="Google Shape;341;p23"/>
          <p:cNvGrpSpPr/>
          <p:nvPr/>
        </p:nvGrpSpPr>
        <p:grpSpPr>
          <a:xfrm>
            <a:off x="4696916" y="8261080"/>
            <a:ext cx="725897" cy="725897"/>
            <a:chOff x="0" y="0"/>
            <a:chExt cx="812800" cy="812800"/>
          </a:xfrm>
        </p:grpSpPr>
        <p:sp>
          <p:nvSpPr>
            <p:cNvPr id="342" name="Google Shape;342;p2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6EB9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" name="Google Shape;343;p2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4" name="Google Shape;344;p23"/>
          <p:cNvSpPr txBox="1"/>
          <p:nvPr/>
        </p:nvSpPr>
        <p:spPr>
          <a:xfrm>
            <a:off x="1173043" y="3648978"/>
            <a:ext cx="4181285" cy="5386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3B3B3B"/>
                </a:solidFill>
                <a:latin typeface="Poppins Light"/>
                <a:ea typeface="Poppins Light"/>
                <a:cs typeface="Poppins Light"/>
                <a:sym typeface="Poppins Light"/>
              </a:rPr>
              <a:t>This presentation template</a:t>
            </a:r>
            <a:endParaRPr/>
          </a:p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3B3B3B"/>
                </a:solidFill>
                <a:latin typeface="Poppins Light"/>
                <a:ea typeface="Poppins Light"/>
                <a:cs typeface="Poppins Light"/>
                <a:sym typeface="Poppins Light"/>
              </a:rPr>
              <a:t>uses the following free fonts:</a:t>
            </a:r>
            <a:endParaRPr/>
          </a:p>
        </p:txBody>
      </p:sp>
      <p:sp>
        <p:nvSpPr>
          <p:cNvPr id="345" name="Google Shape;345;p23"/>
          <p:cNvSpPr txBox="1"/>
          <p:nvPr/>
        </p:nvSpPr>
        <p:spPr>
          <a:xfrm>
            <a:off x="1116102" y="6741789"/>
            <a:ext cx="4368067" cy="2814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3B3B3B"/>
                </a:solidFill>
                <a:latin typeface="Poppins Light"/>
                <a:ea typeface="Poppins Light"/>
                <a:cs typeface="Poppins Light"/>
                <a:sym typeface="Poppins Light"/>
              </a:rPr>
              <a:t>You can find these fonts online too.</a:t>
            </a:r>
            <a:endParaRPr/>
          </a:p>
        </p:txBody>
      </p:sp>
      <p:sp>
        <p:nvSpPr>
          <p:cNvPr id="346" name="Google Shape;346;p23"/>
          <p:cNvSpPr txBox="1"/>
          <p:nvPr/>
        </p:nvSpPr>
        <p:spPr>
          <a:xfrm>
            <a:off x="1173022" y="4986675"/>
            <a:ext cx="4181400" cy="41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97" u="none" cap="none" strike="noStrike">
                <a:solidFill>
                  <a:srgbClr val="3B3B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Poppins Semibold</a:t>
            </a:r>
            <a:endParaRPr/>
          </a:p>
        </p:txBody>
      </p:sp>
      <p:sp>
        <p:nvSpPr>
          <p:cNvPr id="347" name="Google Shape;347;p23"/>
          <p:cNvSpPr txBox="1"/>
          <p:nvPr/>
        </p:nvSpPr>
        <p:spPr>
          <a:xfrm>
            <a:off x="1523971" y="5985052"/>
            <a:ext cx="3479429" cy="2929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97" u="none" cap="none" strike="noStrike">
                <a:solidFill>
                  <a:srgbClr val="3B3B3B"/>
                </a:solidFill>
                <a:latin typeface="Poppins Light"/>
                <a:ea typeface="Poppins Light"/>
                <a:cs typeface="Poppins Light"/>
                <a:sym typeface="Poppins Light"/>
              </a:rPr>
              <a:t>Poppins Light</a:t>
            </a:r>
            <a:endParaRPr/>
          </a:p>
        </p:txBody>
      </p:sp>
      <p:sp>
        <p:nvSpPr>
          <p:cNvPr id="348" name="Google Shape;348;p23"/>
          <p:cNvSpPr txBox="1"/>
          <p:nvPr/>
        </p:nvSpPr>
        <p:spPr>
          <a:xfrm>
            <a:off x="2319155" y="4692691"/>
            <a:ext cx="1889061" cy="2249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3B3B3B"/>
                </a:solidFill>
                <a:latin typeface="Poppins"/>
                <a:ea typeface="Poppins"/>
                <a:cs typeface="Poppins"/>
                <a:sym typeface="Poppins"/>
              </a:rPr>
              <a:t>TITLES:</a:t>
            </a:r>
            <a:endParaRPr/>
          </a:p>
        </p:txBody>
      </p:sp>
      <p:sp>
        <p:nvSpPr>
          <p:cNvPr id="349" name="Google Shape;349;p23"/>
          <p:cNvSpPr txBox="1"/>
          <p:nvPr/>
        </p:nvSpPr>
        <p:spPr>
          <a:xfrm>
            <a:off x="2319155" y="5693383"/>
            <a:ext cx="1889061" cy="2249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3B3B3B"/>
                </a:solidFill>
                <a:latin typeface="Poppins"/>
                <a:ea typeface="Poppins"/>
                <a:cs typeface="Poppins"/>
                <a:sym typeface="Poppins"/>
              </a:rPr>
              <a:t>BODY TEXT:</a:t>
            </a:r>
            <a:endParaRPr/>
          </a:p>
        </p:txBody>
      </p:sp>
      <p:sp>
        <p:nvSpPr>
          <p:cNvPr id="350" name="Google Shape;350;p23"/>
          <p:cNvSpPr txBox="1"/>
          <p:nvPr/>
        </p:nvSpPr>
        <p:spPr>
          <a:xfrm>
            <a:off x="1161022" y="9102151"/>
            <a:ext cx="725897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B3B3B"/>
                </a:solidFill>
                <a:latin typeface="Arial"/>
                <a:ea typeface="Arial"/>
                <a:cs typeface="Arial"/>
                <a:sym typeface="Arial"/>
              </a:rPr>
              <a:t>#F68654</a:t>
            </a:r>
            <a:endParaRPr/>
          </a:p>
        </p:txBody>
      </p:sp>
      <p:sp>
        <p:nvSpPr>
          <p:cNvPr id="351" name="Google Shape;351;p23"/>
          <p:cNvSpPr txBox="1"/>
          <p:nvPr/>
        </p:nvSpPr>
        <p:spPr>
          <a:xfrm>
            <a:off x="2064714" y="9102151"/>
            <a:ext cx="725897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B3B3B"/>
                </a:solidFill>
                <a:latin typeface="Arial"/>
                <a:ea typeface="Arial"/>
                <a:cs typeface="Arial"/>
                <a:sym typeface="Arial"/>
              </a:rPr>
              <a:t>#8CC3FF</a:t>
            </a:r>
            <a:endParaRPr/>
          </a:p>
        </p:txBody>
      </p:sp>
      <p:sp>
        <p:nvSpPr>
          <p:cNvPr id="352" name="Google Shape;352;p23"/>
          <p:cNvSpPr txBox="1"/>
          <p:nvPr/>
        </p:nvSpPr>
        <p:spPr>
          <a:xfrm>
            <a:off x="2943011" y="9102151"/>
            <a:ext cx="725897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B3B3B"/>
                </a:solidFill>
                <a:latin typeface="Arial"/>
                <a:ea typeface="Arial"/>
                <a:cs typeface="Arial"/>
                <a:sym typeface="Arial"/>
              </a:rPr>
              <a:t>#ED8DFD</a:t>
            </a:r>
            <a:endParaRPr/>
          </a:p>
        </p:txBody>
      </p:sp>
      <p:sp>
        <p:nvSpPr>
          <p:cNvPr id="353" name="Google Shape;353;p23"/>
          <p:cNvSpPr txBox="1"/>
          <p:nvPr/>
        </p:nvSpPr>
        <p:spPr>
          <a:xfrm>
            <a:off x="3819515" y="9102151"/>
            <a:ext cx="725897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B3B3B"/>
                </a:solidFill>
                <a:latin typeface="Arial"/>
                <a:ea typeface="Arial"/>
                <a:cs typeface="Arial"/>
                <a:sym typeface="Arial"/>
              </a:rPr>
              <a:t>#3A9680</a:t>
            </a:r>
            <a:endParaRPr/>
          </a:p>
        </p:txBody>
      </p:sp>
      <p:sp>
        <p:nvSpPr>
          <p:cNvPr id="354" name="Google Shape;354;p23"/>
          <p:cNvSpPr txBox="1"/>
          <p:nvPr/>
        </p:nvSpPr>
        <p:spPr>
          <a:xfrm>
            <a:off x="4696916" y="9102151"/>
            <a:ext cx="725897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B3B3B"/>
                </a:solidFill>
                <a:latin typeface="Arial"/>
                <a:ea typeface="Arial"/>
                <a:cs typeface="Arial"/>
                <a:sym typeface="Arial"/>
              </a:rPr>
              <a:t>#C6EB97</a:t>
            </a:r>
            <a:endParaRPr/>
          </a:p>
        </p:txBody>
      </p:sp>
      <p:sp>
        <p:nvSpPr>
          <p:cNvPr id="355" name="Google Shape;355;p23"/>
          <p:cNvSpPr/>
          <p:nvPr/>
        </p:nvSpPr>
        <p:spPr>
          <a:xfrm rot="3900547">
            <a:off x="7239645" y="3361211"/>
            <a:ext cx="1417541" cy="2616267"/>
          </a:xfrm>
          <a:custGeom>
            <a:rect b="b" l="l" r="r" t="t"/>
            <a:pathLst>
              <a:path extrusionOk="0" h="2616267" w="1417541">
                <a:moveTo>
                  <a:pt x="0" y="0"/>
                </a:moveTo>
                <a:lnTo>
                  <a:pt x="1417541" y="0"/>
                </a:lnTo>
                <a:lnTo>
                  <a:pt x="1417541" y="2616267"/>
                </a:lnTo>
                <a:lnTo>
                  <a:pt x="0" y="26162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6" name="Google Shape;356;p23"/>
          <p:cNvSpPr/>
          <p:nvPr/>
        </p:nvSpPr>
        <p:spPr>
          <a:xfrm rot="7189528">
            <a:off x="10307675" y="3781445"/>
            <a:ext cx="1635841" cy="2661871"/>
          </a:xfrm>
          <a:custGeom>
            <a:rect b="b" l="l" r="r" t="t"/>
            <a:pathLst>
              <a:path extrusionOk="0" h="2661871" w="1635841">
                <a:moveTo>
                  <a:pt x="0" y="0"/>
                </a:moveTo>
                <a:lnTo>
                  <a:pt x="1635840" y="0"/>
                </a:lnTo>
                <a:lnTo>
                  <a:pt x="1635840" y="2661871"/>
                </a:lnTo>
                <a:lnTo>
                  <a:pt x="0" y="26618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7" name="Google Shape;357;p23"/>
          <p:cNvSpPr/>
          <p:nvPr/>
        </p:nvSpPr>
        <p:spPr>
          <a:xfrm>
            <a:off x="15223750" y="3926533"/>
            <a:ext cx="1927173" cy="1639849"/>
          </a:xfrm>
          <a:custGeom>
            <a:rect b="b" l="l" r="r" t="t"/>
            <a:pathLst>
              <a:path extrusionOk="0" h="1639849" w="1927173">
                <a:moveTo>
                  <a:pt x="0" y="0"/>
                </a:moveTo>
                <a:lnTo>
                  <a:pt x="1927172" y="0"/>
                </a:lnTo>
                <a:lnTo>
                  <a:pt x="1927172" y="1639849"/>
                </a:lnTo>
                <a:lnTo>
                  <a:pt x="0" y="16398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8" name="Google Shape;358;p23"/>
          <p:cNvSpPr/>
          <p:nvPr/>
        </p:nvSpPr>
        <p:spPr>
          <a:xfrm rot="-972238">
            <a:off x="12543874" y="4198632"/>
            <a:ext cx="2230112" cy="1496202"/>
          </a:xfrm>
          <a:custGeom>
            <a:rect b="b" l="l" r="r" t="t"/>
            <a:pathLst>
              <a:path extrusionOk="0" h="1496202" w="2230112">
                <a:moveTo>
                  <a:pt x="0" y="0"/>
                </a:moveTo>
                <a:lnTo>
                  <a:pt x="2230112" y="0"/>
                </a:lnTo>
                <a:lnTo>
                  <a:pt x="2230112" y="1496202"/>
                </a:lnTo>
                <a:lnTo>
                  <a:pt x="0" y="14962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9" name="Google Shape;359;p23"/>
          <p:cNvSpPr/>
          <p:nvPr/>
        </p:nvSpPr>
        <p:spPr>
          <a:xfrm>
            <a:off x="13234203" y="6296615"/>
            <a:ext cx="2575087" cy="2327929"/>
          </a:xfrm>
          <a:custGeom>
            <a:rect b="b" l="l" r="r" t="t"/>
            <a:pathLst>
              <a:path extrusionOk="0" h="5741670" w="6351270">
                <a:moveTo>
                  <a:pt x="0" y="542290"/>
                </a:moveTo>
                <a:lnTo>
                  <a:pt x="0" y="2392680"/>
                </a:lnTo>
                <a:cubicBezTo>
                  <a:pt x="0" y="2691130"/>
                  <a:pt x="242570" y="2933700"/>
                  <a:pt x="542290" y="2933700"/>
                </a:cubicBezTo>
                <a:lnTo>
                  <a:pt x="1148080" y="2933700"/>
                </a:lnTo>
                <a:cubicBezTo>
                  <a:pt x="1447800" y="2933700"/>
                  <a:pt x="1690370" y="3176270"/>
                  <a:pt x="1690370" y="3475990"/>
                </a:cubicBezTo>
                <a:lnTo>
                  <a:pt x="1690370" y="5199380"/>
                </a:lnTo>
                <a:cubicBezTo>
                  <a:pt x="1690370" y="5499100"/>
                  <a:pt x="1932940" y="5741670"/>
                  <a:pt x="2232660" y="5741670"/>
                </a:cubicBezTo>
                <a:lnTo>
                  <a:pt x="3599180" y="5741670"/>
                </a:lnTo>
                <a:cubicBezTo>
                  <a:pt x="3735070" y="5741670"/>
                  <a:pt x="3867150" y="5689600"/>
                  <a:pt x="3967480" y="5598160"/>
                </a:cubicBezTo>
                <a:lnTo>
                  <a:pt x="6177280" y="3553460"/>
                </a:lnTo>
                <a:cubicBezTo>
                  <a:pt x="6287770" y="3450590"/>
                  <a:pt x="6351270" y="3307080"/>
                  <a:pt x="6351270" y="3155950"/>
                </a:cubicBezTo>
                <a:lnTo>
                  <a:pt x="6351270" y="542290"/>
                </a:lnTo>
                <a:cubicBezTo>
                  <a:pt x="6350000" y="242570"/>
                  <a:pt x="6107430" y="0"/>
                  <a:pt x="5807710" y="0"/>
                </a:cubicBezTo>
                <a:lnTo>
                  <a:pt x="542290" y="0"/>
                </a:lnTo>
                <a:cubicBezTo>
                  <a:pt x="242570" y="0"/>
                  <a:pt x="0" y="242570"/>
                  <a:pt x="0" y="54229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23"/>
          <p:cNvSpPr/>
          <p:nvPr/>
        </p:nvSpPr>
        <p:spPr>
          <a:xfrm>
            <a:off x="10507945" y="6296615"/>
            <a:ext cx="2526406" cy="2327414"/>
          </a:xfrm>
          <a:custGeom>
            <a:rect b="b" l="l" r="r" t="t"/>
            <a:pathLst>
              <a:path extrusionOk="0" h="5911850" w="6417310">
                <a:moveTo>
                  <a:pt x="1215390" y="402590"/>
                </a:moveTo>
                <a:lnTo>
                  <a:pt x="177800" y="2192020"/>
                </a:lnTo>
                <a:cubicBezTo>
                  <a:pt x="0" y="2498090"/>
                  <a:pt x="43180" y="2884170"/>
                  <a:pt x="283210" y="3144520"/>
                </a:cubicBezTo>
                <a:lnTo>
                  <a:pt x="2594610" y="5651500"/>
                </a:lnTo>
                <a:cubicBezTo>
                  <a:pt x="2747010" y="5817870"/>
                  <a:pt x="2962910" y="5911850"/>
                  <a:pt x="3187700" y="5911850"/>
                </a:cubicBezTo>
                <a:lnTo>
                  <a:pt x="5609590" y="5911850"/>
                </a:lnTo>
                <a:cubicBezTo>
                  <a:pt x="6055360" y="5911850"/>
                  <a:pt x="6417310" y="5549900"/>
                  <a:pt x="6417310" y="5104130"/>
                </a:cubicBezTo>
                <a:lnTo>
                  <a:pt x="6417310" y="1891030"/>
                </a:lnTo>
                <a:cubicBezTo>
                  <a:pt x="6417310" y="1724660"/>
                  <a:pt x="6366510" y="1562100"/>
                  <a:pt x="6269990" y="1426210"/>
                </a:cubicBezTo>
                <a:lnTo>
                  <a:pt x="5507990" y="342900"/>
                </a:lnTo>
                <a:cubicBezTo>
                  <a:pt x="5356860" y="128270"/>
                  <a:pt x="5110480" y="0"/>
                  <a:pt x="4847590" y="0"/>
                </a:cubicBezTo>
                <a:lnTo>
                  <a:pt x="1913890" y="0"/>
                </a:lnTo>
                <a:cubicBezTo>
                  <a:pt x="1625600" y="0"/>
                  <a:pt x="1358900" y="153670"/>
                  <a:pt x="1215390" y="40259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23"/>
          <p:cNvSpPr/>
          <p:nvPr/>
        </p:nvSpPr>
        <p:spPr>
          <a:xfrm>
            <a:off x="7824516" y="6306492"/>
            <a:ext cx="2479680" cy="2308155"/>
          </a:xfrm>
          <a:custGeom>
            <a:rect b="b" l="l" r="r" t="t"/>
            <a:pathLst>
              <a:path extrusionOk="0" h="5913120" w="6352540">
                <a:moveTo>
                  <a:pt x="5995670" y="1826260"/>
                </a:moveTo>
                <a:lnTo>
                  <a:pt x="4719320" y="1826260"/>
                </a:lnTo>
                <a:cubicBezTo>
                  <a:pt x="4523740" y="1826260"/>
                  <a:pt x="4364990" y="1667510"/>
                  <a:pt x="4364990" y="1471930"/>
                </a:cubicBezTo>
                <a:lnTo>
                  <a:pt x="4364990" y="354330"/>
                </a:lnTo>
                <a:cubicBezTo>
                  <a:pt x="4364990" y="158750"/>
                  <a:pt x="4206240" y="0"/>
                  <a:pt x="4010660" y="0"/>
                </a:cubicBezTo>
                <a:lnTo>
                  <a:pt x="1061720" y="0"/>
                </a:lnTo>
                <a:cubicBezTo>
                  <a:pt x="866140" y="0"/>
                  <a:pt x="707390" y="158750"/>
                  <a:pt x="707390" y="354330"/>
                </a:cubicBezTo>
                <a:lnTo>
                  <a:pt x="707390" y="506730"/>
                </a:lnTo>
                <a:cubicBezTo>
                  <a:pt x="707390" y="702310"/>
                  <a:pt x="548640" y="861060"/>
                  <a:pt x="353060" y="861060"/>
                </a:cubicBezTo>
                <a:cubicBezTo>
                  <a:pt x="158750" y="861060"/>
                  <a:pt x="0" y="1018540"/>
                  <a:pt x="0" y="1214120"/>
                </a:cubicBezTo>
                <a:lnTo>
                  <a:pt x="0" y="4723130"/>
                </a:lnTo>
                <a:cubicBezTo>
                  <a:pt x="0" y="4918710"/>
                  <a:pt x="158750" y="5077460"/>
                  <a:pt x="354330" y="5077460"/>
                </a:cubicBezTo>
                <a:cubicBezTo>
                  <a:pt x="549910" y="5077460"/>
                  <a:pt x="708660" y="5236210"/>
                  <a:pt x="708660" y="5431790"/>
                </a:cubicBezTo>
                <a:lnTo>
                  <a:pt x="708660" y="5558790"/>
                </a:lnTo>
                <a:cubicBezTo>
                  <a:pt x="708660" y="5754370"/>
                  <a:pt x="867410" y="5913120"/>
                  <a:pt x="1062990" y="5913120"/>
                </a:cubicBezTo>
                <a:lnTo>
                  <a:pt x="4013200" y="5913120"/>
                </a:lnTo>
                <a:cubicBezTo>
                  <a:pt x="4208780" y="5913120"/>
                  <a:pt x="4367530" y="5754370"/>
                  <a:pt x="4367530" y="5558790"/>
                </a:cubicBezTo>
                <a:lnTo>
                  <a:pt x="4367530" y="5431790"/>
                </a:lnTo>
                <a:cubicBezTo>
                  <a:pt x="4367530" y="5236210"/>
                  <a:pt x="4526280" y="5077460"/>
                  <a:pt x="4721860" y="5077460"/>
                </a:cubicBezTo>
                <a:lnTo>
                  <a:pt x="5998210" y="5077460"/>
                </a:lnTo>
                <a:cubicBezTo>
                  <a:pt x="6193790" y="5077460"/>
                  <a:pt x="6352540" y="4918710"/>
                  <a:pt x="6352540" y="4723130"/>
                </a:cubicBezTo>
                <a:lnTo>
                  <a:pt x="6352540" y="2179320"/>
                </a:lnTo>
                <a:cubicBezTo>
                  <a:pt x="6350000" y="1983740"/>
                  <a:pt x="6191250" y="1826260"/>
                  <a:pt x="5995670" y="182626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5ED"/>
        </a:solidFill>
      </p:bgPr>
    </p:bg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24"/>
          <p:cNvSpPr/>
          <p:nvPr/>
        </p:nvSpPr>
        <p:spPr>
          <a:xfrm rot="-1964015">
            <a:off x="-1688838" y="1435441"/>
            <a:ext cx="4402988" cy="3746543"/>
          </a:xfrm>
          <a:custGeom>
            <a:rect b="b" l="l" r="r" t="t"/>
            <a:pathLst>
              <a:path extrusionOk="0" h="3746543" w="4402988">
                <a:moveTo>
                  <a:pt x="0" y="0"/>
                </a:moveTo>
                <a:lnTo>
                  <a:pt x="4402988" y="0"/>
                </a:lnTo>
                <a:lnTo>
                  <a:pt x="4402988" y="3746543"/>
                </a:lnTo>
                <a:lnTo>
                  <a:pt x="0" y="37465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67" name="Google Shape;367;p24"/>
          <p:cNvGrpSpPr/>
          <p:nvPr/>
        </p:nvGrpSpPr>
        <p:grpSpPr>
          <a:xfrm>
            <a:off x="1600481" y="3573626"/>
            <a:ext cx="7313278" cy="3925267"/>
            <a:chOff x="0" y="-38100"/>
            <a:chExt cx="1926131" cy="1033815"/>
          </a:xfrm>
        </p:grpSpPr>
        <p:sp>
          <p:nvSpPr>
            <p:cNvPr id="368" name="Google Shape;368;p24"/>
            <p:cNvSpPr/>
            <p:nvPr/>
          </p:nvSpPr>
          <p:spPr>
            <a:xfrm>
              <a:off x="0" y="0"/>
              <a:ext cx="1926131" cy="995715"/>
            </a:xfrm>
            <a:custGeom>
              <a:rect b="b" l="l" r="r" t="t"/>
              <a:pathLst>
                <a:path extrusionOk="0" h="995715" w="1926131">
                  <a:moveTo>
                    <a:pt x="31758" y="0"/>
                  </a:moveTo>
                  <a:lnTo>
                    <a:pt x="1894373" y="0"/>
                  </a:lnTo>
                  <a:cubicBezTo>
                    <a:pt x="1902795" y="0"/>
                    <a:pt x="1910873" y="3346"/>
                    <a:pt x="1916829" y="9302"/>
                  </a:cubicBezTo>
                  <a:cubicBezTo>
                    <a:pt x="1922785" y="15258"/>
                    <a:pt x="1926131" y="23336"/>
                    <a:pt x="1926131" y="31758"/>
                  </a:cubicBezTo>
                  <a:lnTo>
                    <a:pt x="1926131" y="963957"/>
                  </a:lnTo>
                  <a:cubicBezTo>
                    <a:pt x="1926131" y="981496"/>
                    <a:pt x="1911912" y="995715"/>
                    <a:pt x="1894373" y="995715"/>
                  </a:cubicBezTo>
                  <a:lnTo>
                    <a:pt x="31758" y="995715"/>
                  </a:lnTo>
                  <a:cubicBezTo>
                    <a:pt x="14219" y="995715"/>
                    <a:pt x="0" y="981496"/>
                    <a:pt x="0" y="963957"/>
                  </a:cubicBezTo>
                  <a:lnTo>
                    <a:pt x="0" y="31758"/>
                  </a:lnTo>
                  <a:cubicBezTo>
                    <a:pt x="0" y="14219"/>
                    <a:pt x="14219" y="0"/>
                    <a:pt x="31758" y="0"/>
                  </a:cubicBezTo>
                  <a:close/>
                </a:path>
              </a:pathLst>
            </a:custGeom>
            <a:solidFill>
              <a:srgbClr val="3A968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" name="Google Shape;369;p24"/>
            <p:cNvSpPr txBox="1"/>
            <p:nvPr/>
          </p:nvSpPr>
          <p:spPr>
            <a:xfrm>
              <a:off x="0" y="-38100"/>
              <a:ext cx="1926131" cy="10338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0" name="Google Shape;370;p24"/>
          <p:cNvGrpSpPr/>
          <p:nvPr/>
        </p:nvGrpSpPr>
        <p:grpSpPr>
          <a:xfrm>
            <a:off x="9374240" y="3573626"/>
            <a:ext cx="7313278" cy="3925267"/>
            <a:chOff x="0" y="-38100"/>
            <a:chExt cx="1926131" cy="1033815"/>
          </a:xfrm>
        </p:grpSpPr>
        <p:sp>
          <p:nvSpPr>
            <p:cNvPr id="371" name="Google Shape;371;p24"/>
            <p:cNvSpPr/>
            <p:nvPr/>
          </p:nvSpPr>
          <p:spPr>
            <a:xfrm>
              <a:off x="0" y="0"/>
              <a:ext cx="1926131" cy="995715"/>
            </a:xfrm>
            <a:custGeom>
              <a:rect b="b" l="l" r="r" t="t"/>
              <a:pathLst>
                <a:path extrusionOk="0" h="995715" w="1926131">
                  <a:moveTo>
                    <a:pt x="31758" y="0"/>
                  </a:moveTo>
                  <a:lnTo>
                    <a:pt x="1894373" y="0"/>
                  </a:lnTo>
                  <a:cubicBezTo>
                    <a:pt x="1902795" y="0"/>
                    <a:pt x="1910873" y="3346"/>
                    <a:pt x="1916829" y="9302"/>
                  </a:cubicBezTo>
                  <a:cubicBezTo>
                    <a:pt x="1922785" y="15258"/>
                    <a:pt x="1926131" y="23336"/>
                    <a:pt x="1926131" y="31758"/>
                  </a:cubicBezTo>
                  <a:lnTo>
                    <a:pt x="1926131" y="963957"/>
                  </a:lnTo>
                  <a:cubicBezTo>
                    <a:pt x="1926131" y="981496"/>
                    <a:pt x="1911912" y="995715"/>
                    <a:pt x="1894373" y="995715"/>
                  </a:cubicBezTo>
                  <a:lnTo>
                    <a:pt x="31758" y="995715"/>
                  </a:lnTo>
                  <a:cubicBezTo>
                    <a:pt x="14219" y="995715"/>
                    <a:pt x="0" y="981496"/>
                    <a:pt x="0" y="963957"/>
                  </a:cubicBezTo>
                  <a:lnTo>
                    <a:pt x="0" y="31758"/>
                  </a:lnTo>
                  <a:cubicBezTo>
                    <a:pt x="0" y="14219"/>
                    <a:pt x="14219" y="0"/>
                    <a:pt x="31758" y="0"/>
                  </a:cubicBezTo>
                  <a:close/>
                </a:path>
              </a:pathLst>
            </a:custGeom>
            <a:solidFill>
              <a:srgbClr val="8CC3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" name="Google Shape;372;p24"/>
            <p:cNvSpPr txBox="1"/>
            <p:nvPr/>
          </p:nvSpPr>
          <p:spPr>
            <a:xfrm>
              <a:off x="0" y="-38100"/>
              <a:ext cx="1926131" cy="10338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3" name="Google Shape;373;p24"/>
          <p:cNvSpPr txBox="1"/>
          <p:nvPr/>
        </p:nvSpPr>
        <p:spPr>
          <a:xfrm>
            <a:off x="2373861" y="6315946"/>
            <a:ext cx="5766520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for this presentation template</a:t>
            </a:r>
            <a:endParaRPr/>
          </a:p>
        </p:txBody>
      </p:sp>
      <p:sp>
        <p:nvSpPr>
          <p:cNvPr id="374" name="Google Shape;374;p24"/>
          <p:cNvSpPr txBox="1"/>
          <p:nvPr/>
        </p:nvSpPr>
        <p:spPr>
          <a:xfrm>
            <a:off x="9882077" y="6315946"/>
            <a:ext cx="6297604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for the photos, graphics, and elements</a:t>
            </a:r>
            <a:endParaRPr/>
          </a:p>
        </p:txBody>
      </p:sp>
      <p:sp>
        <p:nvSpPr>
          <p:cNvPr id="375" name="Google Shape;375;p24"/>
          <p:cNvSpPr txBox="1"/>
          <p:nvPr/>
        </p:nvSpPr>
        <p:spPr>
          <a:xfrm>
            <a:off x="10088745" y="4691980"/>
            <a:ext cx="588427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Pexels, Pixabay, Sketchify</a:t>
            </a:r>
            <a:endParaRPr/>
          </a:p>
        </p:txBody>
      </p:sp>
      <p:sp>
        <p:nvSpPr>
          <p:cNvPr id="376" name="Google Shape;376;p24"/>
          <p:cNvSpPr txBox="1"/>
          <p:nvPr/>
        </p:nvSpPr>
        <p:spPr>
          <a:xfrm>
            <a:off x="3377480" y="2956287"/>
            <a:ext cx="11533039" cy="352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3B3B3B"/>
                </a:solidFill>
                <a:latin typeface="Poppins Light"/>
                <a:ea typeface="Poppins Light"/>
                <a:cs typeface="Poppins Light"/>
                <a:sym typeface="Poppins Light"/>
              </a:rPr>
              <a:t>This presentation template is free for everyone to use, thanks to the following:</a:t>
            </a:r>
            <a:endParaRPr/>
          </a:p>
        </p:txBody>
      </p:sp>
      <p:sp>
        <p:nvSpPr>
          <p:cNvPr id="377" name="Google Shape;377;p24"/>
          <p:cNvSpPr txBox="1"/>
          <p:nvPr/>
        </p:nvSpPr>
        <p:spPr>
          <a:xfrm>
            <a:off x="5469973" y="1651362"/>
            <a:ext cx="7348055" cy="1285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3B3B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Credits</a:t>
            </a:r>
            <a:endParaRPr/>
          </a:p>
        </p:txBody>
      </p:sp>
      <p:sp>
        <p:nvSpPr>
          <p:cNvPr id="378" name="Google Shape;378;p24"/>
          <p:cNvSpPr/>
          <p:nvPr/>
        </p:nvSpPr>
        <p:spPr>
          <a:xfrm rot="3900547">
            <a:off x="15650312" y="5250246"/>
            <a:ext cx="2768394" cy="5109452"/>
          </a:xfrm>
          <a:custGeom>
            <a:rect b="b" l="l" r="r" t="t"/>
            <a:pathLst>
              <a:path extrusionOk="0" h="5109452" w="2768394">
                <a:moveTo>
                  <a:pt x="0" y="0"/>
                </a:moveTo>
                <a:lnTo>
                  <a:pt x="2768394" y="0"/>
                </a:lnTo>
                <a:lnTo>
                  <a:pt x="2768394" y="5109452"/>
                </a:lnTo>
                <a:lnTo>
                  <a:pt x="0" y="51094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9" name="Google Shape;379;p24"/>
          <p:cNvSpPr/>
          <p:nvPr/>
        </p:nvSpPr>
        <p:spPr>
          <a:xfrm>
            <a:off x="2844892" y="4540439"/>
            <a:ext cx="4824443" cy="1206111"/>
          </a:xfrm>
          <a:custGeom>
            <a:rect b="b" l="l" r="r" t="t"/>
            <a:pathLst>
              <a:path extrusionOk="0" h="1206111" w="4824443">
                <a:moveTo>
                  <a:pt x="0" y="0"/>
                </a:moveTo>
                <a:lnTo>
                  <a:pt x="4824442" y="0"/>
                </a:lnTo>
                <a:lnTo>
                  <a:pt x="4824442" y="1206111"/>
                </a:lnTo>
                <a:lnTo>
                  <a:pt x="0" y="120611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5ED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2"/>
          <p:cNvSpPr/>
          <p:nvPr/>
        </p:nvSpPr>
        <p:spPr>
          <a:xfrm>
            <a:off x="775070" y="619759"/>
            <a:ext cx="8014879" cy="9047481"/>
          </a:xfrm>
          <a:custGeom>
            <a:rect b="b" l="l" r="r" t="t"/>
            <a:pathLst>
              <a:path extrusionOk="0" h="2382876" w="2110915">
                <a:moveTo>
                  <a:pt x="38638" y="0"/>
                </a:moveTo>
                <a:lnTo>
                  <a:pt x="2072277" y="0"/>
                </a:lnTo>
                <a:cubicBezTo>
                  <a:pt x="2082524" y="0"/>
                  <a:pt x="2092352" y="4071"/>
                  <a:pt x="2099598" y="11317"/>
                </a:cubicBezTo>
                <a:cubicBezTo>
                  <a:pt x="2106844" y="18563"/>
                  <a:pt x="2110915" y="28390"/>
                  <a:pt x="2110915" y="38638"/>
                </a:cubicBezTo>
                <a:lnTo>
                  <a:pt x="2110915" y="2344238"/>
                </a:lnTo>
                <a:cubicBezTo>
                  <a:pt x="2110915" y="2365577"/>
                  <a:pt x="2093616" y="2382876"/>
                  <a:pt x="2072277" y="2382876"/>
                </a:cubicBezTo>
                <a:lnTo>
                  <a:pt x="38638" y="2382876"/>
                </a:lnTo>
                <a:cubicBezTo>
                  <a:pt x="17299" y="2382876"/>
                  <a:pt x="0" y="2365577"/>
                  <a:pt x="0" y="2344238"/>
                </a:cubicBezTo>
                <a:lnTo>
                  <a:pt x="0" y="38638"/>
                </a:lnTo>
                <a:cubicBezTo>
                  <a:pt x="0" y="17299"/>
                  <a:pt x="17299" y="0"/>
                  <a:pt x="38638" y="0"/>
                </a:cubicBezTo>
                <a:close/>
              </a:path>
            </a:pathLst>
          </a:custGeom>
          <a:solidFill>
            <a:srgbClr val="3A968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12"/>
          <p:cNvSpPr txBox="1"/>
          <p:nvPr/>
        </p:nvSpPr>
        <p:spPr>
          <a:xfrm>
            <a:off x="775070" y="402768"/>
            <a:ext cx="8014879" cy="9264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55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2" name="Google Shape;112;p12"/>
          <p:cNvGrpSpPr/>
          <p:nvPr/>
        </p:nvGrpSpPr>
        <p:grpSpPr>
          <a:xfrm>
            <a:off x="9788005" y="1661686"/>
            <a:ext cx="2635673" cy="1037767"/>
            <a:chOff x="0" y="-57150"/>
            <a:chExt cx="694169" cy="273321"/>
          </a:xfrm>
        </p:grpSpPr>
        <p:sp>
          <p:nvSpPr>
            <p:cNvPr id="113" name="Google Shape;113;p12"/>
            <p:cNvSpPr/>
            <p:nvPr/>
          </p:nvSpPr>
          <p:spPr>
            <a:xfrm>
              <a:off x="0" y="0"/>
              <a:ext cx="694169" cy="216171"/>
            </a:xfrm>
            <a:custGeom>
              <a:rect b="b" l="l" r="r" t="t"/>
              <a:pathLst>
                <a:path extrusionOk="0" h="216171" w="694169">
                  <a:moveTo>
                    <a:pt x="108086" y="0"/>
                  </a:moveTo>
                  <a:lnTo>
                    <a:pt x="586084" y="0"/>
                  </a:lnTo>
                  <a:cubicBezTo>
                    <a:pt x="614750" y="0"/>
                    <a:pt x="642242" y="11388"/>
                    <a:pt x="662512" y="31658"/>
                  </a:cubicBezTo>
                  <a:cubicBezTo>
                    <a:pt x="682782" y="51928"/>
                    <a:pt x="694169" y="79420"/>
                    <a:pt x="694169" y="108086"/>
                  </a:cubicBezTo>
                  <a:lnTo>
                    <a:pt x="694169" y="108086"/>
                  </a:lnTo>
                  <a:cubicBezTo>
                    <a:pt x="694169" y="136752"/>
                    <a:pt x="682782" y="164244"/>
                    <a:pt x="662512" y="184514"/>
                  </a:cubicBezTo>
                  <a:cubicBezTo>
                    <a:pt x="642242" y="204784"/>
                    <a:pt x="614750" y="216171"/>
                    <a:pt x="586084" y="216171"/>
                  </a:cubicBezTo>
                  <a:lnTo>
                    <a:pt x="108086" y="216171"/>
                  </a:lnTo>
                  <a:cubicBezTo>
                    <a:pt x="79420" y="216171"/>
                    <a:pt x="51928" y="204784"/>
                    <a:pt x="31658" y="184514"/>
                  </a:cubicBezTo>
                  <a:cubicBezTo>
                    <a:pt x="11388" y="164244"/>
                    <a:pt x="0" y="136752"/>
                    <a:pt x="0" y="108086"/>
                  </a:cubicBezTo>
                  <a:lnTo>
                    <a:pt x="0" y="108086"/>
                  </a:lnTo>
                  <a:cubicBezTo>
                    <a:pt x="0" y="79420"/>
                    <a:pt x="11388" y="51928"/>
                    <a:pt x="31658" y="31658"/>
                  </a:cubicBezTo>
                  <a:cubicBezTo>
                    <a:pt x="51928" y="11388"/>
                    <a:pt x="79420" y="0"/>
                    <a:pt x="108086" y="0"/>
                  </a:cubicBezTo>
                  <a:close/>
                </a:path>
              </a:pathLst>
            </a:custGeom>
            <a:solidFill>
              <a:srgbClr val="F6865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2"/>
            <p:cNvSpPr txBox="1"/>
            <p:nvPr/>
          </p:nvSpPr>
          <p:spPr>
            <a:xfrm>
              <a:off x="0" y="-57150"/>
              <a:ext cx="694169" cy="2733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" name="Google Shape;115;p12"/>
          <p:cNvGrpSpPr/>
          <p:nvPr/>
        </p:nvGrpSpPr>
        <p:grpSpPr>
          <a:xfrm>
            <a:off x="9788005" y="3839483"/>
            <a:ext cx="3424501" cy="1037767"/>
            <a:chOff x="0" y="-57150"/>
            <a:chExt cx="901926" cy="273321"/>
          </a:xfrm>
        </p:grpSpPr>
        <p:sp>
          <p:nvSpPr>
            <p:cNvPr id="116" name="Google Shape;116;p12"/>
            <p:cNvSpPr/>
            <p:nvPr/>
          </p:nvSpPr>
          <p:spPr>
            <a:xfrm>
              <a:off x="0" y="0"/>
              <a:ext cx="901926" cy="216171"/>
            </a:xfrm>
            <a:custGeom>
              <a:rect b="b" l="l" r="r" t="t"/>
              <a:pathLst>
                <a:path extrusionOk="0" h="216171" w="901926">
                  <a:moveTo>
                    <a:pt x="108086" y="0"/>
                  </a:moveTo>
                  <a:lnTo>
                    <a:pt x="793841" y="0"/>
                  </a:lnTo>
                  <a:cubicBezTo>
                    <a:pt x="822507" y="0"/>
                    <a:pt x="849999" y="11388"/>
                    <a:pt x="870269" y="31658"/>
                  </a:cubicBezTo>
                  <a:cubicBezTo>
                    <a:pt x="890539" y="51928"/>
                    <a:pt x="901926" y="79420"/>
                    <a:pt x="901926" y="108086"/>
                  </a:cubicBezTo>
                  <a:lnTo>
                    <a:pt x="901926" y="108086"/>
                  </a:lnTo>
                  <a:cubicBezTo>
                    <a:pt x="901926" y="136752"/>
                    <a:pt x="890539" y="164244"/>
                    <a:pt x="870269" y="184514"/>
                  </a:cubicBezTo>
                  <a:cubicBezTo>
                    <a:pt x="849999" y="204784"/>
                    <a:pt x="822507" y="216171"/>
                    <a:pt x="793841" y="216171"/>
                  </a:cubicBezTo>
                  <a:lnTo>
                    <a:pt x="108086" y="216171"/>
                  </a:lnTo>
                  <a:cubicBezTo>
                    <a:pt x="79420" y="216171"/>
                    <a:pt x="51928" y="204784"/>
                    <a:pt x="31658" y="184514"/>
                  </a:cubicBezTo>
                  <a:cubicBezTo>
                    <a:pt x="11388" y="164244"/>
                    <a:pt x="0" y="136752"/>
                    <a:pt x="0" y="108086"/>
                  </a:cubicBezTo>
                  <a:lnTo>
                    <a:pt x="0" y="108086"/>
                  </a:lnTo>
                  <a:cubicBezTo>
                    <a:pt x="0" y="79420"/>
                    <a:pt x="11388" y="51928"/>
                    <a:pt x="31658" y="31658"/>
                  </a:cubicBezTo>
                  <a:cubicBezTo>
                    <a:pt x="51928" y="11388"/>
                    <a:pt x="79420" y="0"/>
                    <a:pt x="108086" y="0"/>
                  </a:cubicBezTo>
                  <a:close/>
                </a:path>
              </a:pathLst>
            </a:custGeom>
            <a:solidFill>
              <a:srgbClr val="C663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2"/>
            <p:cNvSpPr txBox="1"/>
            <p:nvPr/>
          </p:nvSpPr>
          <p:spPr>
            <a:xfrm>
              <a:off x="0" y="-57150"/>
              <a:ext cx="901926" cy="2733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8" name="Google Shape;118;p12"/>
          <p:cNvGrpSpPr/>
          <p:nvPr/>
        </p:nvGrpSpPr>
        <p:grpSpPr>
          <a:xfrm>
            <a:off x="9788005" y="6196958"/>
            <a:ext cx="4673254" cy="1037767"/>
            <a:chOff x="0" y="-57150"/>
            <a:chExt cx="1230816" cy="273321"/>
          </a:xfrm>
        </p:grpSpPr>
        <p:sp>
          <p:nvSpPr>
            <p:cNvPr id="119" name="Google Shape;119;p12"/>
            <p:cNvSpPr/>
            <p:nvPr/>
          </p:nvSpPr>
          <p:spPr>
            <a:xfrm>
              <a:off x="0" y="0"/>
              <a:ext cx="1230816" cy="216171"/>
            </a:xfrm>
            <a:custGeom>
              <a:rect b="b" l="l" r="r" t="t"/>
              <a:pathLst>
                <a:path extrusionOk="0" h="216171" w="1230816">
                  <a:moveTo>
                    <a:pt x="108086" y="0"/>
                  </a:moveTo>
                  <a:lnTo>
                    <a:pt x="1122730" y="0"/>
                  </a:lnTo>
                  <a:cubicBezTo>
                    <a:pt x="1151396" y="0"/>
                    <a:pt x="1178888" y="11388"/>
                    <a:pt x="1199158" y="31658"/>
                  </a:cubicBezTo>
                  <a:cubicBezTo>
                    <a:pt x="1219428" y="51928"/>
                    <a:pt x="1230816" y="79420"/>
                    <a:pt x="1230816" y="108086"/>
                  </a:cubicBezTo>
                  <a:lnTo>
                    <a:pt x="1230816" y="108086"/>
                  </a:lnTo>
                  <a:cubicBezTo>
                    <a:pt x="1230816" y="136752"/>
                    <a:pt x="1219428" y="164244"/>
                    <a:pt x="1199158" y="184514"/>
                  </a:cubicBezTo>
                  <a:cubicBezTo>
                    <a:pt x="1178888" y="204784"/>
                    <a:pt x="1151396" y="216171"/>
                    <a:pt x="1122730" y="216171"/>
                  </a:cubicBezTo>
                  <a:lnTo>
                    <a:pt x="108086" y="216171"/>
                  </a:lnTo>
                  <a:cubicBezTo>
                    <a:pt x="79420" y="216171"/>
                    <a:pt x="51928" y="204784"/>
                    <a:pt x="31658" y="184514"/>
                  </a:cubicBezTo>
                  <a:cubicBezTo>
                    <a:pt x="11388" y="164244"/>
                    <a:pt x="0" y="136752"/>
                    <a:pt x="0" y="108086"/>
                  </a:cubicBezTo>
                  <a:lnTo>
                    <a:pt x="0" y="108086"/>
                  </a:lnTo>
                  <a:cubicBezTo>
                    <a:pt x="0" y="79420"/>
                    <a:pt x="11388" y="51928"/>
                    <a:pt x="31658" y="31658"/>
                  </a:cubicBezTo>
                  <a:cubicBezTo>
                    <a:pt x="51928" y="11388"/>
                    <a:pt x="79420" y="0"/>
                    <a:pt x="108086" y="0"/>
                  </a:cubicBezTo>
                  <a:close/>
                </a:path>
              </a:pathLst>
            </a:custGeom>
            <a:solidFill>
              <a:srgbClr val="8CC3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12"/>
            <p:cNvSpPr txBox="1"/>
            <p:nvPr/>
          </p:nvSpPr>
          <p:spPr>
            <a:xfrm>
              <a:off x="0" y="-57150"/>
              <a:ext cx="1230816" cy="2733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1" name="Google Shape;121;p12"/>
          <p:cNvSpPr/>
          <p:nvPr/>
        </p:nvSpPr>
        <p:spPr>
          <a:xfrm>
            <a:off x="4782510" y="7234726"/>
            <a:ext cx="6079398" cy="5173015"/>
          </a:xfrm>
          <a:custGeom>
            <a:rect b="b" l="l" r="r" t="t"/>
            <a:pathLst>
              <a:path extrusionOk="0" h="5173015" w="6079398">
                <a:moveTo>
                  <a:pt x="0" y="0"/>
                </a:moveTo>
                <a:lnTo>
                  <a:pt x="6079397" y="0"/>
                </a:lnTo>
                <a:lnTo>
                  <a:pt x="6079397" y="5173014"/>
                </a:lnTo>
                <a:lnTo>
                  <a:pt x="0" y="51730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2" name="Google Shape;122;p12"/>
          <p:cNvSpPr/>
          <p:nvPr/>
        </p:nvSpPr>
        <p:spPr>
          <a:xfrm rot="-3471884">
            <a:off x="15212830" y="217770"/>
            <a:ext cx="4289501" cy="2877865"/>
          </a:xfrm>
          <a:custGeom>
            <a:rect b="b" l="l" r="r" t="t"/>
            <a:pathLst>
              <a:path extrusionOk="0" h="2877865" w="4289501">
                <a:moveTo>
                  <a:pt x="0" y="0"/>
                </a:moveTo>
                <a:lnTo>
                  <a:pt x="4289500" y="0"/>
                </a:lnTo>
                <a:lnTo>
                  <a:pt x="4289500" y="2877865"/>
                </a:lnTo>
                <a:lnTo>
                  <a:pt x="0" y="28778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3" name="Google Shape;123;p12"/>
          <p:cNvSpPr txBox="1"/>
          <p:nvPr/>
        </p:nvSpPr>
        <p:spPr>
          <a:xfrm>
            <a:off x="1380051" y="3213313"/>
            <a:ext cx="5826600" cy="41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What you’ll learn </a:t>
            </a:r>
            <a:endParaRPr/>
          </a:p>
        </p:txBody>
      </p:sp>
      <p:sp>
        <p:nvSpPr>
          <p:cNvPr id="124" name="Google Shape;124;p12"/>
          <p:cNvSpPr txBox="1"/>
          <p:nvPr/>
        </p:nvSpPr>
        <p:spPr>
          <a:xfrm>
            <a:off x="10099615" y="2972339"/>
            <a:ext cx="5121598" cy="398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3B3B3B"/>
                </a:solidFill>
                <a:latin typeface="Poppins"/>
                <a:ea typeface="Poppins"/>
                <a:cs typeface="Poppins"/>
                <a:sym typeface="Poppins"/>
              </a:rPr>
              <a:t>Managing your money wisely</a:t>
            </a:r>
            <a:endParaRPr/>
          </a:p>
        </p:txBody>
      </p:sp>
      <p:sp>
        <p:nvSpPr>
          <p:cNvPr id="125" name="Google Shape;125;p12"/>
          <p:cNvSpPr txBox="1"/>
          <p:nvPr/>
        </p:nvSpPr>
        <p:spPr>
          <a:xfrm>
            <a:off x="10040426" y="2043800"/>
            <a:ext cx="2215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Budgeting</a:t>
            </a:r>
            <a:endParaRPr/>
          </a:p>
        </p:txBody>
      </p:sp>
      <p:sp>
        <p:nvSpPr>
          <p:cNvPr id="126" name="Google Shape;126;p12"/>
          <p:cNvSpPr txBox="1"/>
          <p:nvPr/>
        </p:nvSpPr>
        <p:spPr>
          <a:xfrm>
            <a:off x="10099615" y="5148396"/>
            <a:ext cx="4066580" cy="398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3B3B3B"/>
                </a:solidFill>
                <a:latin typeface="Poppins"/>
                <a:ea typeface="Poppins"/>
                <a:cs typeface="Poppins"/>
                <a:sym typeface="Poppins"/>
              </a:rPr>
              <a:t>Knowing the difference</a:t>
            </a:r>
            <a:endParaRPr/>
          </a:p>
        </p:txBody>
      </p:sp>
      <p:sp>
        <p:nvSpPr>
          <p:cNvPr id="127" name="Google Shape;127;p12"/>
          <p:cNvSpPr txBox="1"/>
          <p:nvPr/>
        </p:nvSpPr>
        <p:spPr>
          <a:xfrm>
            <a:off x="9915724" y="4222400"/>
            <a:ext cx="3168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Debit vs credit</a:t>
            </a:r>
            <a:endParaRPr/>
          </a:p>
        </p:txBody>
      </p:sp>
      <p:sp>
        <p:nvSpPr>
          <p:cNvPr id="128" name="Google Shape;128;p12"/>
          <p:cNvSpPr txBox="1"/>
          <p:nvPr/>
        </p:nvSpPr>
        <p:spPr>
          <a:xfrm>
            <a:off x="10099615" y="7505871"/>
            <a:ext cx="6857168" cy="398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3B3B3B"/>
                </a:solidFill>
                <a:latin typeface="Poppins"/>
                <a:ea typeface="Poppins"/>
                <a:cs typeface="Poppins"/>
                <a:sym typeface="Poppins"/>
              </a:rPr>
              <a:t>Smart choices, long-term gains</a:t>
            </a:r>
            <a:endParaRPr/>
          </a:p>
        </p:txBody>
      </p:sp>
      <p:sp>
        <p:nvSpPr>
          <p:cNvPr id="129" name="Google Shape;129;p12"/>
          <p:cNvSpPr txBox="1"/>
          <p:nvPr/>
        </p:nvSpPr>
        <p:spPr>
          <a:xfrm>
            <a:off x="9597201" y="6579075"/>
            <a:ext cx="5026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Spending and saving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5ED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3"/>
          <p:cNvSpPr txBox="1"/>
          <p:nvPr/>
        </p:nvSpPr>
        <p:spPr>
          <a:xfrm>
            <a:off x="1506512" y="3018085"/>
            <a:ext cx="15274975" cy="1167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3B3B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Would you rather have...</a:t>
            </a:r>
            <a:endParaRPr/>
          </a:p>
        </p:txBody>
      </p:sp>
      <p:sp>
        <p:nvSpPr>
          <p:cNvPr id="135" name="Google Shape;135;p13"/>
          <p:cNvSpPr txBox="1"/>
          <p:nvPr/>
        </p:nvSpPr>
        <p:spPr>
          <a:xfrm>
            <a:off x="8423340" y="5101800"/>
            <a:ext cx="1158300" cy="6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000" u="none" cap="none" strike="noStrike">
                <a:solidFill>
                  <a:srgbClr val="3B3B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or</a:t>
            </a:r>
            <a:endParaRPr/>
          </a:p>
        </p:txBody>
      </p:sp>
      <p:grpSp>
        <p:nvGrpSpPr>
          <p:cNvPr id="136" name="Google Shape;136;p13"/>
          <p:cNvGrpSpPr/>
          <p:nvPr/>
        </p:nvGrpSpPr>
        <p:grpSpPr>
          <a:xfrm>
            <a:off x="1619478" y="4244692"/>
            <a:ext cx="6713472" cy="1933063"/>
            <a:chOff x="0" y="-57150"/>
            <a:chExt cx="949236" cy="273321"/>
          </a:xfrm>
        </p:grpSpPr>
        <p:sp>
          <p:nvSpPr>
            <p:cNvPr id="137" name="Google Shape;137;p13"/>
            <p:cNvSpPr/>
            <p:nvPr/>
          </p:nvSpPr>
          <p:spPr>
            <a:xfrm>
              <a:off x="0" y="0"/>
              <a:ext cx="949236" cy="216171"/>
            </a:xfrm>
            <a:custGeom>
              <a:rect b="b" l="l" r="r" t="t"/>
              <a:pathLst>
                <a:path extrusionOk="0" h="216171" w="949236">
                  <a:moveTo>
                    <a:pt x="108086" y="0"/>
                  </a:moveTo>
                  <a:lnTo>
                    <a:pt x="841150" y="0"/>
                  </a:lnTo>
                  <a:cubicBezTo>
                    <a:pt x="869816" y="0"/>
                    <a:pt x="897308" y="11388"/>
                    <a:pt x="917578" y="31658"/>
                  </a:cubicBezTo>
                  <a:cubicBezTo>
                    <a:pt x="937848" y="51928"/>
                    <a:pt x="949236" y="79420"/>
                    <a:pt x="949236" y="108086"/>
                  </a:cubicBezTo>
                  <a:lnTo>
                    <a:pt x="949236" y="108086"/>
                  </a:lnTo>
                  <a:cubicBezTo>
                    <a:pt x="949236" y="136752"/>
                    <a:pt x="937848" y="164244"/>
                    <a:pt x="917578" y="184514"/>
                  </a:cubicBezTo>
                  <a:cubicBezTo>
                    <a:pt x="897308" y="204784"/>
                    <a:pt x="869816" y="216171"/>
                    <a:pt x="841150" y="216171"/>
                  </a:cubicBezTo>
                  <a:lnTo>
                    <a:pt x="108086" y="216171"/>
                  </a:lnTo>
                  <a:cubicBezTo>
                    <a:pt x="79420" y="216171"/>
                    <a:pt x="51928" y="204784"/>
                    <a:pt x="31658" y="184514"/>
                  </a:cubicBezTo>
                  <a:cubicBezTo>
                    <a:pt x="11388" y="164244"/>
                    <a:pt x="0" y="136752"/>
                    <a:pt x="0" y="108086"/>
                  </a:cubicBezTo>
                  <a:lnTo>
                    <a:pt x="0" y="108086"/>
                  </a:lnTo>
                  <a:cubicBezTo>
                    <a:pt x="0" y="79420"/>
                    <a:pt x="11388" y="51928"/>
                    <a:pt x="31658" y="31658"/>
                  </a:cubicBezTo>
                  <a:cubicBezTo>
                    <a:pt x="51928" y="11388"/>
                    <a:pt x="79420" y="0"/>
                    <a:pt x="108086" y="0"/>
                  </a:cubicBezTo>
                  <a:close/>
                </a:path>
              </a:pathLst>
            </a:custGeom>
            <a:solidFill>
              <a:srgbClr val="F6865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13"/>
            <p:cNvSpPr txBox="1"/>
            <p:nvPr/>
          </p:nvSpPr>
          <p:spPr>
            <a:xfrm>
              <a:off x="0" y="-57150"/>
              <a:ext cx="949236" cy="2733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9" name="Google Shape;139;p13"/>
          <p:cNvGrpSpPr/>
          <p:nvPr/>
        </p:nvGrpSpPr>
        <p:grpSpPr>
          <a:xfrm>
            <a:off x="9740607" y="3999751"/>
            <a:ext cx="6937439" cy="2422950"/>
            <a:chOff x="0" y="-57150"/>
            <a:chExt cx="980900" cy="342586"/>
          </a:xfrm>
        </p:grpSpPr>
        <p:sp>
          <p:nvSpPr>
            <p:cNvPr id="140" name="Google Shape;140;p13"/>
            <p:cNvSpPr/>
            <p:nvPr/>
          </p:nvSpPr>
          <p:spPr>
            <a:xfrm>
              <a:off x="0" y="0"/>
              <a:ext cx="980900" cy="285436"/>
            </a:xfrm>
            <a:custGeom>
              <a:rect b="b" l="l" r="r" t="t"/>
              <a:pathLst>
                <a:path extrusionOk="0" h="285436" w="980900">
                  <a:moveTo>
                    <a:pt x="111596" y="0"/>
                  </a:moveTo>
                  <a:lnTo>
                    <a:pt x="869304" y="0"/>
                  </a:lnTo>
                  <a:cubicBezTo>
                    <a:pt x="930936" y="0"/>
                    <a:pt x="980900" y="49963"/>
                    <a:pt x="980900" y="111596"/>
                  </a:cubicBezTo>
                  <a:lnTo>
                    <a:pt x="980900" y="173840"/>
                  </a:lnTo>
                  <a:cubicBezTo>
                    <a:pt x="980900" y="203437"/>
                    <a:pt x="969142" y="231822"/>
                    <a:pt x="948214" y="252750"/>
                  </a:cubicBezTo>
                  <a:cubicBezTo>
                    <a:pt x="927286" y="273679"/>
                    <a:pt x="898901" y="285436"/>
                    <a:pt x="869304" y="285436"/>
                  </a:cubicBezTo>
                  <a:lnTo>
                    <a:pt x="111596" y="285436"/>
                  </a:lnTo>
                  <a:cubicBezTo>
                    <a:pt x="81999" y="285436"/>
                    <a:pt x="53614" y="273679"/>
                    <a:pt x="32686" y="252750"/>
                  </a:cubicBezTo>
                  <a:cubicBezTo>
                    <a:pt x="11757" y="231822"/>
                    <a:pt x="0" y="203437"/>
                    <a:pt x="0" y="173840"/>
                  </a:cubicBezTo>
                  <a:lnTo>
                    <a:pt x="0" y="111596"/>
                  </a:lnTo>
                  <a:cubicBezTo>
                    <a:pt x="0" y="81999"/>
                    <a:pt x="11757" y="53614"/>
                    <a:pt x="32686" y="32686"/>
                  </a:cubicBezTo>
                  <a:cubicBezTo>
                    <a:pt x="53614" y="11757"/>
                    <a:pt x="81999" y="0"/>
                    <a:pt x="111596" y="0"/>
                  </a:cubicBezTo>
                  <a:close/>
                </a:path>
              </a:pathLst>
            </a:custGeom>
            <a:solidFill>
              <a:srgbClr val="C663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" name="Google Shape;141;p13"/>
            <p:cNvSpPr txBox="1"/>
            <p:nvPr/>
          </p:nvSpPr>
          <p:spPr>
            <a:xfrm>
              <a:off x="0" y="-57150"/>
              <a:ext cx="980900" cy="3425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2" name="Google Shape;142;p13"/>
          <p:cNvSpPr txBox="1"/>
          <p:nvPr/>
        </p:nvSpPr>
        <p:spPr>
          <a:xfrm>
            <a:off x="1135025" y="5001900"/>
            <a:ext cx="76824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000" u="none" cap="none" strike="noStrike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$10 million now?</a:t>
            </a:r>
            <a:endParaRPr/>
          </a:p>
        </p:txBody>
      </p:sp>
      <p:sp>
        <p:nvSpPr>
          <p:cNvPr id="143" name="Google Shape;143;p13"/>
          <p:cNvSpPr txBox="1"/>
          <p:nvPr/>
        </p:nvSpPr>
        <p:spPr>
          <a:xfrm>
            <a:off x="9934888" y="4743899"/>
            <a:ext cx="65490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000" u="none" cap="none" strike="noStrike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$20 million years from now?</a:t>
            </a:r>
            <a:endParaRPr/>
          </a:p>
        </p:txBody>
      </p:sp>
      <p:sp>
        <p:nvSpPr>
          <p:cNvPr id="144" name="Google Shape;144;p13"/>
          <p:cNvSpPr/>
          <p:nvPr/>
        </p:nvSpPr>
        <p:spPr>
          <a:xfrm rot="557317">
            <a:off x="-1417308" y="3942690"/>
            <a:ext cx="3893264" cy="6335194"/>
          </a:xfrm>
          <a:custGeom>
            <a:rect b="b" l="l" r="r" t="t"/>
            <a:pathLst>
              <a:path extrusionOk="0" h="6335194" w="3893264">
                <a:moveTo>
                  <a:pt x="0" y="0"/>
                </a:moveTo>
                <a:lnTo>
                  <a:pt x="3893265" y="0"/>
                </a:lnTo>
                <a:lnTo>
                  <a:pt x="3893265" y="6335194"/>
                </a:lnTo>
                <a:lnTo>
                  <a:pt x="0" y="63351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5" name="Google Shape;145;p13"/>
          <p:cNvSpPr/>
          <p:nvPr/>
        </p:nvSpPr>
        <p:spPr>
          <a:xfrm rot="-4089260">
            <a:off x="16113811" y="-509373"/>
            <a:ext cx="3241085" cy="5981869"/>
          </a:xfrm>
          <a:custGeom>
            <a:rect b="b" l="l" r="r" t="t"/>
            <a:pathLst>
              <a:path extrusionOk="0" h="5981869" w="3241085">
                <a:moveTo>
                  <a:pt x="0" y="0"/>
                </a:moveTo>
                <a:lnTo>
                  <a:pt x="3241085" y="0"/>
                </a:lnTo>
                <a:lnTo>
                  <a:pt x="3241085" y="5981869"/>
                </a:lnTo>
                <a:lnTo>
                  <a:pt x="0" y="59818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6" name="Google Shape;146;p13"/>
          <p:cNvSpPr txBox="1"/>
          <p:nvPr/>
        </p:nvSpPr>
        <p:spPr>
          <a:xfrm>
            <a:off x="5459326" y="7168700"/>
            <a:ext cx="70863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C4C4C4"/>
                </a:solidFill>
                <a:latin typeface="Poppins"/>
                <a:ea typeface="Poppins"/>
                <a:cs typeface="Poppins"/>
                <a:sym typeface="Poppins"/>
              </a:rPr>
              <a:t>Talk about your answer with a peer.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8CC3FF"/>
        </a:solid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" name="Google Shape;151;p14"/>
          <p:cNvGrpSpPr/>
          <p:nvPr/>
        </p:nvGrpSpPr>
        <p:grpSpPr>
          <a:xfrm>
            <a:off x="657670" y="475098"/>
            <a:ext cx="16972660" cy="9192142"/>
            <a:chOff x="0" y="-38100"/>
            <a:chExt cx="4470166" cy="2420976"/>
          </a:xfrm>
        </p:grpSpPr>
        <p:sp>
          <p:nvSpPr>
            <p:cNvPr id="152" name="Google Shape;152;p14"/>
            <p:cNvSpPr/>
            <p:nvPr/>
          </p:nvSpPr>
          <p:spPr>
            <a:xfrm>
              <a:off x="0" y="0"/>
              <a:ext cx="4470166" cy="2382876"/>
            </a:xfrm>
            <a:custGeom>
              <a:rect b="b" l="l" r="r" t="t"/>
              <a:pathLst>
                <a:path extrusionOk="0" h="2382876" w="4470166">
                  <a:moveTo>
                    <a:pt x="18246" y="0"/>
                  </a:moveTo>
                  <a:lnTo>
                    <a:pt x="4451920" y="0"/>
                  </a:lnTo>
                  <a:cubicBezTo>
                    <a:pt x="4456759" y="0"/>
                    <a:pt x="4461400" y="1922"/>
                    <a:pt x="4464822" y="5344"/>
                  </a:cubicBezTo>
                  <a:cubicBezTo>
                    <a:pt x="4468243" y="8766"/>
                    <a:pt x="4470166" y="13407"/>
                    <a:pt x="4470166" y="18246"/>
                  </a:cubicBezTo>
                  <a:lnTo>
                    <a:pt x="4470166" y="2364630"/>
                  </a:lnTo>
                  <a:cubicBezTo>
                    <a:pt x="4470166" y="2374707"/>
                    <a:pt x="4461997" y="2382876"/>
                    <a:pt x="4451920" y="2382876"/>
                  </a:cubicBezTo>
                  <a:lnTo>
                    <a:pt x="18246" y="2382876"/>
                  </a:lnTo>
                  <a:cubicBezTo>
                    <a:pt x="8169" y="2382876"/>
                    <a:pt x="0" y="2374707"/>
                    <a:pt x="0" y="2364630"/>
                  </a:cubicBezTo>
                  <a:lnTo>
                    <a:pt x="0" y="18246"/>
                  </a:lnTo>
                  <a:cubicBezTo>
                    <a:pt x="0" y="8169"/>
                    <a:pt x="8169" y="0"/>
                    <a:pt x="182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14"/>
            <p:cNvSpPr txBox="1"/>
            <p:nvPr/>
          </p:nvSpPr>
          <p:spPr>
            <a:xfrm>
              <a:off x="0" y="-38100"/>
              <a:ext cx="4470166" cy="24209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4" name="Google Shape;154;p14"/>
          <p:cNvSpPr txBox="1"/>
          <p:nvPr/>
        </p:nvSpPr>
        <p:spPr>
          <a:xfrm>
            <a:off x="1704050" y="1758675"/>
            <a:ext cx="6597300" cy="12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3B3B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Budgeting</a:t>
            </a:r>
            <a:endParaRPr/>
          </a:p>
        </p:txBody>
      </p:sp>
      <p:sp>
        <p:nvSpPr>
          <p:cNvPr id="155" name="Google Shape;155;p14"/>
          <p:cNvSpPr txBox="1"/>
          <p:nvPr/>
        </p:nvSpPr>
        <p:spPr>
          <a:xfrm>
            <a:off x="8781343" y="1929043"/>
            <a:ext cx="6481800" cy="7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300" u="none" cap="none" strike="noStrike">
                <a:solidFill>
                  <a:srgbClr val="3B3B3B"/>
                </a:solidFill>
                <a:latin typeface="Poppins"/>
                <a:ea typeface="Poppins"/>
                <a:cs typeface="Poppins"/>
                <a:sym typeface="Poppins"/>
              </a:rPr>
              <a:t>Creating a budget is key to having a healthy financial lifestyle. It helps you to:</a:t>
            </a:r>
            <a:endParaRPr/>
          </a:p>
        </p:txBody>
      </p:sp>
      <p:grpSp>
        <p:nvGrpSpPr>
          <p:cNvPr id="156" name="Google Shape;156;p14"/>
          <p:cNvGrpSpPr/>
          <p:nvPr/>
        </p:nvGrpSpPr>
        <p:grpSpPr>
          <a:xfrm>
            <a:off x="1704053" y="3412653"/>
            <a:ext cx="5043864" cy="1182310"/>
            <a:chOff x="0" y="-57150"/>
            <a:chExt cx="1166019" cy="273321"/>
          </a:xfrm>
        </p:grpSpPr>
        <p:sp>
          <p:nvSpPr>
            <p:cNvPr id="157" name="Google Shape;157;p14"/>
            <p:cNvSpPr/>
            <p:nvPr/>
          </p:nvSpPr>
          <p:spPr>
            <a:xfrm>
              <a:off x="0" y="0"/>
              <a:ext cx="1166019" cy="216171"/>
            </a:xfrm>
            <a:custGeom>
              <a:rect b="b" l="l" r="r" t="t"/>
              <a:pathLst>
                <a:path extrusionOk="0" h="216171" w="1166019">
                  <a:moveTo>
                    <a:pt x="108086" y="0"/>
                  </a:moveTo>
                  <a:lnTo>
                    <a:pt x="1057934" y="0"/>
                  </a:lnTo>
                  <a:cubicBezTo>
                    <a:pt x="1086600" y="0"/>
                    <a:pt x="1114092" y="11388"/>
                    <a:pt x="1134362" y="31658"/>
                  </a:cubicBezTo>
                  <a:cubicBezTo>
                    <a:pt x="1154632" y="51928"/>
                    <a:pt x="1166019" y="79420"/>
                    <a:pt x="1166019" y="108086"/>
                  </a:cubicBezTo>
                  <a:lnTo>
                    <a:pt x="1166019" y="108086"/>
                  </a:lnTo>
                  <a:cubicBezTo>
                    <a:pt x="1166019" y="136752"/>
                    <a:pt x="1154632" y="164244"/>
                    <a:pt x="1134362" y="184514"/>
                  </a:cubicBezTo>
                  <a:cubicBezTo>
                    <a:pt x="1114092" y="204784"/>
                    <a:pt x="1086600" y="216171"/>
                    <a:pt x="1057934" y="216171"/>
                  </a:cubicBezTo>
                  <a:lnTo>
                    <a:pt x="108086" y="216171"/>
                  </a:lnTo>
                  <a:cubicBezTo>
                    <a:pt x="79420" y="216171"/>
                    <a:pt x="51928" y="204784"/>
                    <a:pt x="31658" y="184514"/>
                  </a:cubicBezTo>
                  <a:cubicBezTo>
                    <a:pt x="11388" y="164244"/>
                    <a:pt x="0" y="136752"/>
                    <a:pt x="0" y="108086"/>
                  </a:cubicBezTo>
                  <a:lnTo>
                    <a:pt x="0" y="108086"/>
                  </a:lnTo>
                  <a:cubicBezTo>
                    <a:pt x="0" y="79420"/>
                    <a:pt x="11388" y="51928"/>
                    <a:pt x="31658" y="31658"/>
                  </a:cubicBezTo>
                  <a:cubicBezTo>
                    <a:pt x="51928" y="11388"/>
                    <a:pt x="79420" y="0"/>
                    <a:pt x="108086" y="0"/>
                  </a:cubicBezTo>
                  <a:close/>
                </a:path>
              </a:pathLst>
            </a:custGeom>
            <a:solidFill>
              <a:srgbClr val="F6865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p14"/>
            <p:cNvSpPr txBox="1"/>
            <p:nvPr/>
          </p:nvSpPr>
          <p:spPr>
            <a:xfrm>
              <a:off x="0" y="-57150"/>
              <a:ext cx="1166019" cy="2733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9" name="Google Shape;159;p14"/>
          <p:cNvGrpSpPr/>
          <p:nvPr/>
        </p:nvGrpSpPr>
        <p:grpSpPr>
          <a:xfrm>
            <a:off x="5521794" y="4877235"/>
            <a:ext cx="7244411" cy="1182310"/>
            <a:chOff x="0" y="-57150"/>
            <a:chExt cx="1674733" cy="273321"/>
          </a:xfrm>
        </p:grpSpPr>
        <p:sp>
          <p:nvSpPr>
            <p:cNvPr id="160" name="Google Shape;160;p14"/>
            <p:cNvSpPr/>
            <p:nvPr/>
          </p:nvSpPr>
          <p:spPr>
            <a:xfrm>
              <a:off x="0" y="0"/>
              <a:ext cx="1674733" cy="216171"/>
            </a:xfrm>
            <a:custGeom>
              <a:rect b="b" l="l" r="r" t="t"/>
              <a:pathLst>
                <a:path extrusionOk="0" h="216171" w="1674733">
                  <a:moveTo>
                    <a:pt x="106867" y="0"/>
                  </a:moveTo>
                  <a:lnTo>
                    <a:pt x="1567865" y="0"/>
                  </a:lnTo>
                  <a:cubicBezTo>
                    <a:pt x="1596208" y="0"/>
                    <a:pt x="1623391" y="11259"/>
                    <a:pt x="1643432" y="31301"/>
                  </a:cubicBezTo>
                  <a:cubicBezTo>
                    <a:pt x="1663474" y="51342"/>
                    <a:pt x="1674733" y="78524"/>
                    <a:pt x="1674733" y="106867"/>
                  </a:cubicBezTo>
                  <a:lnTo>
                    <a:pt x="1674733" y="109304"/>
                  </a:lnTo>
                  <a:cubicBezTo>
                    <a:pt x="1674733" y="168325"/>
                    <a:pt x="1626887" y="216171"/>
                    <a:pt x="1567865" y="216171"/>
                  </a:cubicBezTo>
                  <a:lnTo>
                    <a:pt x="106867" y="216171"/>
                  </a:lnTo>
                  <a:cubicBezTo>
                    <a:pt x="78524" y="216171"/>
                    <a:pt x="51342" y="204912"/>
                    <a:pt x="31301" y="184870"/>
                  </a:cubicBezTo>
                  <a:cubicBezTo>
                    <a:pt x="11259" y="164829"/>
                    <a:pt x="0" y="137647"/>
                    <a:pt x="0" y="109304"/>
                  </a:cubicBezTo>
                  <a:lnTo>
                    <a:pt x="0" y="106867"/>
                  </a:lnTo>
                  <a:cubicBezTo>
                    <a:pt x="0" y="78524"/>
                    <a:pt x="11259" y="51342"/>
                    <a:pt x="31301" y="31301"/>
                  </a:cubicBezTo>
                  <a:cubicBezTo>
                    <a:pt x="51342" y="11259"/>
                    <a:pt x="78524" y="0"/>
                    <a:pt x="106867" y="0"/>
                  </a:cubicBezTo>
                  <a:close/>
                </a:path>
              </a:pathLst>
            </a:custGeom>
            <a:solidFill>
              <a:srgbClr val="3A968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" name="Google Shape;161;p14"/>
            <p:cNvSpPr txBox="1"/>
            <p:nvPr/>
          </p:nvSpPr>
          <p:spPr>
            <a:xfrm>
              <a:off x="0" y="-57150"/>
              <a:ext cx="1674733" cy="2733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2" name="Google Shape;162;p14"/>
          <p:cNvGrpSpPr/>
          <p:nvPr/>
        </p:nvGrpSpPr>
        <p:grpSpPr>
          <a:xfrm>
            <a:off x="9945483" y="3412653"/>
            <a:ext cx="6638463" cy="1182310"/>
            <a:chOff x="0" y="-57150"/>
            <a:chExt cx="1534652" cy="273321"/>
          </a:xfrm>
        </p:grpSpPr>
        <p:sp>
          <p:nvSpPr>
            <p:cNvPr id="163" name="Google Shape;163;p14"/>
            <p:cNvSpPr/>
            <p:nvPr/>
          </p:nvSpPr>
          <p:spPr>
            <a:xfrm>
              <a:off x="0" y="0"/>
              <a:ext cx="1534652" cy="216171"/>
            </a:xfrm>
            <a:custGeom>
              <a:rect b="b" l="l" r="r" t="t"/>
              <a:pathLst>
                <a:path extrusionOk="0" h="216171" w="1534652">
                  <a:moveTo>
                    <a:pt x="108086" y="0"/>
                  </a:moveTo>
                  <a:lnTo>
                    <a:pt x="1426567" y="0"/>
                  </a:lnTo>
                  <a:cubicBezTo>
                    <a:pt x="1455233" y="0"/>
                    <a:pt x="1482725" y="11388"/>
                    <a:pt x="1502995" y="31658"/>
                  </a:cubicBezTo>
                  <a:cubicBezTo>
                    <a:pt x="1523265" y="51928"/>
                    <a:pt x="1534652" y="79420"/>
                    <a:pt x="1534652" y="108086"/>
                  </a:cubicBezTo>
                  <a:lnTo>
                    <a:pt x="1534652" y="108086"/>
                  </a:lnTo>
                  <a:cubicBezTo>
                    <a:pt x="1534652" y="136752"/>
                    <a:pt x="1523265" y="164244"/>
                    <a:pt x="1502995" y="184514"/>
                  </a:cubicBezTo>
                  <a:cubicBezTo>
                    <a:pt x="1482725" y="204784"/>
                    <a:pt x="1455233" y="216171"/>
                    <a:pt x="1426567" y="216171"/>
                  </a:cubicBezTo>
                  <a:lnTo>
                    <a:pt x="108086" y="216171"/>
                  </a:lnTo>
                  <a:cubicBezTo>
                    <a:pt x="79420" y="216171"/>
                    <a:pt x="51928" y="204784"/>
                    <a:pt x="31658" y="184514"/>
                  </a:cubicBezTo>
                  <a:cubicBezTo>
                    <a:pt x="11388" y="164244"/>
                    <a:pt x="0" y="136752"/>
                    <a:pt x="0" y="108086"/>
                  </a:cubicBezTo>
                  <a:lnTo>
                    <a:pt x="0" y="108086"/>
                  </a:lnTo>
                  <a:cubicBezTo>
                    <a:pt x="0" y="79420"/>
                    <a:pt x="11388" y="51928"/>
                    <a:pt x="31658" y="31658"/>
                  </a:cubicBezTo>
                  <a:cubicBezTo>
                    <a:pt x="51928" y="11388"/>
                    <a:pt x="79420" y="0"/>
                    <a:pt x="108086" y="0"/>
                  </a:cubicBezTo>
                  <a:close/>
                </a:path>
              </a:pathLst>
            </a:custGeom>
            <a:solidFill>
              <a:srgbClr val="C663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" name="Google Shape;164;p14"/>
            <p:cNvSpPr txBox="1"/>
            <p:nvPr/>
          </p:nvSpPr>
          <p:spPr>
            <a:xfrm>
              <a:off x="0" y="-57150"/>
              <a:ext cx="1534652" cy="2733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5" name="Google Shape;165;p14"/>
          <p:cNvGrpSpPr/>
          <p:nvPr/>
        </p:nvGrpSpPr>
        <p:grpSpPr>
          <a:xfrm>
            <a:off x="1704053" y="6545755"/>
            <a:ext cx="6045810" cy="1182310"/>
            <a:chOff x="0" y="-57150"/>
            <a:chExt cx="1397645" cy="273321"/>
          </a:xfrm>
        </p:grpSpPr>
        <p:sp>
          <p:nvSpPr>
            <p:cNvPr id="166" name="Google Shape;166;p14"/>
            <p:cNvSpPr/>
            <p:nvPr/>
          </p:nvSpPr>
          <p:spPr>
            <a:xfrm>
              <a:off x="0" y="0"/>
              <a:ext cx="1397645" cy="216171"/>
            </a:xfrm>
            <a:custGeom>
              <a:rect b="b" l="l" r="r" t="t"/>
              <a:pathLst>
                <a:path extrusionOk="0" h="216171" w="1397645">
                  <a:moveTo>
                    <a:pt x="108086" y="0"/>
                  </a:moveTo>
                  <a:lnTo>
                    <a:pt x="1289559" y="0"/>
                  </a:lnTo>
                  <a:cubicBezTo>
                    <a:pt x="1318226" y="0"/>
                    <a:pt x="1345718" y="11388"/>
                    <a:pt x="1365988" y="31658"/>
                  </a:cubicBezTo>
                  <a:cubicBezTo>
                    <a:pt x="1386258" y="51928"/>
                    <a:pt x="1397645" y="79420"/>
                    <a:pt x="1397645" y="108086"/>
                  </a:cubicBezTo>
                  <a:lnTo>
                    <a:pt x="1397645" y="108086"/>
                  </a:lnTo>
                  <a:cubicBezTo>
                    <a:pt x="1397645" y="136752"/>
                    <a:pt x="1386258" y="164244"/>
                    <a:pt x="1365988" y="184514"/>
                  </a:cubicBezTo>
                  <a:cubicBezTo>
                    <a:pt x="1345718" y="204784"/>
                    <a:pt x="1318226" y="216171"/>
                    <a:pt x="1289559" y="216171"/>
                  </a:cubicBezTo>
                  <a:lnTo>
                    <a:pt x="108086" y="216171"/>
                  </a:lnTo>
                  <a:cubicBezTo>
                    <a:pt x="79420" y="216171"/>
                    <a:pt x="51928" y="204784"/>
                    <a:pt x="31658" y="184514"/>
                  </a:cubicBezTo>
                  <a:cubicBezTo>
                    <a:pt x="11388" y="164244"/>
                    <a:pt x="0" y="136752"/>
                    <a:pt x="0" y="108086"/>
                  </a:cubicBezTo>
                  <a:lnTo>
                    <a:pt x="0" y="108086"/>
                  </a:lnTo>
                  <a:cubicBezTo>
                    <a:pt x="0" y="79420"/>
                    <a:pt x="11388" y="51928"/>
                    <a:pt x="31658" y="31658"/>
                  </a:cubicBezTo>
                  <a:cubicBezTo>
                    <a:pt x="51928" y="11388"/>
                    <a:pt x="79420" y="0"/>
                    <a:pt x="108086" y="0"/>
                  </a:cubicBezTo>
                  <a:close/>
                </a:path>
              </a:pathLst>
            </a:custGeom>
            <a:solidFill>
              <a:srgbClr val="8CC3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" name="Google Shape;167;p14"/>
            <p:cNvSpPr txBox="1"/>
            <p:nvPr/>
          </p:nvSpPr>
          <p:spPr>
            <a:xfrm>
              <a:off x="0" y="-57150"/>
              <a:ext cx="1397645" cy="2733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8" name="Google Shape;168;p14"/>
          <p:cNvGrpSpPr/>
          <p:nvPr/>
        </p:nvGrpSpPr>
        <p:grpSpPr>
          <a:xfrm>
            <a:off x="9408247" y="6550012"/>
            <a:ext cx="7175699" cy="1182310"/>
            <a:chOff x="0" y="-57150"/>
            <a:chExt cx="1658848" cy="273321"/>
          </a:xfrm>
        </p:grpSpPr>
        <p:sp>
          <p:nvSpPr>
            <p:cNvPr id="169" name="Google Shape;169;p14"/>
            <p:cNvSpPr/>
            <p:nvPr/>
          </p:nvSpPr>
          <p:spPr>
            <a:xfrm>
              <a:off x="0" y="0"/>
              <a:ext cx="1658848" cy="216171"/>
            </a:xfrm>
            <a:custGeom>
              <a:rect b="b" l="l" r="r" t="t"/>
              <a:pathLst>
                <a:path extrusionOk="0" h="216171" w="1658848">
                  <a:moveTo>
                    <a:pt x="107891" y="0"/>
                  </a:moveTo>
                  <a:lnTo>
                    <a:pt x="1550957" y="0"/>
                  </a:lnTo>
                  <a:cubicBezTo>
                    <a:pt x="1610544" y="0"/>
                    <a:pt x="1658848" y="48304"/>
                    <a:pt x="1658848" y="107891"/>
                  </a:cubicBezTo>
                  <a:lnTo>
                    <a:pt x="1658848" y="108280"/>
                  </a:lnTo>
                  <a:cubicBezTo>
                    <a:pt x="1658848" y="167867"/>
                    <a:pt x="1610544" y="216171"/>
                    <a:pt x="1550957" y="216171"/>
                  </a:cubicBezTo>
                  <a:lnTo>
                    <a:pt x="107891" y="216171"/>
                  </a:lnTo>
                  <a:cubicBezTo>
                    <a:pt x="48304" y="216171"/>
                    <a:pt x="0" y="167867"/>
                    <a:pt x="0" y="108280"/>
                  </a:cubicBezTo>
                  <a:lnTo>
                    <a:pt x="0" y="107891"/>
                  </a:lnTo>
                  <a:cubicBezTo>
                    <a:pt x="0" y="48304"/>
                    <a:pt x="48304" y="0"/>
                    <a:pt x="107891" y="0"/>
                  </a:cubicBezTo>
                  <a:close/>
                </a:path>
              </a:pathLst>
            </a:custGeom>
            <a:solidFill>
              <a:srgbClr val="B2DB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14"/>
            <p:cNvSpPr txBox="1"/>
            <p:nvPr/>
          </p:nvSpPr>
          <p:spPr>
            <a:xfrm>
              <a:off x="0" y="-57150"/>
              <a:ext cx="1658848" cy="2733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1" name="Google Shape;171;p14"/>
          <p:cNvSpPr txBox="1"/>
          <p:nvPr/>
        </p:nvSpPr>
        <p:spPr>
          <a:xfrm>
            <a:off x="1756513" y="3864475"/>
            <a:ext cx="4938900" cy="5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4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16" u="none" cap="none" strike="noStrike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Plan your spending</a:t>
            </a:r>
            <a:endParaRPr/>
          </a:p>
        </p:txBody>
      </p:sp>
      <p:sp>
        <p:nvSpPr>
          <p:cNvPr id="172" name="Google Shape;172;p14"/>
          <p:cNvSpPr txBox="1"/>
          <p:nvPr/>
        </p:nvSpPr>
        <p:spPr>
          <a:xfrm>
            <a:off x="5449800" y="5329050"/>
            <a:ext cx="7388400" cy="5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4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16" u="none" cap="none" strike="noStrike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Save for the things you want</a:t>
            </a:r>
            <a:endParaRPr/>
          </a:p>
        </p:txBody>
      </p:sp>
      <p:sp>
        <p:nvSpPr>
          <p:cNvPr id="173" name="Google Shape;173;p14"/>
          <p:cNvSpPr txBox="1"/>
          <p:nvPr/>
        </p:nvSpPr>
        <p:spPr>
          <a:xfrm>
            <a:off x="9642524" y="3864475"/>
            <a:ext cx="7244400" cy="5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4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16" u="none" cap="none" strike="noStrike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Afford the things you need</a:t>
            </a:r>
            <a:endParaRPr/>
          </a:p>
        </p:txBody>
      </p:sp>
      <p:sp>
        <p:nvSpPr>
          <p:cNvPr id="174" name="Google Shape;174;p14"/>
          <p:cNvSpPr txBox="1"/>
          <p:nvPr/>
        </p:nvSpPr>
        <p:spPr>
          <a:xfrm>
            <a:off x="1704076" y="7001825"/>
            <a:ext cx="6045900" cy="5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4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16" u="none" cap="none" strike="noStrike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Avoid getting into debt</a:t>
            </a:r>
            <a:endParaRPr/>
          </a:p>
        </p:txBody>
      </p:sp>
      <p:sp>
        <p:nvSpPr>
          <p:cNvPr id="175" name="Google Shape;175;p14"/>
          <p:cNvSpPr txBox="1"/>
          <p:nvPr/>
        </p:nvSpPr>
        <p:spPr>
          <a:xfrm>
            <a:off x="9218701" y="7001825"/>
            <a:ext cx="7554900" cy="5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4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16" u="none" cap="none" strike="noStrike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Build confidence with money</a:t>
            </a:r>
            <a:endParaRPr/>
          </a:p>
        </p:txBody>
      </p:sp>
      <p:sp>
        <p:nvSpPr>
          <p:cNvPr id="176" name="Google Shape;176;p14"/>
          <p:cNvSpPr/>
          <p:nvPr/>
        </p:nvSpPr>
        <p:spPr>
          <a:xfrm rot="-1009680">
            <a:off x="-1487080" y="8291608"/>
            <a:ext cx="4289501" cy="2877865"/>
          </a:xfrm>
          <a:custGeom>
            <a:rect b="b" l="l" r="r" t="t"/>
            <a:pathLst>
              <a:path extrusionOk="0" h="2877865" w="4289501">
                <a:moveTo>
                  <a:pt x="0" y="0"/>
                </a:moveTo>
                <a:lnTo>
                  <a:pt x="4289500" y="0"/>
                </a:lnTo>
                <a:lnTo>
                  <a:pt x="4289500" y="2877865"/>
                </a:lnTo>
                <a:lnTo>
                  <a:pt x="0" y="28778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7" name="Google Shape;177;p14"/>
          <p:cNvSpPr/>
          <p:nvPr/>
        </p:nvSpPr>
        <p:spPr>
          <a:xfrm rot="-1964015">
            <a:off x="15764753" y="-979610"/>
            <a:ext cx="4402988" cy="3746543"/>
          </a:xfrm>
          <a:custGeom>
            <a:rect b="b" l="l" r="r" t="t"/>
            <a:pathLst>
              <a:path extrusionOk="0" h="3746543" w="4402988">
                <a:moveTo>
                  <a:pt x="0" y="0"/>
                </a:moveTo>
                <a:lnTo>
                  <a:pt x="4402988" y="0"/>
                </a:lnTo>
                <a:lnTo>
                  <a:pt x="4402988" y="3746543"/>
                </a:lnTo>
                <a:lnTo>
                  <a:pt x="0" y="37465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8CC3FF"/>
        </a:solid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2" name="Google Shape;182;p15"/>
          <p:cNvGrpSpPr/>
          <p:nvPr/>
        </p:nvGrpSpPr>
        <p:grpSpPr>
          <a:xfrm>
            <a:off x="657670" y="475098"/>
            <a:ext cx="16972660" cy="9192142"/>
            <a:chOff x="0" y="-38100"/>
            <a:chExt cx="4470166" cy="2420976"/>
          </a:xfrm>
        </p:grpSpPr>
        <p:sp>
          <p:nvSpPr>
            <p:cNvPr id="183" name="Google Shape;183;p15"/>
            <p:cNvSpPr/>
            <p:nvPr/>
          </p:nvSpPr>
          <p:spPr>
            <a:xfrm>
              <a:off x="0" y="0"/>
              <a:ext cx="4470166" cy="2382876"/>
            </a:xfrm>
            <a:custGeom>
              <a:rect b="b" l="l" r="r" t="t"/>
              <a:pathLst>
                <a:path extrusionOk="0" h="2382876" w="4470166">
                  <a:moveTo>
                    <a:pt x="18246" y="0"/>
                  </a:moveTo>
                  <a:lnTo>
                    <a:pt x="4451920" y="0"/>
                  </a:lnTo>
                  <a:cubicBezTo>
                    <a:pt x="4456759" y="0"/>
                    <a:pt x="4461400" y="1922"/>
                    <a:pt x="4464822" y="5344"/>
                  </a:cubicBezTo>
                  <a:cubicBezTo>
                    <a:pt x="4468243" y="8766"/>
                    <a:pt x="4470166" y="13407"/>
                    <a:pt x="4470166" y="18246"/>
                  </a:cubicBezTo>
                  <a:lnTo>
                    <a:pt x="4470166" y="2364630"/>
                  </a:lnTo>
                  <a:cubicBezTo>
                    <a:pt x="4470166" y="2374707"/>
                    <a:pt x="4461997" y="2382876"/>
                    <a:pt x="4451920" y="2382876"/>
                  </a:cubicBezTo>
                  <a:lnTo>
                    <a:pt x="18246" y="2382876"/>
                  </a:lnTo>
                  <a:cubicBezTo>
                    <a:pt x="8169" y="2382876"/>
                    <a:pt x="0" y="2374707"/>
                    <a:pt x="0" y="2364630"/>
                  </a:cubicBezTo>
                  <a:lnTo>
                    <a:pt x="0" y="18246"/>
                  </a:lnTo>
                  <a:cubicBezTo>
                    <a:pt x="0" y="8169"/>
                    <a:pt x="8169" y="0"/>
                    <a:pt x="182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15"/>
            <p:cNvSpPr txBox="1"/>
            <p:nvPr/>
          </p:nvSpPr>
          <p:spPr>
            <a:xfrm>
              <a:off x="0" y="-38100"/>
              <a:ext cx="4470166" cy="24209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aphicFrame>
        <p:nvGraphicFramePr>
          <p:cNvPr id="185" name="Google Shape;185;p15"/>
          <p:cNvGraphicFramePr/>
          <p:nvPr/>
        </p:nvGraphicFramePr>
        <p:xfrm>
          <a:off x="1704053" y="346186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{6F8DF61D-DE82-420F-9FD6-55CE73E20BF9}</a:tableStyleId>
              </a:tblPr>
              <a:tblGrid>
                <a:gridCol w="3831450"/>
                <a:gridCol w="2837675"/>
              </a:tblGrid>
              <a:tr h="1047900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Total Income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38100">
                      <a:solidFill>
                        <a:srgbClr val="F6865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6865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6865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6865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8654"/>
                    </a:solidFill>
                  </a:tcPr>
                </a:tc>
                <a:tc hMerge="1"/>
              </a:tr>
              <a:tr h="10286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solidFill>
                            <a:srgbClr val="3B3B3B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Allowance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38100">
                      <a:solidFill>
                        <a:srgbClr val="F6865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6865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6865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6865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solidFill>
                            <a:srgbClr val="3B3B3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$30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38100">
                      <a:solidFill>
                        <a:srgbClr val="F6865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6865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6865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6865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286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solidFill>
                            <a:srgbClr val="3B3B3B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Part-time job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38100">
                      <a:solidFill>
                        <a:srgbClr val="F6865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6865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6865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6865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solidFill>
                            <a:srgbClr val="3B3B3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$20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38100">
                      <a:solidFill>
                        <a:srgbClr val="F6865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6865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6865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6865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1907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3B3B3B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Total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38100">
                      <a:solidFill>
                        <a:srgbClr val="F6865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6865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6865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6865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3B3B3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$55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38100">
                      <a:solidFill>
                        <a:srgbClr val="F6865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6865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6865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6865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86" name="Google Shape;186;p15"/>
          <p:cNvSpPr txBox="1"/>
          <p:nvPr/>
        </p:nvSpPr>
        <p:spPr>
          <a:xfrm>
            <a:off x="1704050" y="1758675"/>
            <a:ext cx="7021200" cy="12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3B3B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Budgeting</a:t>
            </a:r>
            <a:endParaRPr/>
          </a:p>
        </p:txBody>
      </p:sp>
      <p:sp>
        <p:nvSpPr>
          <p:cNvPr id="187" name="Google Shape;187;p15"/>
          <p:cNvSpPr txBox="1"/>
          <p:nvPr/>
        </p:nvSpPr>
        <p:spPr>
          <a:xfrm>
            <a:off x="8725252" y="1727563"/>
            <a:ext cx="7440000" cy="11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300" u="none" cap="none" strike="noStrike">
                <a:solidFill>
                  <a:srgbClr val="3B3B3B"/>
                </a:solidFill>
                <a:latin typeface="Poppins"/>
                <a:ea typeface="Poppins"/>
                <a:cs typeface="Poppins"/>
                <a:sym typeface="Poppins"/>
              </a:rPr>
              <a:t>Take a look at the sample tables below. How much is left over, and where could you make changes to stay within budget?</a:t>
            </a:r>
            <a:endParaRPr/>
          </a:p>
        </p:txBody>
      </p:sp>
      <p:graphicFrame>
        <p:nvGraphicFramePr>
          <p:cNvPr id="188" name="Google Shape;188;p15"/>
          <p:cNvGraphicFramePr/>
          <p:nvPr/>
        </p:nvGraphicFramePr>
        <p:xfrm>
          <a:off x="9947448" y="346186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{6F8DF61D-DE82-420F-9FD6-55CE73E20BF9}</a:tableStyleId>
              </a:tblPr>
              <a:tblGrid>
                <a:gridCol w="3831450"/>
                <a:gridCol w="2837675"/>
              </a:tblGrid>
              <a:tr h="1045975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Total Expenses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663D6"/>
                    </a:solidFill>
                  </a:tcPr>
                </a:tc>
                <a:tc hMerge="1"/>
              </a:tr>
              <a:tr h="102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solidFill>
                            <a:srgbClr val="3B3B3B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School Supplies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solidFill>
                            <a:srgbClr val="3B3B3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$15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2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solidFill>
                            <a:srgbClr val="3B3B3B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Transportation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solidFill>
                            <a:srgbClr val="3B3B3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$15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2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solidFill>
                            <a:srgbClr val="3B3B3B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Snacks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solidFill>
                            <a:srgbClr val="3B3B3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$25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1717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3B3B3B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Total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3B3B3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$55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89" name="Google Shape;189;p15"/>
          <p:cNvSpPr/>
          <p:nvPr/>
        </p:nvSpPr>
        <p:spPr>
          <a:xfrm rot="8219032">
            <a:off x="-594409" y="-66013"/>
            <a:ext cx="3246218" cy="2177917"/>
          </a:xfrm>
          <a:custGeom>
            <a:rect b="b" l="l" r="r" t="t"/>
            <a:pathLst>
              <a:path extrusionOk="0" h="2177917" w="3246218">
                <a:moveTo>
                  <a:pt x="0" y="0"/>
                </a:moveTo>
                <a:lnTo>
                  <a:pt x="3246218" y="0"/>
                </a:lnTo>
                <a:lnTo>
                  <a:pt x="3246218" y="2177917"/>
                </a:lnTo>
                <a:lnTo>
                  <a:pt x="0" y="21779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0" name="Google Shape;190;p15"/>
          <p:cNvSpPr/>
          <p:nvPr/>
        </p:nvSpPr>
        <p:spPr>
          <a:xfrm rot="-1964015">
            <a:off x="16267979" y="7857269"/>
            <a:ext cx="4402988" cy="3746543"/>
          </a:xfrm>
          <a:custGeom>
            <a:rect b="b" l="l" r="r" t="t"/>
            <a:pathLst>
              <a:path extrusionOk="0" h="3746543" w="4402988">
                <a:moveTo>
                  <a:pt x="0" y="0"/>
                </a:moveTo>
                <a:lnTo>
                  <a:pt x="4402988" y="0"/>
                </a:lnTo>
                <a:lnTo>
                  <a:pt x="4402988" y="3746543"/>
                </a:lnTo>
                <a:lnTo>
                  <a:pt x="0" y="37465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8654"/>
        </a:solidFill>
      </p:bgPr>
    </p:bg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" name="Google Shape;195;p16"/>
          <p:cNvGrpSpPr/>
          <p:nvPr/>
        </p:nvGrpSpPr>
        <p:grpSpPr>
          <a:xfrm>
            <a:off x="657670" y="475098"/>
            <a:ext cx="16972660" cy="9192142"/>
            <a:chOff x="0" y="-38100"/>
            <a:chExt cx="4470166" cy="2420976"/>
          </a:xfrm>
        </p:grpSpPr>
        <p:sp>
          <p:nvSpPr>
            <p:cNvPr id="196" name="Google Shape;196;p16"/>
            <p:cNvSpPr/>
            <p:nvPr/>
          </p:nvSpPr>
          <p:spPr>
            <a:xfrm>
              <a:off x="0" y="0"/>
              <a:ext cx="4470166" cy="2382876"/>
            </a:xfrm>
            <a:custGeom>
              <a:rect b="b" l="l" r="r" t="t"/>
              <a:pathLst>
                <a:path extrusionOk="0" h="2382876" w="4470166">
                  <a:moveTo>
                    <a:pt x="18246" y="0"/>
                  </a:moveTo>
                  <a:lnTo>
                    <a:pt x="4451920" y="0"/>
                  </a:lnTo>
                  <a:cubicBezTo>
                    <a:pt x="4456759" y="0"/>
                    <a:pt x="4461400" y="1922"/>
                    <a:pt x="4464822" y="5344"/>
                  </a:cubicBezTo>
                  <a:cubicBezTo>
                    <a:pt x="4468243" y="8766"/>
                    <a:pt x="4470166" y="13407"/>
                    <a:pt x="4470166" y="18246"/>
                  </a:cubicBezTo>
                  <a:lnTo>
                    <a:pt x="4470166" y="2364630"/>
                  </a:lnTo>
                  <a:cubicBezTo>
                    <a:pt x="4470166" y="2374707"/>
                    <a:pt x="4461997" y="2382876"/>
                    <a:pt x="4451920" y="2382876"/>
                  </a:cubicBezTo>
                  <a:lnTo>
                    <a:pt x="18246" y="2382876"/>
                  </a:lnTo>
                  <a:cubicBezTo>
                    <a:pt x="8169" y="2382876"/>
                    <a:pt x="0" y="2374707"/>
                    <a:pt x="0" y="2364630"/>
                  </a:cubicBezTo>
                  <a:lnTo>
                    <a:pt x="0" y="18246"/>
                  </a:lnTo>
                  <a:cubicBezTo>
                    <a:pt x="0" y="8169"/>
                    <a:pt x="8169" y="0"/>
                    <a:pt x="182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" name="Google Shape;197;p16"/>
            <p:cNvSpPr txBox="1"/>
            <p:nvPr/>
          </p:nvSpPr>
          <p:spPr>
            <a:xfrm>
              <a:off x="0" y="-38100"/>
              <a:ext cx="4470166" cy="24209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8" name="Google Shape;198;p16"/>
          <p:cNvSpPr/>
          <p:nvPr/>
        </p:nvSpPr>
        <p:spPr>
          <a:xfrm rot="-1009680">
            <a:off x="-1487080" y="8291608"/>
            <a:ext cx="4289501" cy="2877865"/>
          </a:xfrm>
          <a:custGeom>
            <a:rect b="b" l="l" r="r" t="t"/>
            <a:pathLst>
              <a:path extrusionOk="0" h="2877865" w="4289501">
                <a:moveTo>
                  <a:pt x="0" y="0"/>
                </a:moveTo>
                <a:lnTo>
                  <a:pt x="4289500" y="0"/>
                </a:lnTo>
                <a:lnTo>
                  <a:pt x="4289500" y="2877865"/>
                </a:lnTo>
                <a:lnTo>
                  <a:pt x="0" y="28778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9" name="Google Shape;199;p16"/>
          <p:cNvSpPr/>
          <p:nvPr/>
        </p:nvSpPr>
        <p:spPr>
          <a:xfrm rot="-1964015">
            <a:off x="15764753" y="-979610"/>
            <a:ext cx="4402988" cy="3746543"/>
          </a:xfrm>
          <a:custGeom>
            <a:rect b="b" l="l" r="r" t="t"/>
            <a:pathLst>
              <a:path extrusionOk="0" h="3746543" w="4402988">
                <a:moveTo>
                  <a:pt x="0" y="0"/>
                </a:moveTo>
                <a:lnTo>
                  <a:pt x="4402988" y="0"/>
                </a:lnTo>
                <a:lnTo>
                  <a:pt x="4402988" y="3746543"/>
                </a:lnTo>
                <a:lnTo>
                  <a:pt x="0" y="37465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00" name="Google Shape;200;p16"/>
          <p:cNvGrpSpPr/>
          <p:nvPr/>
        </p:nvGrpSpPr>
        <p:grpSpPr>
          <a:xfrm>
            <a:off x="8218805" y="969769"/>
            <a:ext cx="3795845" cy="4015672"/>
            <a:chOff x="0" y="-57150"/>
            <a:chExt cx="999729" cy="1057626"/>
          </a:xfrm>
        </p:grpSpPr>
        <p:sp>
          <p:nvSpPr>
            <p:cNvPr id="201" name="Google Shape;201;p16"/>
            <p:cNvSpPr/>
            <p:nvPr/>
          </p:nvSpPr>
          <p:spPr>
            <a:xfrm>
              <a:off x="0" y="0"/>
              <a:ext cx="999729" cy="1000476"/>
            </a:xfrm>
            <a:custGeom>
              <a:rect b="b" l="l" r="r" t="t"/>
              <a:pathLst>
                <a:path extrusionOk="0" h="1000476" w="999729">
                  <a:moveTo>
                    <a:pt x="81583" y="0"/>
                  </a:moveTo>
                  <a:lnTo>
                    <a:pt x="918146" y="0"/>
                  </a:lnTo>
                  <a:cubicBezTo>
                    <a:pt x="939783" y="0"/>
                    <a:pt x="960534" y="8595"/>
                    <a:pt x="975834" y="23895"/>
                  </a:cubicBezTo>
                  <a:cubicBezTo>
                    <a:pt x="991133" y="39195"/>
                    <a:pt x="999729" y="59946"/>
                    <a:pt x="999729" y="81583"/>
                  </a:cubicBezTo>
                  <a:lnTo>
                    <a:pt x="999729" y="918892"/>
                  </a:lnTo>
                  <a:cubicBezTo>
                    <a:pt x="999729" y="963950"/>
                    <a:pt x="963203" y="1000476"/>
                    <a:pt x="918146" y="1000476"/>
                  </a:cubicBezTo>
                  <a:lnTo>
                    <a:pt x="81583" y="1000476"/>
                  </a:lnTo>
                  <a:cubicBezTo>
                    <a:pt x="59946" y="1000476"/>
                    <a:pt x="39195" y="991880"/>
                    <a:pt x="23895" y="976580"/>
                  </a:cubicBezTo>
                  <a:cubicBezTo>
                    <a:pt x="8595" y="961281"/>
                    <a:pt x="0" y="940530"/>
                    <a:pt x="0" y="918892"/>
                  </a:cubicBezTo>
                  <a:lnTo>
                    <a:pt x="0" y="81583"/>
                  </a:lnTo>
                  <a:cubicBezTo>
                    <a:pt x="0" y="59946"/>
                    <a:pt x="8595" y="39195"/>
                    <a:pt x="23895" y="23895"/>
                  </a:cubicBezTo>
                  <a:cubicBezTo>
                    <a:pt x="39195" y="8595"/>
                    <a:pt x="59946" y="0"/>
                    <a:pt x="81583" y="0"/>
                  </a:cubicBezTo>
                  <a:close/>
                </a:path>
              </a:pathLst>
            </a:custGeom>
            <a:solidFill>
              <a:srgbClr val="3A968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" name="Google Shape;202;p16"/>
            <p:cNvSpPr txBox="1"/>
            <p:nvPr/>
          </p:nvSpPr>
          <p:spPr>
            <a:xfrm>
              <a:off x="0" y="-57150"/>
              <a:ext cx="999729" cy="105762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3" name="Google Shape;203;p16"/>
          <p:cNvGrpSpPr/>
          <p:nvPr/>
        </p:nvGrpSpPr>
        <p:grpSpPr>
          <a:xfrm>
            <a:off x="8218805" y="5084569"/>
            <a:ext cx="3795845" cy="4015672"/>
            <a:chOff x="0" y="-57150"/>
            <a:chExt cx="999729" cy="1057626"/>
          </a:xfrm>
        </p:grpSpPr>
        <p:sp>
          <p:nvSpPr>
            <p:cNvPr id="204" name="Google Shape;204;p16"/>
            <p:cNvSpPr/>
            <p:nvPr/>
          </p:nvSpPr>
          <p:spPr>
            <a:xfrm>
              <a:off x="0" y="0"/>
              <a:ext cx="999729" cy="1000476"/>
            </a:xfrm>
            <a:custGeom>
              <a:rect b="b" l="l" r="r" t="t"/>
              <a:pathLst>
                <a:path extrusionOk="0" h="1000476" w="999729">
                  <a:moveTo>
                    <a:pt x="81583" y="0"/>
                  </a:moveTo>
                  <a:lnTo>
                    <a:pt x="918146" y="0"/>
                  </a:lnTo>
                  <a:cubicBezTo>
                    <a:pt x="939783" y="0"/>
                    <a:pt x="960534" y="8595"/>
                    <a:pt x="975834" y="23895"/>
                  </a:cubicBezTo>
                  <a:cubicBezTo>
                    <a:pt x="991133" y="39195"/>
                    <a:pt x="999729" y="59946"/>
                    <a:pt x="999729" y="81583"/>
                  </a:cubicBezTo>
                  <a:lnTo>
                    <a:pt x="999729" y="918892"/>
                  </a:lnTo>
                  <a:cubicBezTo>
                    <a:pt x="999729" y="963950"/>
                    <a:pt x="963203" y="1000476"/>
                    <a:pt x="918146" y="1000476"/>
                  </a:cubicBezTo>
                  <a:lnTo>
                    <a:pt x="81583" y="1000476"/>
                  </a:lnTo>
                  <a:cubicBezTo>
                    <a:pt x="59946" y="1000476"/>
                    <a:pt x="39195" y="991880"/>
                    <a:pt x="23895" y="976580"/>
                  </a:cubicBezTo>
                  <a:cubicBezTo>
                    <a:pt x="8595" y="961281"/>
                    <a:pt x="0" y="940530"/>
                    <a:pt x="0" y="918892"/>
                  </a:cubicBezTo>
                  <a:lnTo>
                    <a:pt x="0" y="81583"/>
                  </a:lnTo>
                  <a:cubicBezTo>
                    <a:pt x="0" y="59946"/>
                    <a:pt x="8595" y="39195"/>
                    <a:pt x="23895" y="23895"/>
                  </a:cubicBezTo>
                  <a:cubicBezTo>
                    <a:pt x="39195" y="8595"/>
                    <a:pt x="59946" y="0"/>
                    <a:pt x="81583" y="0"/>
                  </a:cubicBezTo>
                  <a:close/>
                </a:path>
              </a:pathLst>
            </a:custGeom>
            <a:solidFill>
              <a:srgbClr val="3A968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" name="Google Shape;205;p16"/>
            <p:cNvSpPr txBox="1"/>
            <p:nvPr/>
          </p:nvSpPr>
          <p:spPr>
            <a:xfrm>
              <a:off x="0" y="-57150"/>
              <a:ext cx="999729" cy="105762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6" name="Google Shape;206;p16"/>
          <p:cNvSpPr/>
          <p:nvPr/>
        </p:nvSpPr>
        <p:spPr>
          <a:xfrm>
            <a:off x="8389825" y="5652400"/>
            <a:ext cx="3416617" cy="3147507"/>
          </a:xfrm>
          <a:custGeom>
            <a:rect b="b" l="l" r="r" t="t"/>
            <a:pathLst>
              <a:path extrusionOk="0" h="5911850" w="6417310">
                <a:moveTo>
                  <a:pt x="1215390" y="402590"/>
                </a:moveTo>
                <a:lnTo>
                  <a:pt x="177800" y="2192020"/>
                </a:lnTo>
                <a:cubicBezTo>
                  <a:pt x="0" y="2498090"/>
                  <a:pt x="43180" y="2884170"/>
                  <a:pt x="283210" y="3144520"/>
                </a:cubicBezTo>
                <a:lnTo>
                  <a:pt x="2594610" y="5651500"/>
                </a:lnTo>
                <a:cubicBezTo>
                  <a:pt x="2747010" y="5817870"/>
                  <a:pt x="2962910" y="5911850"/>
                  <a:pt x="3187700" y="5911850"/>
                </a:cubicBezTo>
                <a:lnTo>
                  <a:pt x="5609590" y="5911850"/>
                </a:lnTo>
                <a:cubicBezTo>
                  <a:pt x="6055360" y="5911850"/>
                  <a:pt x="6417310" y="5549900"/>
                  <a:pt x="6417310" y="5104130"/>
                </a:cubicBezTo>
                <a:lnTo>
                  <a:pt x="6417310" y="1891030"/>
                </a:lnTo>
                <a:cubicBezTo>
                  <a:pt x="6417310" y="1724660"/>
                  <a:pt x="6366510" y="1562100"/>
                  <a:pt x="6269990" y="1426210"/>
                </a:cubicBezTo>
                <a:lnTo>
                  <a:pt x="5507990" y="342900"/>
                </a:lnTo>
                <a:cubicBezTo>
                  <a:pt x="5356860" y="128270"/>
                  <a:pt x="5110480" y="0"/>
                  <a:pt x="4847590" y="0"/>
                </a:cubicBezTo>
                <a:lnTo>
                  <a:pt x="1913890" y="0"/>
                </a:lnTo>
                <a:cubicBezTo>
                  <a:pt x="1625600" y="0"/>
                  <a:pt x="1358900" y="153670"/>
                  <a:pt x="1215390" y="40259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-19777" r="-19777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16"/>
          <p:cNvSpPr txBox="1"/>
          <p:nvPr/>
        </p:nvSpPr>
        <p:spPr>
          <a:xfrm>
            <a:off x="1705488" y="3306710"/>
            <a:ext cx="5093463" cy="21583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3B3B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Debit vs. credit</a:t>
            </a:r>
            <a:endParaRPr/>
          </a:p>
        </p:txBody>
      </p:sp>
      <p:sp>
        <p:nvSpPr>
          <p:cNvPr id="208" name="Google Shape;208;p16"/>
          <p:cNvSpPr txBox="1"/>
          <p:nvPr/>
        </p:nvSpPr>
        <p:spPr>
          <a:xfrm>
            <a:off x="1705506" y="5855200"/>
            <a:ext cx="61521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300" u="none" cap="none" strike="noStrike">
                <a:solidFill>
                  <a:srgbClr val="3B3B3B"/>
                </a:solidFill>
                <a:latin typeface="Poppins"/>
                <a:ea typeface="Poppins"/>
                <a:cs typeface="Poppins"/>
                <a:sym typeface="Poppins"/>
              </a:rPr>
              <a:t>How are these two different?</a:t>
            </a:r>
            <a:endParaRPr/>
          </a:p>
        </p:txBody>
      </p:sp>
      <p:grpSp>
        <p:nvGrpSpPr>
          <p:cNvPr id="209" name="Google Shape;209;p16"/>
          <p:cNvGrpSpPr/>
          <p:nvPr/>
        </p:nvGrpSpPr>
        <p:grpSpPr>
          <a:xfrm>
            <a:off x="12458220" y="2018408"/>
            <a:ext cx="1727227" cy="1037767"/>
            <a:chOff x="0" y="-57150"/>
            <a:chExt cx="454908" cy="273321"/>
          </a:xfrm>
        </p:grpSpPr>
        <p:sp>
          <p:nvSpPr>
            <p:cNvPr id="210" name="Google Shape;210;p16"/>
            <p:cNvSpPr/>
            <p:nvPr/>
          </p:nvSpPr>
          <p:spPr>
            <a:xfrm>
              <a:off x="0" y="0"/>
              <a:ext cx="454908" cy="216171"/>
            </a:xfrm>
            <a:custGeom>
              <a:rect b="b" l="l" r="r" t="t"/>
              <a:pathLst>
                <a:path extrusionOk="0" h="216171" w="454908">
                  <a:moveTo>
                    <a:pt x="108086" y="0"/>
                  </a:moveTo>
                  <a:lnTo>
                    <a:pt x="346822" y="0"/>
                  </a:lnTo>
                  <a:cubicBezTo>
                    <a:pt x="375488" y="0"/>
                    <a:pt x="402980" y="11388"/>
                    <a:pt x="423250" y="31658"/>
                  </a:cubicBezTo>
                  <a:cubicBezTo>
                    <a:pt x="443520" y="51928"/>
                    <a:pt x="454908" y="79420"/>
                    <a:pt x="454908" y="108086"/>
                  </a:cubicBezTo>
                  <a:lnTo>
                    <a:pt x="454908" y="108086"/>
                  </a:lnTo>
                  <a:cubicBezTo>
                    <a:pt x="454908" y="136752"/>
                    <a:pt x="443520" y="164244"/>
                    <a:pt x="423250" y="184514"/>
                  </a:cubicBezTo>
                  <a:cubicBezTo>
                    <a:pt x="402980" y="204784"/>
                    <a:pt x="375488" y="216171"/>
                    <a:pt x="346822" y="216171"/>
                  </a:cubicBezTo>
                  <a:lnTo>
                    <a:pt x="108086" y="216171"/>
                  </a:lnTo>
                  <a:cubicBezTo>
                    <a:pt x="79420" y="216171"/>
                    <a:pt x="51928" y="204784"/>
                    <a:pt x="31658" y="184514"/>
                  </a:cubicBezTo>
                  <a:cubicBezTo>
                    <a:pt x="11388" y="164244"/>
                    <a:pt x="0" y="136752"/>
                    <a:pt x="0" y="108086"/>
                  </a:cubicBezTo>
                  <a:lnTo>
                    <a:pt x="0" y="108086"/>
                  </a:lnTo>
                  <a:cubicBezTo>
                    <a:pt x="0" y="79420"/>
                    <a:pt x="11388" y="51928"/>
                    <a:pt x="31658" y="31658"/>
                  </a:cubicBezTo>
                  <a:cubicBezTo>
                    <a:pt x="51928" y="11388"/>
                    <a:pt x="79420" y="0"/>
                    <a:pt x="108086" y="0"/>
                  </a:cubicBezTo>
                  <a:close/>
                </a:path>
              </a:pathLst>
            </a:custGeom>
            <a:solidFill>
              <a:srgbClr val="F6865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" name="Google Shape;211;p16"/>
            <p:cNvSpPr txBox="1"/>
            <p:nvPr/>
          </p:nvSpPr>
          <p:spPr>
            <a:xfrm>
              <a:off x="0" y="-57150"/>
              <a:ext cx="454908" cy="2733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2" name="Google Shape;212;p16"/>
          <p:cNvGrpSpPr/>
          <p:nvPr/>
        </p:nvGrpSpPr>
        <p:grpSpPr>
          <a:xfrm>
            <a:off x="12458220" y="5613208"/>
            <a:ext cx="1878635" cy="1037767"/>
            <a:chOff x="0" y="-57150"/>
            <a:chExt cx="494785" cy="273321"/>
          </a:xfrm>
        </p:grpSpPr>
        <p:sp>
          <p:nvSpPr>
            <p:cNvPr id="213" name="Google Shape;213;p16"/>
            <p:cNvSpPr/>
            <p:nvPr/>
          </p:nvSpPr>
          <p:spPr>
            <a:xfrm>
              <a:off x="0" y="0"/>
              <a:ext cx="494785" cy="216171"/>
            </a:xfrm>
            <a:custGeom>
              <a:rect b="b" l="l" r="r" t="t"/>
              <a:pathLst>
                <a:path extrusionOk="0" h="216171" w="494785">
                  <a:moveTo>
                    <a:pt x="108086" y="0"/>
                  </a:moveTo>
                  <a:lnTo>
                    <a:pt x="386699" y="0"/>
                  </a:lnTo>
                  <a:cubicBezTo>
                    <a:pt x="415365" y="0"/>
                    <a:pt x="442857" y="11388"/>
                    <a:pt x="463127" y="31658"/>
                  </a:cubicBezTo>
                  <a:cubicBezTo>
                    <a:pt x="483397" y="51928"/>
                    <a:pt x="494785" y="79420"/>
                    <a:pt x="494785" y="108086"/>
                  </a:cubicBezTo>
                  <a:lnTo>
                    <a:pt x="494785" y="108086"/>
                  </a:lnTo>
                  <a:cubicBezTo>
                    <a:pt x="494785" y="136752"/>
                    <a:pt x="483397" y="164244"/>
                    <a:pt x="463127" y="184514"/>
                  </a:cubicBezTo>
                  <a:cubicBezTo>
                    <a:pt x="442857" y="204784"/>
                    <a:pt x="415365" y="216171"/>
                    <a:pt x="386699" y="216171"/>
                  </a:cubicBezTo>
                  <a:lnTo>
                    <a:pt x="108086" y="216171"/>
                  </a:lnTo>
                  <a:cubicBezTo>
                    <a:pt x="79420" y="216171"/>
                    <a:pt x="51928" y="204784"/>
                    <a:pt x="31658" y="184514"/>
                  </a:cubicBezTo>
                  <a:cubicBezTo>
                    <a:pt x="11388" y="164244"/>
                    <a:pt x="0" y="136752"/>
                    <a:pt x="0" y="108086"/>
                  </a:cubicBezTo>
                  <a:lnTo>
                    <a:pt x="0" y="108086"/>
                  </a:lnTo>
                  <a:cubicBezTo>
                    <a:pt x="0" y="79420"/>
                    <a:pt x="11388" y="51928"/>
                    <a:pt x="31658" y="31658"/>
                  </a:cubicBezTo>
                  <a:cubicBezTo>
                    <a:pt x="51928" y="11388"/>
                    <a:pt x="79420" y="0"/>
                    <a:pt x="108086" y="0"/>
                  </a:cubicBezTo>
                  <a:close/>
                </a:path>
              </a:pathLst>
            </a:custGeom>
            <a:solidFill>
              <a:srgbClr val="C663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" name="Google Shape;214;p16"/>
            <p:cNvSpPr txBox="1"/>
            <p:nvPr/>
          </p:nvSpPr>
          <p:spPr>
            <a:xfrm>
              <a:off x="0" y="-57150"/>
              <a:ext cx="494785" cy="2733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5" name="Google Shape;215;p16"/>
          <p:cNvSpPr txBox="1"/>
          <p:nvPr/>
        </p:nvSpPr>
        <p:spPr>
          <a:xfrm>
            <a:off x="12693241" y="3179140"/>
            <a:ext cx="4011300" cy="7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3B3B3B"/>
                </a:solidFill>
                <a:latin typeface="Poppins"/>
                <a:ea typeface="Poppins"/>
                <a:cs typeface="Poppins"/>
                <a:sym typeface="Poppins"/>
              </a:rPr>
              <a:t>Uses your own money from your bank account</a:t>
            </a:r>
            <a:endParaRPr/>
          </a:p>
        </p:txBody>
      </p:sp>
      <p:sp>
        <p:nvSpPr>
          <p:cNvPr id="216" name="Google Shape;216;p16"/>
          <p:cNvSpPr txBox="1"/>
          <p:nvPr/>
        </p:nvSpPr>
        <p:spPr>
          <a:xfrm>
            <a:off x="12693241" y="6873305"/>
            <a:ext cx="4011300" cy="11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3B3B3B"/>
                </a:solidFill>
                <a:latin typeface="Poppins"/>
                <a:ea typeface="Poppins"/>
                <a:cs typeface="Poppins"/>
                <a:sym typeface="Poppins"/>
              </a:rPr>
              <a:t>Uses the bank’s money, which you have to pay back later</a:t>
            </a:r>
            <a:endParaRPr/>
          </a:p>
        </p:txBody>
      </p:sp>
      <p:sp>
        <p:nvSpPr>
          <p:cNvPr id="217" name="Google Shape;217;p16"/>
          <p:cNvSpPr txBox="1"/>
          <p:nvPr/>
        </p:nvSpPr>
        <p:spPr>
          <a:xfrm>
            <a:off x="12640627" y="2397088"/>
            <a:ext cx="1401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Debit</a:t>
            </a:r>
            <a:endParaRPr/>
          </a:p>
        </p:txBody>
      </p:sp>
      <p:sp>
        <p:nvSpPr>
          <p:cNvPr id="218" name="Google Shape;218;p16"/>
          <p:cNvSpPr txBox="1"/>
          <p:nvPr/>
        </p:nvSpPr>
        <p:spPr>
          <a:xfrm>
            <a:off x="12458212" y="5991888"/>
            <a:ext cx="1878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Credit</a:t>
            </a:r>
            <a:endParaRPr/>
          </a:p>
        </p:txBody>
      </p:sp>
      <p:sp>
        <p:nvSpPr>
          <p:cNvPr id="219" name="Google Shape;219;p16"/>
          <p:cNvSpPr/>
          <p:nvPr/>
        </p:nvSpPr>
        <p:spPr>
          <a:xfrm>
            <a:off x="8459734" y="1495779"/>
            <a:ext cx="3353427" cy="3121462"/>
          </a:xfrm>
          <a:custGeom>
            <a:rect b="b" l="l" r="r" t="t"/>
            <a:pathLst>
              <a:path extrusionOk="0" h="5913120" w="6352540">
                <a:moveTo>
                  <a:pt x="5995670" y="1826260"/>
                </a:moveTo>
                <a:lnTo>
                  <a:pt x="4719320" y="1826260"/>
                </a:lnTo>
                <a:cubicBezTo>
                  <a:pt x="4523740" y="1826260"/>
                  <a:pt x="4364990" y="1667510"/>
                  <a:pt x="4364990" y="1471930"/>
                </a:cubicBezTo>
                <a:lnTo>
                  <a:pt x="4364990" y="354330"/>
                </a:lnTo>
                <a:cubicBezTo>
                  <a:pt x="4364990" y="158750"/>
                  <a:pt x="4206240" y="0"/>
                  <a:pt x="4010660" y="0"/>
                </a:cubicBezTo>
                <a:lnTo>
                  <a:pt x="1061720" y="0"/>
                </a:lnTo>
                <a:cubicBezTo>
                  <a:pt x="866140" y="0"/>
                  <a:pt x="707390" y="158750"/>
                  <a:pt x="707390" y="354330"/>
                </a:cubicBezTo>
                <a:lnTo>
                  <a:pt x="707390" y="506730"/>
                </a:lnTo>
                <a:cubicBezTo>
                  <a:pt x="707390" y="702310"/>
                  <a:pt x="548640" y="861060"/>
                  <a:pt x="353060" y="861060"/>
                </a:cubicBezTo>
                <a:cubicBezTo>
                  <a:pt x="158750" y="861060"/>
                  <a:pt x="0" y="1018540"/>
                  <a:pt x="0" y="1214120"/>
                </a:cubicBezTo>
                <a:lnTo>
                  <a:pt x="0" y="4723130"/>
                </a:lnTo>
                <a:cubicBezTo>
                  <a:pt x="0" y="4918710"/>
                  <a:pt x="158750" y="5077460"/>
                  <a:pt x="354330" y="5077460"/>
                </a:cubicBezTo>
                <a:cubicBezTo>
                  <a:pt x="549910" y="5077460"/>
                  <a:pt x="708660" y="5236210"/>
                  <a:pt x="708660" y="5431790"/>
                </a:cubicBezTo>
                <a:lnTo>
                  <a:pt x="708660" y="5558790"/>
                </a:lnTo>
                <a:cubicBezTo>
                  <a:pt x="708660" y="5754370"/>
                  <a:pt x="867410" y="5913120"/>
                  <a:pt x="1062990" y="5913120"/>
                </a:cubicBezTo>
                <a:lnTo>
                  <a:pt x="4013200" y="5913120"/>
                </a:lnTo>
                <a:cubicBezTo>
                  <a:pt x="4208780" y="5913120"/>
                  <a:pt x="4367530" y="5754370"/>
                  <a:pt x="4367530" y="5558790"/>
                </a:cubicBezTo>
                <a:lnTo>
                  <a:pt x="4367530" y="5431790"/>
                </a:lnTo>
                <a:cubicBezTo>
                  <a:pt x="4367530" y="5236210"/>
                  <a:pt x="4526280" y="5077460"/>
                  <a:pt x="4721860" y="5077460"/>
                </a:cubicBezTo>
                <a:lnTo>
                  <a:pt x="5998210" y="5077460"/>
                </a:lnTo>
                <a:cubicBezTo>
                  <a:pt x="6193790" y="5077460"/>
                  <a:pt x="6352540" y="4918710"/>
                  <a:pt x="6352540" y="4723130"/>
                </a:cubicBezTo>
                <a:lnTo>
                  <a:pt x="6352540" y="2179320"/>
                </a:lnTo>
                <a:cubicBezTo>
                  <a:pt x="6350000" y="1983740"/>
                  <a:pt x="6191250" y="1826260"/>
                  <a:pt x="5995670" y="1826260"/>
                </a:cubicBez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-19853" r="-19853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8654"/>
        </a:solidFill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4" name="Google Shape;224;p17"/>
          <p:cNvGrpSpPr/>
          <p:nvPr/>
        </p:nvGrpSpPr>
        <p:grpSpPr>
          <a:xfrm>
            <a:off x="657670" y="402768"/>
            <a:ext cx="16972660" cy="9264472"/>
            <a:chOff x="0" y="-57150"/>
            <a:chExt cx="4470166" cy="2440026"/>
          </a:xfrm>
        </p:grpSpPr>
        <p:sp>
          <p:nvSpPr>
            <p:cNvPr id="225" name="Google Shape;225;p17"/>
            <p:cNvSpPr/>
            <p:nvPr/>
          </p:nvSpPr>
          <p:spPr>
            <a:xfrm>
              <a:off x="0" y="0"/>
              <a:ext cx="4470166" cy="2382876"/>
            </a:xfrm>
            <a:custGeom>
              <a:rect b="b" l="l" r="r" t="t"/>
              <a:pathLst>
                <a:path extrusionOk="0" h="2382876" w="4470166">
                  <a:moveTo>
                    <a:pt x="18246" y="0"/>
                  </a:moveTo>
                  <a:lnTo>
                    <a:pt x="4451920" y="0"/>
                  </a:lnTo>
                  <a:cubicBezTo>
                    <a:pt x="4456759" y="0"/>
                    <a:pt x="4461400" y="1922"/>
                    <a:pt x="4464822" y="5344"/>
                  </a:cubicBezTo>
                  <a:cubicBezTo>
                    <a:pt x="4468243" y="8766"/>
                    <a:pt x="4470166" y="13407"/>
                    <a:pt x="4470166" y="18246"/>
                  </a:cubicBezTo>
                  <a:lnTo>
                    <a:pt x="4470166" y="2364630"/>
                  </a:lnTo>
                  <a:cubicBezTo>
                    <a:pt x="4470166" y="2374707"/>
                    <a:pt x="4461997" y="2382876"/>
                    <a:pt x="4451920" y="2382876"/>
                  </a:cubicBezTo>
                  <a:lnTo>
                    <a:pt x="18246" y="2382876"/>
                  </a:lnTo>
                  <a:cubicBezTo>
                    <a:pt x="8169" y="2382876"/>
                    <a:pt x="0" y="2374707"/>
                    <a:pt x="0" y="2364630"/>
                  </a:cubicBezTo>
                  <a:lnTo>
                    <a:pt x="0" y="18246"/>
                  </a:lnTo>
                  <a:cubicBezTo>
                    <a:pt x="0" y="8169"/>
                    <a:pt x="8169" y="0"/>
                    <a:pt x="182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17"/>
            <p:cNvSpPr txBox="1"/>
            <p:nvPr/>
          </p:nvSpPr>
          <p:spPr>
            <a:xfrm>
              <a:off x="0" y="-57150"/>
              <a:ext cx="4470166" cy="244002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7" name="Google Shape;227;p17"/>
          <p:cNvSpPr/>
          <p:nvPr/>
        </p:nvSpPr>
        <p:spPr>
          <a:xfrm rot="-1009680">
            <a:off x="16143250" y="7819368"/>
            <a:ext cx="4289501" cy="2877865"/>
          </a:xfrm>
          <a:custGeom>
            <a:rect b="b" l="l" r="r" t="t"/>
            <a:pathLst>
              <a:path extrusionOk="0" h="2877865" w="4289501">
                <a:moveTo>
                  <a:pt x="0" y="0"/>
                </a:moveTo>
                <a:lnTo>
                  <a:pt x="4289500" y="0"/>
                </a:lnTo>
                <a:lnTo>
                  <a:pt x="4289500" y="2877864"/>
                </a:lnTo>
                <a:lnTo>
                  <a:pt x="0" y="28778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8" name="Google Shape;228;p17"/>
          <p:cNvSpPr/>
          <p:nvPr/>
        </p:nvSpPr>
        <p:spPr>
          <a:xfrm rot="-1964015">
            <a:off x="-1369552" y="-1253512"/>
            <a:ext cx="4402988" cy="3746543"/>
          </a:xfrm>
          <a:custGeom>
            <a:rect b="b" l="l" r="r" t="t"/>
            <a:pathLst>
              <a:path extrusionOk="0" h="3746543" w="4402988">
                <a:moveTo>
                  <a:pt x="0" y="0"/>
                </a:moveTo>
                <a:lnTo>
                  <a:pt x="4402988" y="0"/>
                </a:lnTo>
                <a:lnTo>
                  <a:pt x="4402988" y="3746543"/>
                </a:lnTo>
                <a:lnTo>
                  <a:pt x="0" y="37465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9" name="Google Shape;229;p17"/>
          <p:cNvSpPr txBox="1"/>
          <p:nvPr/>
        </p:nvSpPr>
        <p:spPr>
          <a:xfrm>
            <a:off x="1458913" y="3306710"/>
            <a:ext cx="5093400" cy="24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3B3B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Debit vs. credit</a:t>
            </a:r>
            <a:endParaRPr/>
          </a:p>
        </p:txBody>
      </p:sp>
      <p:sp>
        <p:nvSpPr>
          <p:cNvPr id="230" name="Google Shape;230;p17"/>
          <p:cNvSpPr txBox="1"/>
          <p:nvPr/>
        </p:nvSpPr>
        <p:spPr>
          <a:xfrm>
            <a:off x="1458928" y="5815750"/>
            <a:ext cx="51756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3B3B3B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How are these two different?</a:t>
            </a:r>
            <a:endParaRPr/>
          </a:p>
        </p:txBody>
      </p:sp>
      <p:graphicFrame>
        <p:nvGraphicFramePr>
          <p:cNvPr id="231" name="Google Shape;231;p17"/>
          <p:cNvGraphicFramePr/>
          <p:nvPr/>
        </p:nvGraphicFramePr>
        <p:xfrm>
          <a:off x="7360254" y="1441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{6F8DF61D-DE82-420F-9FD6-55CE73E20BF9}</a:tableStyleId>
              </a:tblPr>
              <a:tblGrid>
                <a:gridCol w="1771875"/>
                <a:gridCol w="3633600"/>
                <a:gridCol w="3989000"/>
              </a:tblGrid>
              <a:tr h="1041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29272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663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Advantages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663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Disadvantages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663D6"/>
                    </a:solidFill>
                  </a:tcPr>
                </a:tc>
              </a:tr>
              <a:tr h="1657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3B3B3B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Debit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3B3B3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Avoids interest or fees when used responsibly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3B3B3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Requires money in</a:t>
                      </a:r>
                      <a:endParaRPr sz="11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3B3B3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account</a:t>
                      </a:r>
                      <a:endParaRPr/>
                    </a:p>
                  </a:txBody>
                  <a:tcPr marT="190500" marB="190500" marR="190500" marL="190500" anchor="ctr">
                    <a:lnL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254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29272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3B3B3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Prevents you going into debt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3B3B3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Offers limited protection against fraud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57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3B3B3B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Credit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3B3B3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Enables you to buy what you need, when you need it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3B3B3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Can lead to debt if not paid off on time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254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29272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3B3B3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Allows payment in installments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3B3B3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May have high interest rates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C663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5ED"/>
        </a:solidFill>
      </p:bgPr>
    </p:bg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18"/>
          <p:cNvGrpSpPr/>
          <p:nvPr/>
        </p:nvGrpSpPr>
        <p:grpSpPr>
          <a:xfrm>
            <a:off x="657670" y="402768"/>
            <a:ext cx="16972660" cy="9264472"/>
            <a:chOff x="0" y="-57150"/>
            <a:chExt cx="4470166" cy="2440026"/>
          </a:xfrm>
        </p:grpSpPr>
        <p:sp>
          <p:nvSpPr>
            <p:cNvPr id="237" name="Google Shape;237;p18"/>
            <p:cNvSpPr/>
            <p:nvPr/>
          </p:nvSpPr>
          <p:spPr>
            <a:xfrm>
              <a:off x="0" y="0"/>
              <a:ext cx="4470166" cy="2382876"/>
            </a:xfrm>
            <a:custGeom>
              <a:rect b="b" l="l" r="r" t="t"/>
              <a:pathLst>
                <a:path extrusionOk="0" h="2382876" w="4470166">
                  <a:moveTo>
                    <a:pt x="18246" y="0"/>
                  </a:moveTo>
                  <a:lnTo>
                    <a:pt x="4451920" y="0"/>
                  </a:lnTo>
                  <a:cubicBezTo>
                    <a:pt x="4456759" y="0"/>
                    <a:pt x="4461400" y="1922"/>
                    <a:pt x="4464822" y="5344"/>
                  </a:cubicBezTo>
                  <a:cubicBezTo>
                    <a:pt x="4468243" y="8766"/>
                    <a:pt x="4470166" y="13407"/>
                    <a:pt x="4470166" y="18246"/>
                  </a:cubicBezTo>
                  <a:lnTo>
                    <a:pt x="4470166" y="2364630"/>
                  </a:lnTo>
                  <a:cubicBezTo>
                    <a:pt x="4470166" y="2374707"/>
                    <a:pt x="4461997" y="2382876"/>
                    <a:pt x="4451920" y="2382876"/>
                  </a:cubicBezTo>
                  <a:lnTo>
                    <a:pt x="18246" y="2382876"/>
                  </a:lnTo>
                  <a:cubicBezTo>
                    <a:pt x="8169" y="2382876"/>
                    <a:pt x="0" y="2374707"/>
                    <a:pt x="0" y="2364630"/>
                  </a:cubicBezTo>
                  <a:lnTo>
                    <a:pt x="0" y="18246"/>
                  </a:lnTo>
                  <a:cubicBezTo>
                    <a:pt x="0" y="8169"/>
                    <a:pt x="8169" y="0"/>
                    <a:pt x="18246" y="0"/>
                  </a:cubicBezTo>
                  <a:close/>
                </a:path>
              </a:pathLst>
            </a:custGeom>
            <a:solidFill>
              <a:srgbClr val="3A968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" name="Google Shape;238;p18"/>
            <p:cNvSpPr txBox="1"/>
            <p:nvPr/>
          </p:nvSpPr>
          <p:spPr>
            <a:xfrm>
              <a:off x="0" y="-57150"/>
              <a:ext cx="4470166" cy="244002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9" name="Google Shape;239;p18"/>
          <p:cNvSpPr/>
          <p:nvPr/>
        </p:nvSpPr>
        <p:spPr>
          <a:xfrm>
            <a:off x="-2785261" y="-480529"/>
            <a:ext cx="6079398" cy="5173015"/>
          </a:xfrm>
          <a:custGeom>
            <a:rect b="b" l="l" r="r" t="t"/>
            <a:pathLst>
              <a:path extrusionOk="0" h="5173015" w="6079398">
                <a:moveTo>
                  <a:pt x="0" y="0"/>
                </a:moveTo>
                <a:lnTo>
                  <a:pt x="6079397" y="0"/>
                </a:lnTo>
                <a:lnTo>
                  <a:pt x="6079397" y="5173015"/>
                </a:lnTo>
                <a:lnTo>
                  <a:pt x="0" y="51730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0" name="Google Shape;240;p18"/>
          <p:cNvSpPr/>
          <p:nvPr/>
        </p:nvSpPr>
        <p:spPr>
          <a:xfrm rot="-3471884">
            <a:off x="14716400" y="8116051"/>
            <a:ext cx="5463637" cy="3665604"/>
          </a:xfrm>
          <a:custGeom>
            <a:rect b="b" l="l" r="r" t="t"/>
            <a:pathLst>
              <a:path extrusionOk="0" h="3665604" w="5463637">
                <a:moveTo>
                  <a:pt x="0" y="0"/>
                </a:moveTo>
                <a:lnTo>
                  <a:pt x="5463637" y="0"/>
                </a:lnTo>
                <a:lnTo>
                  <a:pt x="5463637" y="3665604"/>
                </a:lnTo>
                <a:lnTo>
                  <a:pt x="0" y="36656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1" name="Google Shape;241;p18"/>
          <p:cNvSpPr txBox="1"/>
          <p:nvPr/>
        </p:nvSpPr>
        <p:spPr>
          <a:xfrm>
            <a:off x="4694311" y="3335359"/>
            <a:ext cx="8899500" cy="12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Quick Check</a:t>
            </a:r>
            <a:endParaRPr/>
          </a:p>
        </p:txBody>
      </p:sp>
      <p:sp>
        <p:nvSpPr>
          <p:cNvPr id="242" name="Google Shape;242;p18"/>
          <p:cNvSpPr txBox="1"/>
          <p:nvPr/>
        </p:nvSpPr>
        <p:spPr>
          <a:xfrm>
            <a:off x="2520400" y="5022325"/>
            <a:ext cx="13247100" cy="171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5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What would you do if someone gave you $1,000 today?</a:t>
            </a:r>
            <a:endParaRPr/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25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5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Would your answer change if you had to make that money last a whole week?</a:t>
            </a:r>
            <a:endParaRPr/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25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6EB97"/>
        </a:solidFill>
      </p:bgPr>
    </p:bg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7" name="Google Shape;247;p19"/>
          <p:cNvGrpSpPr/>
          <p:nvPr/>
        </p:nvGrpSpPr>
        <p:grpSpPr>
          <a:xfrm>
            <a:off x="657670" y="475098"/>
            <a:ext cx="16972660" cy="9192142"/>
            <a:chOff x="0" y="-38100"/>
            <a:chExt cx="4470166" cy="2420976"/>
          </a:xfrm>
        </p:grpSpPr>
        <p:sp>
          <p:nvSpPr>
            <p:cNvPr id="248" name="Google Shape;248;p19"/>
            <p:cNvSpPr/>
            <p:nvPr/>
          </p:nvSpPr>
          <p:spPr>
            <a:xfrm>
              <a:off x="0" y="0"/>
              <a:ext cx="4470166" cy="2382876"/>
            </a:xfrm>
            <a:custGeom>
              <a:rect b="b" l="l" r="r" t="t"/>
              <a:pathLst>
                <a:path extrusionOk="0" h="2382876" w="4470166">
                  <a:moveTo>
                    <a:pt x="18246" y="0"/>
                  </a:moveTo>
                  <a:lnTo>
                    <a:pt x="4451920" y="0"/>
                  </a:lnTo>
                  <a:cubicBezTo>
                    <a:pt x="4456759" y="0"/>
                    <a:pt x="4461400" y="1922"/>
                    <a:pt x="4464822" y="5344"/>
                  </a:cubicBezTo>
                  <a:cubicBezTo>
                    <a:pt x="4468243" y="8766"/>
                    <a:pt x="4470166" y="13407"/>
                    <a:pt x="4470166" y="18246"/>
                  </a:cubicBezTo>
                  <a:lnTo>
                    <a:pt x="4470166" y="2364630"/>
                  </a:lnTo>
                  <a:cubicBezTo>
                    <a:pt x="4470166" y="2374707"/>
                    <a:pt x="4461997" y="2382876"/>
                    <a:pt x="4451920" y="2382876"/>
                  </a:cubicBezTo>
                  <a:lnTo>
                    <a:pt x="18246" y="2382876"/>
                  </a:lnTo>
                  <a:cubicBezTo>
                    <a:pt x="8169" y="2382876"/>
                    <a:pt x="0" y="2374707"/>
                    <a:pt x="0" y="2364630"/>
                  </a:cubicBezTo>
                  <a:lnTo>
                    <a:pt x="0" y="18246"/>
                  </a:lnTo>
                  <a:cubicBezTo>
                    <a:pt x="0" y="8169"/>
                    <a:pt x="8169" y="0"/>
                    <a:pt x="182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" name="Google Shape;249;p19"/>
            <p:cNvSpPr txBox="1"/>
            <p:nvPr/>
          </p:nvSpPr>
          <p:spPr>
            <a:xfrm>
              <a:off x="0" y="-38100"/>
              <a:ext cx="4470166" cy="24209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0" name="Google Shape;250;p19"/>
          <p:cNvSpPr txBox="1"/>
          <p:nvPr/>
        </p:nvSpPr>
        <p:spPr>
          <a:xfrm>
            <a:off x="2006533" y="2466218"/>
            <a:ext cx="71376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3B3B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Spending and Saving</a:t>
            </a:r>
            <a:endParaRPr/>
          </a:p>
        </p:txBody>
      </p:sp>
      <p:sp>
        <p:nvSpPr>
          <p:cNvPr id="251" name="Google Shape;251;p19"/>
          <p:cNvSpPr txBox="1"/>
          <p:nvPr/>
        </p:nvSpPr>
        <p:spPr>
          <a:xfrm>
            <a:off x="2006533" y="5820501"/>
            <a:ext cx="6791400" cy="11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300" u="none" cap="none" strike="noStrike">
                <a:solidFill>
                  <a:srgbClr val="3B3B3B"/>
                </a:solidFill>
                <a:latin typeface="Poppins"/>
                <a:ea typeface="Poppins"/>
                <a:cs typeface="Poppins"/>
                <a:sym typeface="Poppins"/>
              </a:rPr>
              <a:t>Saving a little each month helps you handle the unexpected, like a surprise trip to the doctor or a last-minute move. </a:t>
            </a:r>
            <a:endParaRPr/>
          </a:p>
        </p:txBody>
      </p:sp>
      <p:sp>
        <p:nvSpPr>
          <p:cNvPr id="252" name="Google Shape;252;p19"/>
          <p:cNvSpPr/>
          <p:nvPr/>
        </p:nvSpPr>
        <p:spPr>
          <a:xfrm rot="3900547">
            <a:off x="-588627" y="-1254012"/>
            <a:ext cx="2768394" cy="5109452"/>
          </a:xfrm>
          <a:custGeom>
            <a:rect b="b" l="l" r="r" t="t"/>
            <a:pathLst>
              <a:path extrusionOk="0" h="5109452" w="2768394">
                <a:moveTo>
                  <a:pt x="0" y="0"/>
                </a:moveTo>
                <a:lnTo>
                  <a:pt x="2768394" y="0"/>
                </a:lnTo>
                <a:lnTo>
                  <a:pt x="2768394" y="5109451"/>
                </a:lnTo>
                <a:lnTo>
                  <a:pt x="0" y="51094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3" name="Google Shape;253;p19"/>
          <p:cNvSpPr/>
          <p:nvPr/>
        </p:nvSpPr>
        <p:spPr>
          <a:xfrm rot="7189528">
            <a:off x="16032968" y="7067983"/>
            <a:ext cx="3194724" cy="5198515"/>
          </a:xfrm>
          <a:custGeom>
            <a:rect b="b" l="l" r="r" t="t"/>
            <a:pathLst>
              <a:path extrusionOk="0" h="5198515" w="3194724">
                <a:moveTo>
                  <a:pt x="0" y="0"/>
                </a:moveTo>
                <a:lnTo>
                  <a:pt x="3194724" y="0"/>
                </a:lnTo>
                <a:lnTo>
                  <a:pt x="3194724" y="5198515"/>
                </a:lnTo>
                <a:lnTo>
                  <a:pt x="0" y="51985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4" name="Google Shape;254;p19"/>
          <p:cNvSpPr/>
          <p:nvPr/>
        </p:nvSpPr>
        <p:spPr>
          <a:xfrm>
            <a:off x="9563620" y="1823551"/>
            <a:ext cx="7092736" cy="6411969"/>
          </a:xfrm>
          <a:custGeom>
            <a:rect b="b" l="l" r="r" t="t"/>
            <a:pathLst>
              <a:path extrusionOk="0" h="5741670" w="6351270">
                <a:moveTo>
                  <a:pt x="0" y="542290"/>
                </a:moveTo>
                <a:lnTo>
                  <a:pt x="0" y="2392680"/>
                </a:lnTo>
                <a:cubicBezTo>
                  <a:pt x="0" y="2691130"/>
                  <a:pt x="242570" y="2933700"/>
                  <a:pt x="542290" y="2933700"/>
                </a:cubicBezTo>
                <a:lnTo>
                  <a:pt x="1148080" y="2933700"/>
                </a:lnTo>
                <a:cubicBezTo>
                  <a:pt x="1447800" y="2933700"/>
                  <a:pt x="1690370" y="3176270"/>
                  <a:pt x="1690370" y="3475990"/>
                </a:cubicBezTo>
                <a:lnTo>
                  <a:pt x="1690370" y="5199380"/>
                </a:lnTo>
                <a:cubicBezTo>
                  <a:pt x="1690370" y="5499100"/>
                  <a:pt x="1932940" y="5741670"/>
                  <a:pt x="2232660" y="5741670"/>
                </a:cubicBezTo>
                <a:lnTo>
                  <a:pt x="3599180" y="5741670"/>
                </a:lnTo>
                <a:cubicBezTo>
                  <a:pt x="3735070" y="5741670"/>
                  <a:pt x="3867150" y="5689600"/>
                  <a:pt x="3967480" y="5598160"/>
                </a:cubicBezTo>
                <a:lnTo>
                  <a:pt x="6177280" y="3553460"/>
                </a:lnTo>
                <a:cubicBezTo>
                  <a:pt x="6287770" y="3450590"/>
                  <a:pt x="6351270" y="3307080"/>
                  <a:pt x="6351270" y="3155950"/>
                </a:cubicBezTo>
                <a:lnTo>
                  <a:pt x="6351270" y="542290"/>
                </a:lnTo>
                <a:cubicBezTo>
                  <a:pt x="6350000" y="242570"/>
                  <a:pt x="6107430" y="0"/>
                  <a:pt x="5807710" y="0"/>
                </a:cubicBezTo>
                <a:lnTo>
                  <a:pt x="542290" y="0"/>
                </a:lnTo>
                <a:cubicBezTo>
                  <a:pt x="242570" y="0"/>
                  <a:pt x="0" y="242570"/>
                  <a:pt x="0" y="54229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-17841" r="-17842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