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46" autoAdjust="0"/>
    <p:restoredTop sz="94694" autoAdjust="0"/>
  </p:normalViewPr>
  <p:slideViewPr>
    <p:cSldViewPr snapToGrid="0">
      <p:cViewPr>
        <p:scale>
          <a:sx n="100" d="100"/>
          <a:sy n="100" d="100"/>
        </p:scale>
        <p:origin x="1757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0216" y="3034936"/>
            <a:ext cx="6644641" cy="185274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0216" y="5026833"/>
            <a:ext cx="6644641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3257" y="365125"/>
            <a:ext cx="6520543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257" y="1782765"/>
            <a:ext cx="6520541" cy="4419252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  <a:lvl2pPr algn="r">
              <a:defRPr>
                <a:solidFill>
                  <a:schemeClr val="bg2"/>
                </a:solidFill>
              </a:defRPr>
            </a:lvl2pPr>
            <a:lvl3pPr algn="r">
              <a:defRPr>
                <a:solidFill>
                  <a:schemeClr val="bg2"/>
                </a:solidFill>
              </a:defRPr>
            </a:lvl3pPr>
            <a:lvl4pPr algn="r">
              <a:defRPr>
                <a:solidFill>
                  <a:schemeClr val="bg2"/>
                </a:solidFill>
              </a:defRPr>
            </a:lvl4pPr>
            <a:lvl5pPr algn="r"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15743" cy="1515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6215743" cy="421523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87" y="2161505"/>
            <a:ext cx="8523514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30287" y="4695863"/>
            <a:ext cx="8523514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4676"/>
            <a:ext cx="8022771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489034"/>
            <a:ext cx="8022771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51202"/>
            <a:ext cx="7469777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929159"/>
            <a:ext cx="7489720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1298134"/>
            <a:ext cx="1333500" cy="1333500"/>
          </a:xfrm>
          <a:prstGeom prst="ellipse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58571" y="169418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58571" y="192151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58571" y="214885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C6949D3-DCF5-E75B-4B0A-109DB24B71CA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4F59952-0F6F-2050-0551-2DC762F18D7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561F2A8-9921-DDA3-8E40-034B617121A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2BD76F2-3BEF-06E2-6A57-D577201EE2D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B3EA186-3673-CA2A-56C3-20DC4822A30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34EA6F-3D86-C409-C687-813ACA373B1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077428-2A9E-7055-D077-9AEB0A9061AE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003A37-BFFC-284F-AE4D-A24290062F2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4F3524-5FCC-3685-E16C-DB027A52CCE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16CD324-ED7D-07CA-B062-4D303E76BAB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853BBF7-3F3B-B59C-7A78-11A7A716DAB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16EAD22-AD4D-BAF7-314A-5800DFDE9D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C9C666A-82BB-D3BF-4F9F-49DD6CBDE80B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5D3EFBE-16DE-5184-80C1-CD9FEFE38DB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AFD496-D174-3094-E351-1D0B03FFCAE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85D1444-1AF5-6704-F6C9-23128B7BC10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80EC114-8BA8-3641-DE35-22835181A94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43AEE3B-66B1-F639-712B-5BA275E5C3B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C1EFE9D-C262-2747-C965-02D9BA7EA82B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B14348-4D14-0F95-8A43-2D87C3491D6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513B429-3869-E17F-09F0-F3B4C7FC85E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8CD79F1-00C8-1EEB-8457-D5FEF14BCA0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4FA3FC6-397A-0727-9931-7AE089801CB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CD18522-B958-A2A7-A572-2BD54A269C6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F379B41-0FA9-E34E-BB5E-3698EE499675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F29B883-C17B-BBCE-98BE-B5ABA42E7BC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8FDF2AC-8570-0C19-CBF2-349CC44004F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1694839-5182-535B-E5B2-6DDB91A6858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ED963F0-5A47-85E5-4267-AF4F414D20B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E253124-55C4-82F4-84D7-64E685701B2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743E6B3-2E26-AF06-9130-6FE351B83EF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49CEA39-3350-AFFA-6EF0-4EF97509B60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72E9964-5A81-67CB-AA71-194039467C4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FDF3F45-A834-896C-B1F0-8EB45D6ACFE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C996CB9-C7EF-3CBC-89F1-44C52410918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C4E8480-2FF5-198B-CB5F-D1B1E6351E3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F94638A-E7B0-9317-6850-40F11C3E6720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3909D75-98A7-28A5-FBD1-9091DA586D3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9AF93D2-4066-0AB1-3A0F-7D06EFCBD6C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15CE70F-2DFD-6063-735F-B00D04DC3C4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40E96D0-07DA-B7A4-E5F5-1F2C95B9140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ACF1836-EA82-9C15-33B0-0313DA92E44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94A7AD1-38CE-EF71-9144-5D5BA735665F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4BF9548-68AD-41E2-7EE9-16D2B90593C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85CF008-6060-0495-D7F0-2925E9352B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39E7C13-246D-44D4-359D-097A9827322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A1CCFD6-DCCE-5F78-A990-63A8E101EB9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BCDC199-65BD-0E41-D89F-6E84D595349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CE2075C-C51C-77EE-26CC-FBFF85AAE197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1A937BC-6CDE-30F9-2904-22192F98EB7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B50B512-CEE0-A34E-DB97-0A7A87D383B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93D0174-04A2-4361-49C8-7F973C516C6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8105117-3445-4621-914E-2F3E814013E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176BF7A-04C3-D0CC-C1DD-E1C45AD89EE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5F421FA-D414-8C87-6D4B-C4D81E4465FB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B0C717A-3294-2220-79C6-B3405436E3B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FB64A54-365F-E844-3C7F-8AF39B4E722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522010B4-098B-90AD-C9FE-741FD0556E7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B6779BC-04B6-CB4B-6B24-4D77A5E56D6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122629A-55A4-27DC-5238-4586DD33B0B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3C9E435-8912-7DF6-D942-955814B776A3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3257" y="365125"/>
            <a:ext cx="6520543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257" y="1782765"/>
            <a:ext cx="6520541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15743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6215743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87" y="2161505"/>
            <a:ext cx="8523514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30287" y="4695863"/>
            <a:ext cx="8523514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4676"/>
            <a:ext cx="8022771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489034"/>
            <a:ext cx="8022771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76478"/>
            <a:ext cx="7469777" cy="186936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4435"/>
            <a:ext cx="7489720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A24693B-930D-0FC3-4E8F-4643948252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52000" y="5262547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52000" y="5489880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52000" y="5717213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1_T_PGO_Midnight-Blue-Christmas.pptx" id="{23F2E809-CA98-461D-9DD8-F8579F6B0396}" vid="{32E5FAA2-09F2-4AA8-84F2-F3AF5FA2EB1C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1_T_PGO_Midnight-Blue-Christmas.pptx" id="{23F2E809-CA98-461D-9DD8-F8579F6B0396}" vid="{3A867766-2321-4415-B2FA-A4405F7A5B3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334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Midnight Blue Christmas</dc:title>
  <dc:creator>PresentationGO.com</dc:creator>
  <dc:description>© Copyright PresentationGO.com</dc:description>
  <cp:lastModifiedBy>word</cp:lastModifiedBy>
  <cp:revision>4</cp:revision>
  <dcterms:created xsi:type="dcterms:W3CDTF">2024-12-13T18:42:03Z</dcterms:created>
  <dcterms:modified xsi:type="dcterms:W3CDTF">2026-06-12T15:07:45Z</dcterms:modified>
  <cp:category>Templates</cp:category>
</cp:coreProperties>
</file>