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0" autoAdjust="0"/>
    <p:restoredTop sz="94756" autoAdjust="0"/>
  </p:normalViewPr>
  <p:slideViewPr>
    <p:cSldViewPr snapToGrid="0">
      <p:cViewPr varScale="1">
        <p:scale>
          <a:sx n="112" d="100"/>
          <a:sy n="112" d="100"/>
        </p:scale>
        <p:origin x="470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 l="-15000" r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99A62A-5F3E-C704-2E74-CEE57EF077BD}"/>
              </a:ext>
            </a:extLst>
          </p:cNvPr>
          <p:cNvSpPr/>
          <p:nvPr userDrawn="1"/>
        </p:nvSpPr>
        <p:spPr>
          <a:xfrm>
            <a:off x="7223760" y="0"/>
            <a:ext cx="496824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2800" y="-1414132"/>
            <a:ext cx="5461000" cy="4050707"/>
          </a:xfrm>
        </p:spPr>
        <p:txBody>
          <a:bodyPr anchor="b">
            <a:normAutofit/>
          </a:bodyPr>
          <a:lstStyle>
            <a:lvl1pPr algn="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71360" y="2833128"/>
            <a:ext cx="4282440" cy="1832979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1E4E58-A333-8828-FC90-85DFA8A01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314630" cy="151592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5B6F-BB9D-CE7C-4785-FE47C0E35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6314630" cy="4215232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314630" cy="151592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6314630" cy="4215232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 l="-15000" r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9F736CC-913E-B278-DA7E-B19F68DAB727}"/>
              </a:ext>
            </a:extLst>
          </p:cNvPr>
          <p:cNvSpPr/>
          <p:nvPr userDrawn="1"/>
        </p:nvSpPr>
        <p:spPr>
          <a:xfrm>
            <a:off x="6598920" y="0"/>
            <a:ext cx="422148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5441" y="307649"/>
            <a:ext cx="5928360" cy="2153540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11441" y="2580830"/>
            <a:ext cx="3642360" cy="215353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 l="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D6AB20-746E-A08B-4CB8-EA7052A78179}"/>
              </a:ext>
            </a:extLst>
          </p:cNvPr>
          <p:cNvSpPr/>
          <p:nvPr userDrawn="1"/>
        </p:nvSpPr>
        <p:spPr>
          <a:xfrm flipH="1">
            <a:off x="1295400" y="0"/>
            <a:ext cx="3058682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931"/>
            <a:ext cx="4419599" cy="3854153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549872"/>
            <a:ext cx="4419599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 l="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19DE8BC-FD73-C12A-78F2-66AEA225710C}"/>
              </a:ext>
            </a:extLst>
          </p:cNvPr>
          <p:cNvSpPr/>
          <p:nvPr userDrawn="1"/>
        </p:nvSpPr>
        <p:spPr>
          <a:xfrm flipH="1">
            <a:off x="1447800" y="0"/>
            <a:ext cx="348996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992972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44200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66934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89667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6DAE38-37BF-03AD-972E-17F2D1A2F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95229"/>
            <a:ext cx="4419599" cy="3854153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1B08151-8C88-AD23-E720-8A129E8D5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07712"/>
            <a:ext cx="4419599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>
                    <a:lumMod val="50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68F2829-B1EF-1A50-22FE-5FA01B1DD904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7950C20-335F-657D-3DB1-883D9FBC39A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36B051-A4FA-3D1E-1490-B20C3943EF4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44C6A1E-A1CA-C52A-710C-26998227948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8A1B682-8391-8876-B46C-80063C98BB7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32CE53-C8D5-B567-41FB-952403529C5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5701BDE-503F-FA1D-4FD3-E645067DC81A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789D1FA-262A-7E6A-AD84-A4CCED9AC40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42DD837-9ECC-3E72-1BE4-4FC773EDEC4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0D436F-F49E-262A-803B-A0ABD9CD756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4FD6A72-4988-1F09-CECF-53136CABC29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DB62498-C362-024C-B887-6F1D0353BE6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F224D9A-783E-7A22-4E12-E3808D9D0519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E6142A6-BE1F-6795-8419-EEC3DBB9068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B37E283-B84A-3830-25F7-55261717B1C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867FF5B-5855-E760-CEAD-70CD635D59E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C460C2D-E436-6DD5-F4E4-2564E1FE33B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D047C9F-457E-B04A-7A51-5A050BAD9B4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B22D2AB-2869-F1DF-24E4-99BAF7AADCD5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95254E8-B797-207F-452B-875DE35B300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221AD1-08AD-6382-A6CE-F9163D84D13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223D1CF-E352-0AE8-2A2B-EDCFC01867C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4020026-EA60-79A4-9079-B11CA636B63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BF16B31-CCFA-F38F-2981-C175F12CAF2A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B2E17E5-72FC-0FB2-EA19-2A238582CE9F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E74D071-4E2F-BE65-BE73-91F1C6F8207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C90B694-58B6-52B9-46A0-D713F315E94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DC4837B-0920-9E49-EC29-496480DD408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1492396-5C7F-41F4-F84C-742B4F3FB58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137AAE3-C9F3-A811-637E-B986D54A834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44B8A14-1518-9F6D-6809-F46C4D771F74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A287E5-C4D8-7EFB-91B2-A1D4594CA19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1FBBF9C-1B89-056A-4F74-86FD90B07A2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447A1F1-BC7C-8C0A-304B-A739F38CBAC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9A2BE52-9A7A-2748-DC1C-25D10B468F0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0C2A1CE-6F65-B6B0-4627-D5025200A99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33591EC-B3FF-E668-98F8-EE6DA57D93E2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05D5388-2987-9ECF-13CD-472EBB327F5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00678C7-C50B-B425-156A-FF2A7336F66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267AD1D-E450-6223-DC03-700173640A4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F9A3A2F-F4F0-01E2-7035-1314DD27831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14796A8-648A-135F-6CE5-039F48C6E64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2CFE5AA-E0FD-4E8B-4F45-A63FFDE0C3A6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1EB10BA-14B3-A6EA-B425-96D9E8AA324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AA604BD-B3AC-1D62-32A1-6C349813A32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A24A833-98B2-C964-CF98-623DE1ECE2A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16D0173-5144-29C7-E344-0C75F4FEA22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F6292A9-6E66-B62E-835E-B062FBCE107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3D16F27-2A10-B8C0-9FB9-D546722C8772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4A72CCC-3507-6FF3-D025-B74062967B5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B740C84-526C-71E8-70AC-8306FF482DD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B8B434B-88AF-A6FE-8A8A-972BB59E6C6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1E89C6C-9076-5F36-E2AD-AA6FC366930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F2BF1A8-15BD-9DE2-E43F-7B5DE57EDA3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C9BD1A07-2706-77A0-F9E1-6E54220FD874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24F27DE-D83B-5753-52C8-44B1BF7F00F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B96A73C-7A52-8050-8E74-C69D9FD094C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B18704B-A236-ECED-3EE8-4FBDDF84E30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D99A0A4-C57F-4933-E436-BBD36877D44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477093D8-29D6-C62B-899A-68418D71428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786A4B1-081A-56C1-77CB-AC3FB6FCF0BA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42817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782765"/>
            <a:ext cx="6442816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314630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6314630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92F85C7-8AAD-8149-8B58-414EC990F7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Mist Haven">
      <a:dk1>
        <a:srgbClr val="000000"/>
      </a:dk1>
      <a:lt1>
        <a:srgbClr val="FFFFFF"/>
      </a:lt1>
      <a:dk2>
        <a:srgbClr val="0B0908"/>
      </a:dk2>
      <a:lt2>
        <a:srgbClr val="FFFFFF"/>
      </a:lt2>
      <a:accent1>
        <a:srgbClr val="E6A7A5"/>
      </a:accent1>
      <a:accent2>
        <a:srgbClr val="BAD0CB"/>
      </a:accent2>
      <a:accent3>
        <a:srgbClr val="EDC1A0"/>
      </a:accent3>
      <a:accent4>
        <a:srgbClr val="B48C88"/>
      </a:accent4>
      <a:accent5>
        <a:srgbClr val="E4A881"/>
      </a:accent5>
      <a:accent6>
        <a:srgbClr val="809EC2"/>
      </a:accent6>
      <a:hlink>
        <a:srgbClr val="B7CFC9"/>
      </a:hlink>
      <a:folHlink>
        <a:srgbClr val="D0D2D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8_T_PGO_Mist-Haven.pptx" id="{8D71345E-50A2-4122-8EA8-463727250D3E}" vid="{8DF18D84-B6F1-43DE-93D2-FFA4167E9E37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8_T_PGO_Mist-Haven.pptx" id="{8D71345E-50A2-4122-8EA8-463727250D3E}" vid="{4E46908B-AF34-4787-B6C5-8575462D738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Mist Haven</dc:title>
  <dc:creator>PresentationGO.com</dc:creator>
  <dc:description>© Copyright PresentationGO.com</dc:description>
  <cp:lastModifiedBy>Convertio</cp:lastModifiedBy>
  <cp:revision>7</cp:revision>
  <dcterms:created xsi:type="dcterms:W3CDTF">2024-11-18T18:29:27Z</dcterms:created>
  <dcterms:modified xsi:type="dcterms:W3CDTF">2026-05-29T11:40:22Z</dcterms:modified>
  <cp:category>Templates</cp:category>
</cp:coreProperties>
</file>