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05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107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2939" y="1714500"/>
            <a:ext cx="6286121" cy="228740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1652" y="4119970"/>
            <a:ext cx="5448693" cy="119879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721" y="924417"/>
            <a:ext cx="4643023" cy="9132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9963" y="2006353"/>
            <a:ext cx="6684390" cy="377187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930" y="1012054"/>
            <a:ext cx="5453544" cy="8545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2510" y="2068497"/>
            <a:ext cx="6674963" cy="39675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505" y="1424941"/>
            <a:ext cx="5590095" cy="2406754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0505" y="3923770"/>
            <a:ext cx="5590096" cy="123497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1310640"/>
            <a:ext cx="5624745" cy="246737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1401" y="3870094"/>
            <a:ext cx="5624744" cy="13038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3601" y="2185852"/>
            <a:ext cx="4431384" cy="181253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601" y="4090460"/>
            <a:ext cx="4431384" cy="147976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97049" y="1840229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45141" y="330891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45141" y="353625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45141" y="376358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734D3B0-A79E-DFAE-E975-15AF39ACEAD2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AB96B2-0FE9-4187-A846-853828D5F41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B5CE322-2C60-A465-4FA9-9E3F05F5EF8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FF5056-2CD5-44BB-3A1C-0DD33B92FB1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17B64B1-08CC-0D00-6EB3-9F5E32FECD5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773D70D-0FC5-39C2-6A3B-3D757F33DEF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0C1137-3F80-0205-F3B3-9DE4B56DCAE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E5182-3C78-B2AD-CFB3-B8940CB4D19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2A11523-364A-2316-78B6-74D85A3B57D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F49D04-C9AB-A91E-3CE8-428348ECA8F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BD0946F-AFD6-A93A-8404-BF289375552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3D8CD0A-5F1B-83DA-0388-37B0A5397F7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4747174-8035-436F-497B-1FB1C0B8C5ED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93E8AF8-10BF-F33B-5EF2-DA904C13B9D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583C184-541A-0ADD-D6F4-8A549AFE5C3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6F4FA32-6504-67B2-C454-02468DC872D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4892702-B264-23DD-B66A-8E8B00BBDDE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734C19F-E3AB-4E8A-3E3D-1DE41A35622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53331B-D905-5903-48FB-34881C0463A6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851DFAF-96B5-D810-9568-A20A47EAFF4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E1B5AAD-8F0E-E342-8847-2A4A0D42765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F11F281-D2BA-FA0C-9506-F2A6B7D9683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283B447-DFA8-0FC9-E8A8-7156D26807E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9B891E7-EB7A-8560-0CAE-D5CEBEC7A4F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2C64AFF-AC29-11A0-7046-DA81205A77BC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7D1D467-DD7F-3F78-9E49-26F458A7BA7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3F930BA-7636-A796-88EC-B1DA97FC76F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8051A55-CDA4-A26D-294A-3CAAAD90E65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D592BF-912F-936D-39E0-5B7940F8BD0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AF765CE-E52A-2A09-9A91-5E7FEC318E3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4CE0AB7-F1C2-730E-D5A7-EAC11B615517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112DCA8-DC65-14A2-5571-EE06BB678CB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BA6DCAD-A36B-8052-374C-5D2CCF75E66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647D930-21A6-7CDE-6622-5805DA2F522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72CC689-B099-4CC7-7C5C-4735EDE2B7A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C1B3739-2754-D223-EF9D-1F6082BD9F8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D36E76B-334A-16BA-6B81-871355F24EA9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17BE4E5-CA1A-631C-52A3-6DD99AC1F81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A4D6B6B-D019-248F-9FA2-6ABAB774729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3F09E61-6A5A-C404-60B9-034BE4D5C3E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50155D8-BD9A-BEC2-D832-E613EE080AE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E9D9704-43F2-1DAD-E8E9-CF04666D88F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CD89AD1-EB23-AE16-8668-FEDEE9AB4B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66C47D1-76FD-8D99-BC5A-DAABFA5136D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F19DC70-9436-0593-52FA-643C32A0115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C15001B-3579-66F4-9E00-A65D5B6E450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B1EB7AC-9C7C-D449-FE64-61516D2B1E0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BA871AC-D4AE-3776-F332-B1C53FD7775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B29B87E-5974-6730-D913-396136EC326D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AEC2DA9-DF42-8665-B372-D2B9131E958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C726BA7-79C3-A9F5-FBB7-FBC78787B6C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D0E2049-368F-7045-4AD6-05D71FD570C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43CC0D0-616F-75BD-1DA7-658EA9F46A2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77D00C9-A811-8C3B-C8B3-82E7BC7454B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8919E24-9CE8-AF9E-65F0-111A9DF2551A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80A4CEC-6349-8DA7-2464-378695B14E8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218DE47-5FFA-A49A-5ACF-674B8C693A6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583BB19-9919-AC8A-613E-40DD14AEF01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1023368-1F2B-5E86-B2CB-E8388C54DD6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F52E9F9-E889-4B00-4E53-C25F8702007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EAEEE03-6BBE-BF07-7854-A1B57742BCA3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 userDrawn="1"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2939" y="2068497"/>
            <a:ext cx="6286121" cy="1933410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1652" y="4119970"/>
            <a:ext cx="5448693" cy="63568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721" y="924417"/>
            <a:ext cx="4643023" cy="913259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9963" y="2006353"/>
            <a:ext cx="6684390" cy="377187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930" y="1012054"/>
            <a:ext cx="5453544" cy="854538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2510" y="2068497"/>
            <a:ext cx="6674963" cy="3967587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505" y="1993849"/>
            <a:ext cx="5590095" cy="1837845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0505" y="3923770"/>
            <a:ext cx="5590096" cy="741835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1823217"/>
            <a:ext cx="5624745" cy="1954802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1401" y="3870094"/>
            <a:ext cx="5624744" cy="696323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3601" y="2185852"/>
            <a:ext cx="4431384" cy="1812531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601" y="4090460"/>
            <a:ext cx="4431384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5981A12D-73D3-5405-50F0-74C0BCC1F9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45141" y="3308918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45141" y="3536251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5141" y="3763584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Blossom Fall Frame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4_T_PGO_Blossom-Fall-Frame.pptx" id="{F91F38F1-CFC5-400F-8CDA-C4E2608FBD39}" vid="{A176737C-376A-4021-BAEF-41F990676DDE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4_T_PGO_Blossom-Fall-Frame.pptx" id="{F91F38F1-CFC5-400F-8CDA-C4E2608FBD39}" vid="{09D2E60E-BCD6-4BB1-9540-C55E30F7434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322</Words>
  <Application>Microsoft Office PowerPoint</Application>
  <PresentationFormat>Widescreen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Blossom Fall Frame</dc:title>
  <dc:creator>PresentationGO.com</dc:creator>
  <dc:description>© Copyright PresentationGO.com</dc:description>
  <cp:lastModifiedBy>Convertio</cp:lastModifiedBy>
  <cp:revision>6</cp:revision>
  <dcterms:created xsi:type="dcterms:W3CDTF">2024-10-28T16:45:32Z</dcterms:created>
  <dcterms:modified xsi:type="dcterms:W3CDTF">2026-05-22T15:24:06Z</dcterms:modified>
  <cp:category>Templates</cp:category>
</cp:coreProperties>
</file>