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48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32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873" y="2403565"/>
            <a:ext cx="9196251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7873" y="4395462"/>
            <a:ext cx="9196251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365125"/>
            <a:ext cx="8288382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7" y="1782765"/>
            <a:ext cx="8288381" cy="4419252"/>
          </a:xfrm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  <a:lvl2pPr algn="r">
              <a:defRPr>
                <a:solidFill>
                  <a:schemeClr val="accent2"/>
                </a:solidFill>
              </a:defRPr>
            </a:lvl2pPr>
            <a:lvl3pPr algn="r">
              <a:defRPr>
                <a:solidFill>
                  <a:schemeClr val="accent2"/>
                </a:solidFill>
              </a:defRPr>
            </a:lvl3pPr>
            <a:lvl4pPr algn="r">
              <a:defRPr>
                <a:solidFill>
                  <a:schemeClr val="accent2"/>
                </a:solidFill>
              </a:defRPr>
            </a:lvl4pPr>
            <a:lvl5pPr algn="r"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9063446" cy="421523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305"/>
            <a:ext cx="7077891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7077891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305"/>
            <a:ext cx="7077891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7077891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2881E5-E353-ECE1-2D31-0EBBA1EA2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305"/>
            <a:ext cx="7077891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D288FF-C299-9B84-839F-E71971708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7077891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7297747-E3F3-AE5D-6501-AC988BE77B8F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D1E2BE6-53D4-6F44-A1B0-EE50F1A960B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3F3D09B-41C5-933D-A668-5CD174EBC1E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C916AE-B96E-BA16-5355-D00912C3855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B208FDB-AA7A-B430-ED4A-AEE889BA69D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493DE9F-938F-6407-318D-0233D314D28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3F4A892-F4F4-6748-39E6-7634F361D8AA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796745-0E37-6652-A078-1F65BDC495B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FF6A0FC-FEF2-3847-3DBA-67C6E0ED2DA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942564-9B65-3FC1-A1E8-80CCB05679D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65150C-2EE9-5810-1CE7-7E653F927B8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3ED6F5D-9A3C-A57A-94E9-8482C5CFEE2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2894A9-1679-971B-C5BB-904002D63F97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93E48A-64EF-7B56-88A3-FCF393E6A5D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CD5478-027C-660F-E386-EB6423EE9DF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BA9A7EE-8328-7623-4D81-1479F321B08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03816BD-1036-B64E-10CE-B07390CE2B4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6551C39-8BF8-4327-F29D-FFCD03FEA95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F01B026-88E6-A99B-4FA9-09125A210785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15CD178-3E4C-3EEE-1B90-B4BA7D1558A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B03BE9B-B0B1-AB74-7C62-5C209B63761A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B51B03A-844D-7BE9-0BA9-C74502F5732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8ADC089-3DEB-EDA4-DC82-903BC8E3B29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7418EEC-5DBA-669C-5625-E7A4B674A72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160082D-33E8-A6FB-81E2-9D749E5CA29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12BCCC0-C3E9-3EC7-BB13-C15584C22F5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9737D21-BA55-31AB-490D-A4EAB9BCE8B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D7F61D9-B591-77CA-405D-1CC9BC1EB22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7DE0A78-B543-A795-0CF2-DA6B457EBE3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41E844C-9D83-E0F3-A09A-9D177C29E9C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59390F0-9B11-B3ED-0F3D-B97F8A5C75BC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46D17D4-D215-B1BD-FFA4-A46FD5889BA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6BD6897-677B-E5DA-A910-3DC44AEEE9D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3CD6895-0AFC-53BB-CE67-3A06D40BF18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9AE06ED-8EA9-CA85-41A9-E2F737AEE35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A6ABCCE-642C-C7E0-D48E-FFB444EC063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866F196-0C9E-5388-27E1-ED0E0AEDCD2B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3121728-97D5-30F2-AAD6-3CE9910B972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DEE6736-85C1-F536-915F-5E210C92A11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A291F74-B844-1684-6AF4-69E2A04B601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C27F7E-0BB6-7D1A-318A-C4A566996E2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04B47A8-2F7F-AD71-596D-17DF72F01AA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1790A14-3B8C-0E51-C8C5-97F5BA2B3E58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2FB7776-52B9-7830-A9B2-98D6BAF61B0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00CB366-89B9-72DA-98F1-90CD3B2B022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4E010D5-C268-3C14-9302-3C36EBCBAED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08A3791-643C-B97C-B55B-F6B4756057E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CA19B2E-41BF-6AB3-A323-B3BA2A51989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CA8868E-E726-2AB0-52CF-18E17D60FF94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7C8B4A8-A0AB-A0FA-4B8D-081CD715ED0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54C5BF5-5A0F-45AA-C233-1DFCDF16ADA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B960A32-1267-79B9-C345-ECE5E2BFEBA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2828A7E-1752-DA04-E8D3-6C4123C4B4C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8D5CAE4-563F-B9D0-42F9-F870A98157B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C0BB1B5-D6FD-DE36-E0D0-FAD99CCED92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269532C-550A-81E9-8104-7A518F8368C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AAFC763-BAD1-A65E-3C57-58D7007237B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C1A659-09F3-4DFB-CFCA-F7670EAF0F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182985C-8654-5EC6-B724-606CABAA301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141EE80-9B08-3B77-F974-583540D6713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44BFC1-77C8-2FC0-E234-23D7809A815C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032033A-3793-DC60-BB09-5993B53807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3_T_PGO_Grim-Slate-Skulls.pptx" id="{106A05FF-783A-472B-A31E-43C97CF20C34}" vid="{A35C5D90-D2F4-4CFC-AABA-CFAF415A9F4A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3_T_PGO_Grim-Slate-Skulls.pptx" id="{106A05FF-783A-472B-A31E-43C97CF20C34}" vid="{384C8231-D609-4849-90EF-CD3EB0E1514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Grim Slate Skulls</dc:title>
  <dc:creator>PresentationGO.com</dc:creator>
  <dc:description>© Copyright PresentationGO.com</dc:description>
  <cp:lastModifiedBy>word</cp:lastModifiedBy>
  <cp:revision>7</cp:revision>
  <dcterms:created xsi:type="dcterms:W3CDTF">2024-10-28T16:44:43Z</dcterms:created>
  <dcterms:modified xsi:type="dcterms:W3CDTF">2026-05-22T15:24:08Z</dcterms:modified>
  <cp:category>Templates</cp:category>
</cp:coreProperties>
</file>