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99" autoAdjust="0"/>
    <p:restoredTop sz="94633" autoAdjust="0"/>
  </p:normalViewPr>
  <p:slideViewPr>
    <p:cSldViewPr snapToGrid="0">
      <p:cViewPr>
        <p:scale>
          <a:sx n="100" d="100"/>
          <a:sy n="100" d="100"/>
        </p:scale>
        <p:origin x="1762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139" y="136525"/>
            <a:ext cx="5234188" cy="2620549"/>
          </a:xfrm>
        </p:spPr>
        <p:txBody>
          <a:bodyPr anchor="b">
            <a:normAutofit/>
          </a:bodyPr>
          <a:lstStyle>
            <a:lvl1pPr algn="l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139" y="2896222"/>
            <a:ext cx="4114800" cy="177880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75EE9-FC17-DB69-D03F-A6186448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8" y="136525"/>
            <a:ext cx="5407325" cy="12795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C2C59-117C-5DE2-58BC-CC5813100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138" y="1416050"/>
            <a:ext cx="4114800" cy="47760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48926B-C29F-EEFB-379C-D774F487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8" y="136525"/>
            <a:ext cx="5407325" cy="12795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C1069-8EC0-92CD-B691-FED1BC19C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138" y="1416050"/>
            <a:ext cx="4114800" cy="47760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7" y="792082"/>
            <a:ext cx="3966713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138" y="3326440"/>
            <a:ext cx="3776932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9" y="836762"/>
            <a:ext cx="3776932" cy="280955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138" y="3784650"/>
            <a:ext cx="3776931" cy="14150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8" y="136525"/>
            <a:ext cx="4617425" cy="168511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138" y="1930236"/>
            <a:ext cx="4114801" cy="13335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  <a:prstGeom prst="ellipse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0DAFB5-A6A8-1131-F65E-8ED27AB279C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5BE21D-952B-E608-0561-242CBFA487D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FBEC19-A6E0-43E8-74A6-5D727CBEEA8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7311DF-8FF3-B286-A5BA-A950F13F0E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D7FBFF-E1DE-1B4A-1CB3-8CA30FE6F16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5CB6F9-C13E-BBF6-71BA-CB608CC5F62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976EDB-7A1B-6D4B-EB07-42E433B3766C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CF328D-8C86-A2FE-053C-4444DF51697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7A7941-7EFE-DCB3-C7F7-3B4CE90332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5BD152-B9BB-DDF2-879E-DAE7750A0AE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2F6B5D-ADDA-D850-C5FC-0D37E5B14FC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BC6CDD-3EC1-0261-84AD-92C9DF7D8EC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BD2ACA-ECD2-8521-1291-68CDC3EDBEAD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DEA25E-822D-90AC-7C4A-078A2FCD212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830183-D076-6506-71E3-C2BF6FB874A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285F872-767C-A648-675E-DBF69C88DBC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199C60-0EA2-9265-D0E4-D8B8A6D21D4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612D9E-0C40-6265-AF7A-25BDA5EEE58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CE4AEC-EED8-0CDF-21DC-25650A4B7C9E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F3C0349-7EC7-76CC-84F2-9BE7A94AE17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400C59-17DE-9E7C-FEF0-2F07371D272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5E24D6-1FC4-FEBC-CB59-F02A2DFD1D4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8F10E97-B0D0-C665-4CD8-CC2F039BB0C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756848-BFB7-5CF0-FE88-A7CF1695050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C23472-A459-D754-C58C-C2C8DD3038E3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CDDA0A5-C1E1-5502-FAE9-BEB8D5A3877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9223C2-ECBF-205A-E888-9F8AA152D1D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8E0B6A-0002-5903-F602-EA20F561EDD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B849FB1-9DE5-B624-FB0D-D625BBBF1D2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C25BB9F-AE50-3C2C-EB4A-9EACF5E21D4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342749-F9E9-CC4D-1006-30D30C2E4DDB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E8DE85-6244-74FC-C3EB-9434BC68D87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C5C8558-6163-F703-BA41-8ECD8AFF689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96FAABF-2C0D-399A-A366-06E55D71C0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A02A47D-20A7-DE4D-2D21-2F16EB4B4BA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A736A38-B267-50B0-A91B-77E87A2EBE9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6C7E821-64BC-BFE6-83D8-84C3D76489D8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DE1B6B-8DA1-403C-BE9C-2B64C9250C2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0BA0E6-E696-3979-C263-BFB119B3558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2AA1447-7ABD-380E-71FE-C252D15EEB9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7E37299-50B3-B2C1-B914-1B83E13070A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F144101-025B-6F96-381B-BB7D20F8295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2223B0-84F1-BA7A-D54A-F8D57C5E6C8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6BB5C0F-1642-809D-8BED-ADA2AB22152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BB822F-912E-41E8-D4D9-A951FADB1BC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FBFAC9E-FD1B-E395-06DB-5AA8EADBCF0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08BFD3B-EB43-0074-5F08-CC6D5A5B6E5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254FD7B-B72B-4616-EF0E-E460DA370B3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FC5BCF0-85D1-C88F-8E2C-E4F6250C4679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2383174-785D-ECA7-7F0F-D3C5F805CD4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B8E65C7-FFA0-93CA-80D3-44DBD381A8D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AE4F508-410D-DFCC-BE14-8D18A59B612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C67B12F-9C34-9CC3-4BE0-1F18D017F2C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50F1CC1-298E-5E86-D1A8-0E91D8C5C23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10066FD-D0E7-8D97-7462-F5721DCE6571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6AA6750-B95A-9D73-C610-3D5D22CCF7D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084DA22-3CA2-EBC1-F053-7E8F0B1048C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F4B10A6-46D2-0115-2C4E-69FC5D19DF4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09F237A-3CBB-6312-B35A-A0FFC55039C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6AB31C1-B2B5-9BEB-C195-73D5D2F92B9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4554948-70B7-793F-FE71-0D6964B4FAF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2E7D485-A187-103D-D3B1-28C6FDB1A0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1_T_PGO_Creepy-Manor.pptx" id="{C6476A31-E028-40FB-9812-AE847E82F6E6}" vid="{22CFB103-1169-4596-99E2-F133F8B1A05B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1_T_PGO_Creepy-Manor.pptx" id="{C6476A31-E028-40FB-9812-AE847E82F6E6}" vid="{B39F01CF-2540-4771-B5CE-05A5031C5C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299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Creepy Manor</dc:title>
  <dc:creator>PresentationGO.com</dc:creator>
  <dc:description>© Copyright PresentationGO.com</dc:description>
  <cp:lastModifiedBy>word</cp:lastModifiedBy>
  <cp:revision>6</cp:revision>
  <dcterms:created xsi:type="dcterms:W3CDTF">2024-10-24T17:11:59Z</dcterms:created>
  <dcterms:modified xsi:type="dcterms:W3CDTF">2026-05-15T16:06:58Z</dcterms:modified>
  <cp:category>Templates</cp:category>
</cp:coreProperties>
</file>