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94633" autoAdjust="0"/>
  </p:normalViewPr>
  <p:slideViewPr>
    <p:cSldViewPr snapToGrid="0">
      <p:cViewPr varScale="1">
        <p:scale>
          <a:sx n="111" d="100"/>
          <a:sy n="111" d="100"/>
        </p:scale>
        <p:origin x="133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D1976A-3952-7F46-084F-96C798DEFCDA}"/>
              </a:ext>
            </a:extLst>
          </p:cNvPr>
          <p:cNvSpPr/>
          <p:nvPr userDrawn="1"/>
        </p:nvSpPr>
        <p:spPr>
          <a:xfrm rot="10800000">
            <a:off x="5625736" y="0"/>
            <a:ext cx="6566264" cy="6858000"/>
          </a:xfrm>
          <a:prstGeom prst="rect">
            <a:avLst/>
          </a:prstGeom>
          <a:gradFill>
            <a:gsLst>
              <a:gs pos="60000">
                <a:schemeClr val="tx1">
                  <a:alpha val="74882"/>
                </a:schemeClr>
              </a:gs>
              <a:gs pos="98000">
                <a:schemeClr val="accent6">
                  <a:lumMod val="5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669303"/>
            <a:ext cx="5257800" cy="2759697"/>
          </a:xfrm>
        </p:spPr>
        <p:txBody>
          <a:bodyPr anchor="b"/>
          <a:lstStyle>
            <a:lvl1pPr algn="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4343" y="3568148"/>
            <a:ext cx="4903021" cy="1347307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8E379DC-EFC7-E8B6-9288-E0C87D36B6FE}"/>
              </a:ext>
            </a:extLst>
          </p:cNvPr>
          <p:cNvSpPr/>
          <p:nvPr userDrawn="1"/>
        </p:nvSpPr>
        <p:spPr>
          <a:xfrm>
            <a:off x="1" y="0"/>
            <a:ext cx="6566264" cy="6858000"/>
          </a:xfrm>
          <a:prstGeom prst="rect">
            <a:avLst/>
          </a:prstGeom>
          <a:gradFill>
            <a:gsLst>
              <a:gs pos="60000">
                <a:schemeClr val="tx1">
                  <a:alpha val="74882"/>
                </a:schemeClr>
              </a:gs>
              <a:gs pos="98000">
                <a:schemeClr val="accent6">
                  <a:lumMod val="5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2806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65"/>
            <a:ext cx="5728064" cy="441925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D5A994-A3C3-B38B-BD5A-8F999FB4ACD3}"/>
              </a:ext>
            </a:extLst>
          </p:cNvPr>
          <p:cNvSpPr/>
          <p:nvPr userDrawn="1"/>
        </p:nvSpPr>
        <p:spPr>
          <a:xfrm rot="10800000">
            <a:off x="5625736" y="0"/>
            <a:ext cx="6566264" cy="6858000"/>
          </a:xfrm>
          <a:prstGeom prst="rect">
            <a:avLst/>
          </a:prstGeom>
          <a:gradFill>
            <a:gsLst>
              <a:gs pos="60000">
                <a:schemeClr val="tx1">
                  <a:alpha val="74882"/>
                </a:schemeClr>
              </a:gs>
              <a:gs pos="98000">
                <a:schemeClr val="accent6">
                  <a:lumMod val="5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730" y="365125"/>
            <a:ext cx="5937070" cy="12795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731" y="1736726"/>
            <a:ext cx="5937069" cy="4455352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  <a:lvl2pPr algn="r">
              <a:defRPr>
                <a:solidFill>
                  <a:schemeClr val="accent1"/>
                </a:solidFill>
              </a:defRPr>
            </a:lvl2pPr>
            <a:lvl3pPr algn="r">
              <a:defRPr>
                <a:solidFill>
                  <a:schemeClr val="accent1"/>
                </a:solidFill>
              </a:defRPr>
            </a:lvl3pPr>
            <a:lvl4pPr algn="r">
              <a:defRPr>
                <a:solidFill>
                  <a:schemeClr val="accent1"/>
                </a:solidFill>
              </a:defRPr>
            </a:lvl4pPr>
            <a:lvl5pPr algn="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F10DB5-3CBA-53CD-54DE-9CDCBA67FF47}"/>
              </a:ext>
            </a:extLst>
          </p:cNvPr>
          <p:cNvSpPr/>
          <p:nvPr userDrawn="1"/>
        </p:nvSpPr>
        <p:spPr>
          <a:xfrm>
            <a:off x="1" y="0"/>
            <a:ext cx="6566264" cy="6858000"/>
          </a:xfrm>
          <a:prstGeom prst="rect">
            <a:avLst/>
          </a:prstGeom>
          <a:gradFill>
            <a:gsLst>
              <a:gs pos="60000">
                <a:schemeClr val="tx1">
                  <a:alpha val="74882"/>
                </a:schemeClr>
              </a:gs>
              <a:gs pos="98000">
                <a:schemeClr val="accent6">
                  <a:lumMod val="5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5625"/>
            <a:ext cx="5048794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69983"/>
            <a:ext cx="5048794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E9B93B-509D-4859-4DCF-B480DDC07C27}"/>
              </a:ext>
            </a:extLst>
          </p:cNvPr>
          <p:cNvSpPr/>
          <p:nvPr userDrawn="1"/>
        </p:nvSpPr>
        <p:spPr>
          <a:xfrm rot="10800000">
            <a:off x="5625736" y="0"/>
            <a:ext cx="6566264" cy="6858000"/>
          </a:xfrm>
          <a:prstGeom prst="rect">
            <a:avLst/>
          </a:prstGeom>
          <a:gradFill>
            <a:gsLst>
              <a:gs pos="60000">
                <a:schemeClr val="tx1">
                  <a:alpha val="74882"/>
                </a:schemeClr>
              </a:gs>
              <a:gs pos="98000">
                <a:schemeClr val="accent6">
                  <a:lumMod val="5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1063" y="1406434"/>
            <a:ext cx="4482737" cy="2611144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1063" y="4155915"/>
            <a:ext cx="4482736" cy="141501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55400E5-D4C0-7254-DB87-7809CD997024}"/>
              </a:ext>
            </a:extLst>
          </p:cNvPr>
          <p:cNvSpPr/>
          <p:nvPr userDrawn="1"/>
        </p:nvSpPr>
        <p:spPr>
          <a:xfrm rot="10800000">
            <a:off x="5625736" y="0"/>
            <a:ext cx="6566264" cy="6858000"/>
          </a:xfrm>
          <a:prstGeom prst="rect">
            <a:avLst/>
          </a:prstGeom>
          <a:gradFill>
            <a:gsLst>
              <a:gs pos="60000">
                <a:schemeClr val="tx1">
                  <a:alpha val="74882"/>
                </a:schemeClr>
              </a:gs>
              <a:gs pos="98000">
                <a:schemeClr val="accent6">
                  <a:lumMod val="5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862998"/>
            <a:ext cx="5257801" cy="1869365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257" y="2840955"/>
            <a:ext cx="5271839" cy="78805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4703915"/>
            <a:ext cx="1333500" cy="1333500"/>
          </a:xfrm>
          <a:prstGeom prst="ellipse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53400" y="500503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3400" y="523237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53400" y="545970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EAA96C-47A2-977A-9280-526448EBB8F8}"/>
              </a:ext>
            </a:extLst>
          </p:cNvPr>
          <p:cNvSpPr/>
          <p:nvPr userDrawn="1"/>
        </p:nvSpPr>
        <p:spPr>
          <a:xfrm>
            <a:off x="1" y="0"/>
            <a:ext cx="4024743" cy="6858000"/>
          </a:xfrm>
          <a:prstGeom prst="rect">
            <a:avLst/>
          </a:prstGeom>
          <a:gradFill>
            <a:gsLst>
              <a:gs pos="60000">
                <a:schemeClr val="tx1">
                  <a:alpha val="74882"/>
                </a:schemeClr>
              </a:gs>
              <a:gs pos="98000">
                <a:schemeClr val="accent6">
                  <a:lumMod val="5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9EFD5D-3E36-E018-BCC0-580D3E3C4411}"/>
              </a:ext>
            </a:extLst>
          </p:cNvPr>
          <p:cNvSpPr/>
          <p:nvPr userDrawn="1"/>
        </p:nvSpPr>
        <p:spPr>
          <a:xfrm rot="10800000">
            <a:off x="8167258" y="0"/>
            <a:ext cx="4024743" cy="6858000"/>
          </a:xfrm>
          <a:prstGeom prst="rect">
            <a:avLst/>
          </a:prstGeom>
          <a:gradFill>
            <a:gsLst>
              <a:gs pos="60000">
                <a:schemeClr val="tx1">
                  <a:alpha val="74882"/>
                </a:schemeClr>
              </a:gs>
              <a:gs pos="98000">
                <a:schemeClr val="accent6">
                  <a:lumMod val="5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4A327C-2C2B-9D30-A168-135C95DE0027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1C0FC04-E081-C712-F3EA-7BF6E7A35DC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94ADF32-2942-511D-ABD1-9C36AC74FFA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67DA293-DF81-DB93-C6F0-5B78878CBAC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7B481BD-3C86-620B-B371-F124BA6E484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20F51C4-8BA0-5961-DFAF-E765FB1DD26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36976AE-D9A7-47AE-14A0-8ED5D3952E8C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055B9A-EA4F-3CD5-65DC-618EA9DBF0D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DD00AE4-51CE-A66D-0976-700A8DEAAAF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557A3C4-3562-939E-CEF3-F324B6FC4F3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3C07EE4-BF28-3B44-AEA9-33BC0705770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3C43F94-2B3F-AAC4-EF5E-DEA79918173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A2F686-D361-D983-FB9E-2743F60261C6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8F1AAD1-5DFB-4632-D411-1E545073209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E278EE4-5667-0B9D-436E-64B51DE6D88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12627D0-BD83-D8E3-710C-3F9458D12A7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980D4EB-20B2-9961-82DC-564C01A9096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D56EEEA-B060-5BF3-0CD2-FBCBEB52658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0F408DA-2D39-19BC-D270-0667C7345B82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A0239BB-35BC-5774-5144-D96CA8BBEA8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F635A29-631C-1F4A-C5D2-240F121EB7C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9221238-E674-F795-CF01-7B29ADEC14D5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480817E-4CAC-9C10-7E29-332123654A2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1E367D-7687-D7BB-E54F-49175C605C2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AA48E9B-1891-A3F2-B7AF-CC412D9DEBCB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4A9F1E-56BE-EE66-72A9-485ACE338964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DB5EA45-CF8C-0647-0744-85DE84DB909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32D14D2-CE33-AE5D-6140-B7B1E74340A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352385F-9CE0-718B-C01B-BF18487E444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019BC37-EEBA-5325-A008-646ADCCAA6FE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032BBAE-5594-C16B-91EC-67F372B96611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7F4E23F-E153-459B-A4B2-66695340DDC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B60F8B4-584C-A5EA-B462-25FAD7E1DBA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A1EFD33-52C3-2E51-6081-91503DE7715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CE00538-3148-C606-FCBB-E0EB21521C5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32B536F-2A71-7323-5C76-E547D074BB1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18EA9D7-60AC-630D-D4DF-80CDD9EE0EA4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051BE2-A7C6-16A6-43AF-C0BE68B7FF1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2AB13B8-E9D2-59EA-33E4-BED49FF93E8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261D2F9-6E25-623C-8891-9D370086CB2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4EC2B60-BDE7-360B-950B-5BA59E7FFFD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6D04485-928E-5877-75FD-74EDBE9219B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D803172-AADD-F651-3524-F4143D419D5A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9ED8C43-9B43-7581-693E-7753A189EC4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6915189-848B-0DEB-A8A0-A6EDD125FCB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F24ADBA-5888-CE43-AFFF-20E5690EE8B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D157761-CA6F-45A3-1E74-6AF68931AFF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B14CB8E-BB53-22FF-03B8-08D4703A357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E2AFFDA-0846-8AFC-98FE-57D7E6664C86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2542ED0-9298-02FF-E79A-F00BF83BDF0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D10FD8E-F9CA-1803-9C48-F8529DC60FCA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20BF6AA-8369-2798-E1AF-2B361F86331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FFFBC1A-9501-4A4C-AAF3-D6F2787E05B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ABF5986-8EF6-C894-4178-D39AD9D0019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F10804C-CB68-6FE9-258B-B840E7945A1B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C3300A-3B8C-C32B-EF82-9CC64378D07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76FE814-CE02-895C-1CD6-42099AA8BB8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9A32324-0FDC-2B0C-9CA8-D8CB87BA495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35FD4A6-697E-7341-F95E-2904207923A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C3C12C7-E9B2-BA55-AC0F-1C8C49E2E18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987D820-FBA3-5AA2-B6CA-8199D57851BB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669303"/>
            <a:ext cx="5257800" cy="2759697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4343" y="3568148"/>
            <a:ext cx="4903021" cy="134730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28065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65"/>
            <a:ext cx="5728064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730" y="365125"/>
            <a:ext cx="5937070" cy="127952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731" y="1736726"/>
            <a:ext cx="5937069" cy="44553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5625"/>
            <a:ext cx="5048794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69983"/>
            <a:ext cx="5048794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1063" y="1406434"/>
            <a:ext cx="4482737" cy="2611144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1063" y="4155915"/>
            <a:ext cx="4482736" cy="1415015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862998"/>
            <a:ext cx="5257801" cy="1869365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257" y="2840955"/>
            <a:ext cx="5271839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CC46CC0-76FE-6AD3-7091-40094E3E7B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3400" y="5005038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3400" y="5232371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53400" y="5459704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Halloween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F6A62F"/>
      </a:accent1>
      <a:accent2>
        <a:srgbClr val="0097A4"/>
      </a:accent2>
      <a:accent3>
        <a:srgbClr val="3C281D"/>
      </a:accent3>
      <a:accent4>
        <a:srgbClr val="FAE232"/>
      </a:accent4>
      <a:accent5>
        <a:srgbClr val="4E6100"/>
      </a:accent5>
      <a:accent6>
        <a:srgbClr val="175385"/>
      </a:accent6>
      <a:hlink>
        <a:srgbClr val="FEFFFE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0_T_PGO_Haunted-Lantern.pptx" id="{D23ED190-1EE0-4554-8EB1-EAE7934DDD90}" vid="{6EA3A368-E176-4829-B100-373469E13C2B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0_T_PGO_Haunted-Lantern.pptx" id="{D23ED190-1EE0-4554-8EB1-EAE7934DDD90}" vid="{CB6075D2-98BE-4D12-8333-EC70EB5C898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Haunted Lantern</dc:title>
  <dc:creator>PresentationGO.com</dc:creator>
  <dc:description>© Copyright PresentationGO.com</dc:description>
  <cp:lastModifiedBy>word</cp:lastModifiedBy>
  <cp:revision>6</cp:revision>
  <dcterms:created xsi:type="dcterms:W3CDTF">2024-10-21T16:17:23Z</dcterms:created>
  <dcterms:modified xsi:type="dcterms:W3CDTF">2026-05-08T06:08:21Z</dcterms:modified>
  <cp:category>Templates</cp:category>
</cp:coreProperties>
</file>