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8" autoAdjust="0"/>
    <p:restoredTop sz="94715" autoAdjust="0"/>
  </p:normalViewPr>
  <p:slideViewPr>
    <p:cSldViewPr snapToGrid="0">
      <p:cViewPr>
        <p:scale>
          <a:sx n="100" d="100"/>
          <a:sy n="100" d="100"/>
        </p:scale>
        <p:origin x="1378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0" y="1882633"/>
            <a:ext cx="5615709" cy="2159199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0" y="4161905"/>
            <a:ext cx="5615709" cy="105993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94691"/>
            <a:ext cx="8288382" cy="90828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399"/>
            <a:ext cx="8288381" cy="3763617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  <a:lvl2pPr algn="l">
              <a:defRPr>
                <a:solidFill>
                  <a:schemeClr val="accent2"/>
                </a:solidFill>
              </a:defRPr>
            </a:lvl2pPr>
            <a:lvl3pPr algn="l">
              <a:defRPr>
                <a:solidFill>
                  <a:schemeClr val="accent2"/>
                </a:solidFill>
              </a:defRPr>
            </a:lvl3pPr>
            <a:lvl4pPr algn="l">
              <a:defRPr>
                <a:solidFill>
                  <a:schemeClr val="accent2"/>
                </a:solidFill>
              </a:defRPr>
            </a:lvl4pPr>
            <a:lvl5pPr algn="l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19197-F11D-001D-765A-2AB3FAB9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710" y="1394691"/>
            <a:ext cx="6521928" cy="90828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A1D9E-5EE1-E150-ECC4-1133DA9FE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709" y="2438399"/>
            <a:ext cx="6521927" cy="3763617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  <a:lvl2pPr algn="l">
              <a:defRPr>
                <a:solidFill>
                  <a:schemeClr val="accent2"/>
                </a:solidFill>
              </a:defRPr>
            </a:lvl2pPr>
            <a:lvl3pPr algn="l">
              <a:defRPr>
                <a:solidFill>
                  <a:schemeClr val="accent2"/>
                </a:solidFill>
              </a:defRPr>
            </a:lvl3pPr>
            <a:lvl4pPr algn="l">
              <a:defRPr>
                <a:solidFill>
                  <a:schemeClr val="accent2"/>
                </a:solidFill>
              </a:defRPr>
            </a:lvl4pPr>
            <a:lvl5pPr algn="l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128" y="3288145"/>
            <a:ext cx="6680200" cy="179841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50127" y="5252355"/>
            <a:ext cx="6246091" cy="7328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3381"/>
            <a:ext cx="10515600" cy="112415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603337"/>
            <a:ext cx="10515600" cy="5850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764" y="3131127"/>
            <a:ext cx="5128491" cy="179796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3764" y="5037685"/>
            <a:ext cx="5128491" cy="9081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15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89A210-D154-BD5B-C15E-3E6521808D39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B79765-DC38-53A5-4FD6-D303C149116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E7A4E4D-E798-63C9-29E2-2E4D7330A4A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E3E508-C5CD-D4A8-7717-EE2071F29A0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798228-E5E0-BA72-E9BC-E93639847E4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312302-B920-31D4-7708-C9DCED0CB63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83C81E-30EE-6E5B-46BC-637D5DA8E3A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8CA67A-9584-C276-CDE7-B77E3EE0011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7FDA7C-0F41-6E22-B3DE-9798B67D684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4A0479-0997-FCDC-4BED-9B0EFFCC724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3BFD99-806A-2F2F-1327-8E6A5A028D3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617767-975B-C5CE-50D0-C2D8D89348E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A4B338-EBFD-B6CC-8DA5-4665FCA28227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34035C-E4E4-CE89-9A04-18E728557A1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5BF78A2-7BDF-7FC0-F04D-BD3209D85A0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138C240-F6D7-3700-A604-93048AF7EE3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C158B9-4382-E761-05A5-F71939B188F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6CB709-DE76-B13D-4BEE-7DC29C7656D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CA3916-C2D2-04A8-0BCD-53F25213871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A9A034-40D9-69C7-9B31-E59ECDCC79A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6F7184C-B787-BB09-C16E-74009D1B93E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BBCDE3A-53B5-F002-DDF5-A937D52E045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B84E285-3485-2A7D-C914-07958BBA699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B6419A-2FA2-52C2-0C08-C3665D9DB76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5317BDE-53C6-DE4C-C1DA-ED59D9288B9A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A186A7A-900C-F258-75B0-9594601CBAF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9444776-227A-8E95-7648-D3EF19AC85B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DFC3DFC-C84C-34FD-AC88-3B6A029F79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CBA6B19-00EA-D10C-5367-118F9B46069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3711AF6-4D18-371A-13CE-84BC5CC598E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5BCBABB-C018-5D57-3ACF-A15148E191A0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2576E18-F0F8-D135-B92B-E9495B7445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2CBD038-E280-9FE3-D2BC-F3F35EFE22F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76489A3-8FFF-47FD-CEA9-90E20927988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CCA678-15F0-A631-166C-085D42C9046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405518C-D39A-59FE-571A-5FE36850EB3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4FB4EA-10B1-0B7E-2CE2-6EA869AB9177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B95745B-2D20-98A2-A9FA-EBA40CCB669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E178B01-3632-7932-0E91-A8F1F3A32B0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5A49A6A-5234-6F8A-6D6D-F8AD9980F18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2F83FE0-2BD7-5340-E2D9-3A2F6D4B5E0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BB918CB-037E-453F-F33E-7D3DAFB9561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EBA01C7-777C-ED99-BAFD-C69D7BF88304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21DCF79-C01A-39A9-9E08-3DC181D09BC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8CF8C24-BA09-6973-8A9F-04BCBD176A5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D5DB9F6-4F15-6985-CB1C-699FA34FE8B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49DC805-45F3-7077-9160-A5255073038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6EE58D2-BAA0-9F1C-FBA3-A0DA92986C6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D9672A1-9C52-3687-0406-F57F29481E2E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47D8EC1-8872-5191-6F7E-B226DE228A9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D8ECB01-1FD9-64C6-BFA6-8FE10D69D27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E56119E-1CC4-A5FF-23BC-268A0E2696B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3D4FE01-7D60-91D3-C058-3AB6ACB8ED3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4972236-7B89-B2E4-66AC-C0AE57822AB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2810AD3-DCF8-9EBA-DA44-595C7935B83C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2E984E5-5BBF-20D4-A677-FA37E5F95D7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3F316C7-704C-D3A0-7613-CD13EACD624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86F0194-E3B1-E411-C620-3771A4234C2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6FC08A4-E7F7-9BA3-BE21-4DD703A6776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9DB96B6-3677-3071-0AF6-E463557BECE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E38D8FD-220E-AE79-8D53-1947D156EE8C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94691"/>
            <a:ext cx="8288382" cy="908280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399"/>
            <a:ext cx="8288381" cy="3763617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710" y="1394691"/>
            <a:ext cx="6521928" cy="908280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988" y="2438400"/>
            <a:ext cx="6523037" cy="3763963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ac.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128" y="3288145"/>
            <a:ext cx="6680200" cy="179841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50127" y="5252355"/>
            <a:ext cx="6246091" cy="732810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3381"/>
            <a:ext cx="10515600" cy="1124158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603337"/>
            <a:ext cx="10515600" cy="585026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0DBFDEC-CFD6-7DB1-D45E-117B504514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9_T_PGO_Spooky-Treats.pptx" id="{A1881D4A-6BFD-4857-8C3B-FA88BAD45257}" vid="{96B3AE1F-3E2F-4A25-A323-465408951877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9_T_PGO_Spooky-Treats.pptx" id="{A1881D4A-6BFD-4857-8C3B-FA88BAD45257}" vid="{417453DD-7117-4AF4-8756-DBBF7AC9879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326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Spooky Treats</dc:title>
  <dc:creator>PresentationGO.com</dc:creator>
  <dc:description>© Copyright PresentationGO.com</dc:description>
  <cp:lastModifiedBy>word2</cp:lastModifiedBy>
  <cp:revision>7</cp:revision>
  <dcterms:created xsi:type="dcterms:W3CDTF">2024-10-21T16:16:46Z</dcterms:created>
  <dcterms:modified xsi:type="dcterms:W3CDTF">2026-05-08T06:08:42Z</dcterms:modified>
  <cp:category>Templates</cp:category>
</cp:coreProperties>
</file>