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0" r:id="rId1"/>
    <p:sldMasterId id="2147483749" r:id="rId2"/>
  </p:sldMasterIdLst>
  <p:notesMasterIdLst>
    <p:notesMasterId r:id="rId11"/>
  </p:notesMasterIdLst>
  <p:sldIdLst>
    <p:sldId id="342" r:id="rId3"/>
    <p:sldId id="345" r:id="rId4"/>
    <p:sldId id="346" r:id="rId5"/>
    <p:sldId id="343" r:id="rId6"/>
    <p:sldId id="344" r:id="rId7"/>
    <p:sldId id="347" r:id="rId8"/>
    <p:sldId id="348" r:id="rId9"/>
    <p:sldId id="34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7B7"/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654" autoAdjust="0"/>
    <p:restoredTop sz="94633" autoAdjust="0"/>
  </p:normalViewPr>
  <p:slideViewPr>
    <p:cSldViewPr snapToGrid="0">
      <p:cViewPr varScale="1">
        <p:scale>
          <a:sx n="111" d="100"/>
          <a:sy n="111" d="100"/>
        </p:scale>
        <p:origin x="1406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90" d="100"/>
        <a:sy n="19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162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1" y="1776548"/>
            <a:ext cx="4334690" cy="1852748"/>
          </a:xfrm>
        </p:spPr>
        <p:txBody>
          <a:bodyPr anchor="b"/>
          <a:lstStyle>
            <a:lvl1pPr algn="l">
              <a:defRPr sz="6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1" y="3768445"/>
            <a:ext cx="4334690" cy="1347307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0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772402" cy="1325563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782765"/>
            <a:ext cx="7772401" cy="4419252"/>
          </a:xfrm>
        </p:spPr>
        <p:txBody>
          <a:bodyPr/>
          <a:lstStyle>
            <a:lvl1pPr algn="l">
              <a:defRPr>
                <a:solidFill>
                  <a:schemeClr val="accent3"/>
                </a:solidFill>
              </a:defRPr>
            </a:lvl1pPr>
            <a:lvl2pPr algn="l">
              <a:defRPr>
                <a:solidFill>
                  <a:schemeClr val="accent3"/>
                </a:solidFill>
              </a:defRPr>
            </a:lvl2pPr>
            <a:lvl3pPr algn="l">
              <a:defRPr>
                <a:solidFill>
                  <a:schemeClr val="accent3"/>
                </a:solidFill>
              </a:defRPr>
            </a:lvl3pPr>
            <a:lvl4pPr algn="l">
              <a:defRPr>
                <a:solidFill>
                  <a:schemeClr val="accent3"/>
                </a:solidFill>
              </a:defRPr>
            </a:lvl4pPr>
            <a:lvl5pPr algn="l">
              <a:defRPr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3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8888851-8419-4D40-B1E3-9D279F24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879080" cy="151592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CCD0F33-6122-4DA2-AA9D-CA48CEFB9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6846"/>
            <a:ext cx="5728063" cy="421523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423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2491" y="2699315"/>
            <a:ext cx="5571309" cy="2368561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82491" y="5233851"/>
            <a:ext cx="5571309" cy="956524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accent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BE4794E-B8B9-45F1-346F-E7297097AA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6DD4566-751E-E458-97E3-FDF90139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5969B7F-7392-2D98-F2DD-7EC3980E8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23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A6F9C6-84D1-561D-B117-D97F3735A0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92AC689-5953-34D0-2444-AC89D4AC5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20C0D48-72D0-9B1C-7F45-71EC7D8EA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2C795C7-AA77-98C9-C8AD-1664D381C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3211" y="1976447"/>
            <a:ext cx="3620589" cy="2368561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7EDE4BA-59FC-C803-C965-4306C641A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33211" y="4510805"/>
            <a:ext cx="3620589" cy="1374769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accent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304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35228"/>
            <a:ext cx="5910944" cy="1869365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5547359"/>
            <a:ext cx="6311537" cy="66622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200" y="460916"/>
            <a:ext cx="1333500" cy="1333500"/>
          </a:xfrm>
          <a:prstGeom prst="ellipse">
            <a:avLst/>
          </a:prstGeo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937181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2164514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200" y="2391847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CE4E427-9DC8-F2A9-D2F1-4487E164C9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C12BA2E-5B78-367E-BFBA-376FC426B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BE75FDB-C307-D84D-32D1-0AA4CAE99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accent3"/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D9062C6-C4B6-8EBD-541B-6D9EE96FF021}"/>
              </a:ext>
            </a:extLst>
          </p:cNvPr>
          <p:cNvGrpSpPr/>
          <p:nvPr userDrawn="1"/>
        </p:nvGrpSpPr>
        <p:grpSpPr>
          <a:xfrm>
            <a:off x="838199" y="1830763"/>
            <a:ext cx="10515601" cy="1741127"/>
            <a:chOff x="838199" y="1830763"/>
            <a:chExt cx="10515601" cy="174112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1D1B2312-55BD-941D-DB7D-03FC738FC447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29D1A0A-0189-FE0D-F1E7-AD989BE9C584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1149E53-1EE6-752E-25C6-04FC5B8165E8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B7564A-8A68-ABBF-19DA-2D3694C0441E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D2CAF54-99C4-EF3B-C8B3-37ED8D1D3241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8381E65-6E14-9FB9-7E82-96715BFFEF7F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9C30BE4-C2C9-9998-F44A-F807D38EB096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E6EC1E2-488B-5497-82FE-68550AF91AF8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D4B45C0-597A-3001-0C50-0515C040D947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6B8D3FE-BFE3-08D2-F23F-FF5AB7E240BA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E080E1C-1114-4A46-F101-1E35B67584A2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BC6CAFE-A767-F699-AD87-6D7D6C4A4C27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3EB9DB5-500B-6AF8-109F-96528A6FF900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BE7C84F-D58F-9135-E5C5-54E218A99E0E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D8CE507-F5D2-4533-3C57-589E8D5216B9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5A31156-B3C6-EFE5-E4A1-2DEF70A231C3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23BADE4-23B5-ED96-3CD2-2C29EDC5D50F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BF9C137B-E2B7-DB4B-1AE0-63B48ED573E7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E4681E6-291E-20BB-F46F-57D3202ED4EC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5FB5D20-8DEB-5116-BAF1-CDEB7720DB16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4687BAFC-1D66-3076-8CD5-0466F4DAC3CB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3053732F-D701-3E01-E2F6-21E8A2723724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3614811E-74B4-FD08-5212-A893E7F09ABE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A886D4B-15F6-132D-8C8D-6656583DAEFB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1845DDBD-2778-36C9-FFF0-C634038F51F5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8760F222-4032-AFE5-C576-2C3FED67FB75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49126096-45F4-5722-8E1C-EAE72E4595E8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09197E2-6312-901A-0564-05CBD84CC028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5D0670A-546C-6F61-7649-A4C7428D8E38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29423355-AF45-7130-C695-14011D4CB84F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5BB27447-9D60-D4CF-6A05-D0183B8E27A6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98B2D94C-27C4-D1D9-9624-7E0B77A1EC40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DC7A2358-A1F8-173C-93A0-048A9AA26F17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996DDA53-D318-A9E6-BC08-DDA214CF215B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AC7FA918-57FE-E851-BD15-316E05DAA47E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D10C200C-5B91-E780-5F39-C1C69D278BF2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861A87F9-8C87-D74A-C132-2EE40DD2321B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F033DB1A-EF8B-EB05-99F0-D57367353F27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D7FE0EF6-3FAC-18A9-59C5-F2EED4998B85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CAADDF3-7105-6C55-F6E4-B8ECF9550A78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2BDA6441-D80E-BFAC-61D0-0652010D77A5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3ACB09F8-1BFD-612D-49CD-6A1B556EA904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7B03C657-5049-D517-39A0-14EB4E4194F2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82B18E9A-AA59-54F8-C455-0C743E421F44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4B8413B1-6052-61DD-8B9B-B5DE013F1336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0EF3FD28-9F72-8C4B-317D-448029310FF9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7E298E3-4EFA-3C76-F9B7-76DB0D4B5B48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6175062C-EC65-1E4D-0ACA-619EC86B6E26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285FC83E-BDD5-F3FE-1207-61E0B4A1197B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7C679B9B-01CF-3E40-ABD4-13E41958CE31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62D623BA-22F2-6ECA-A9E1-3529AFD372D7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FC5387B3-C5FB-497D-40E5-798DB47B2298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86D88DBF-D53B-E0B5-C4EC-964636E6AB47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26D259C8-B4C8-8E66-46AE-5B0D6C127130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A53A145E-4644-85A1-E487-CD49A79C9434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3621266B-7960-0337-E613-754980B187C3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55BC2472-2C30-97A5-E27B-7367EC5E002D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EDE891AC-1B03-8EFF-3250-1284C86D8B47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9C5BC0D4-8708-1CA9-7968-296D22B600C5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B8887278-F2FB-806C-CA3E-AA2C24FA15EA}"/>
                </a:ext>
              </a:extLst>
            </p:cNvPr>
            <p:cNvSpPr/>
            <p:nvPr userDrawn="1"/>
          </p:nvSpPr>
          <p:spPr>
            <a:xfrm>
              <a:off x="10459487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7878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667330" y="550033"/>
            <a:ext cx="2065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by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757647" y="1021854"/>
            <a:ext cx="5325710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2105953" y="640199"/>
            <a:ext cx="226449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7387520" y="3289969"/>
            <a:ext cx="480448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667330" y="1772442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667329" y="5444784"/>
            <a:ext cx="472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5976600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98580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hyperlink" Target="http://www.presentationgo.com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410614-AD67-A1B8-2188-18AA53B12859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748174B-C7A3-7CB0-60BE-F217DB306B75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689C4C-F2D8-275E-34C5-D53400CB0FEB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1CE954A-C5CF-833F-B550-534A538735A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7836CFB-B425-F952-7EC0-F257F88D0409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5" name="Shape">
                <a:extLst>
                  <a:ext uri="{FF2B5EF4-FFF2-40B4-BE49-F238E27FC236}">
                    <a16:creationId xmlns:a16="http://schemas.microsoft.com/office/drawing/2014/main" id="{F2DC34CA-2B11-D3D8-1C3E-5C962AD37979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55AAA279-AE2A-8A5A-9892-A14475DA3DCC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36847CB-A8E6-F01E-04F6-121152D346B3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9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790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3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3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3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3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EE5F91A-C045-8080-A0BF-661C8A332F3A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0838BA6-0E81-42FC-BA9D-E59707611A82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610A8BD-15E8-E5F8-83B0-B1211BF64F17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26636ED-538E-914B-8011-38A24C8084E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70567FE-FB45-616B-8180-476C39211726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0" name="Shape">
                <a:extLst>
                  <a:ext uri="{FF2B5EF4-FFF2-40B4-BE49-F238E27FC236}">
                    <a16:creationId xmlns:a16="http://schemas.microsoft.com/office/drawing/2014/main" id="{7BBD3F98-3DE2-A4C3-6723-83DE8ED5042F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1" name="Shape">
                <a:extLst>
                  <a:ext uri="{FF2B5EF4-FFF2-40B4-BE49-F238E27FC236}">
                    <a16:creationId xmlns:a16="http://schemas.microsoft.com/office/drawing/2014/main" id="{5A4ECCA2-E5CC-DD21-DA27-A85F4D398922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65537A9-36A4-C362-0176-D7BC8A6F38F7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3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68556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entationgo.com/faq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1" y="1776548"/>
            <a:ext cx="4334690" cy="1852748"/>
          </a:xfrm>
        </p:spPr>
        <p:txBody>
          <a:bodyPr>
            <a:normAutofit fontScale="90000"/>
          </a:bodyPr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1" y="3768445"/>
            <a:ext cx="4334690" cy="1347307"/>
          </a:xfrm>
        </p:spPr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772402" cy="1325563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782765"/>
            <a:ext cx="7772401" cy="4419252"/>
          </a:xfrm>
        </p:spPr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879080" cy="1515926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6846"/>
            <a:ext cx="5728063" cy="4215232"/>
          </a:xfrm>
        </p:spPr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3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2491" y="2699315"/>
            <a:ext cx="5571309" cy="2368561"/>
          </a:xfrm>
        </p:spPr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82491" y="5233851"/>
            <a:ext cx="5571309" cy="956524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5</a:t>
            </a:fld>
            <a:endParaRPr lang="en-US" noProof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3211" y="1976447"/>
            <a:ext cx="3620589" cy="2368561"/>
          </a:xfrm>
        </p:spPr>
        <p:txBody>
          <a:bodyPr>
            <a:normAutofit fontScale="90000"/>
          </a:bodyPr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33211" y="4510805"/>
            <a:ext cx="3620589" cy="1374769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35228"/>
            <a:ext cx="5910944" cy="1869365"/>
          </a:xfrm>
        </p:spPr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5547359"/>
            <a:ext cx="6311537" cy="666225"/>
          </a:xfrm>
        </p:spPr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DB8246C5-C97C-7AF6-F242-D3E094E2419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1937181"/>
            <a:ext cx="1701800" cy="228600"/>
          </a:xfrm>
        </p:spPr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200" y="2164514"/>
            <a:ext cx="1701800" cy="228600"/>
          </a:xfrm>
        </p:spPr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8200" y="2391847"/>
            <a:ext cx="1701800" cy="228600"/>
          </a:xfrm>
        </p:spPr>
        <p:txBody>
          <a:bodyPr/>
          <a:lstStyle/>
          <a:p>
            <a:r>
              <a:rPr lang="en-US" dirty="0"/>
              <a:t>Your Company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97757" y="6124726"/>
            <a:ext cx="2394180" cy="564999"/>
          </a:xfrm>
        </p:spPr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</p:spTree>
    <p:extLst>
      <p:ext uri="{BB962C8B-B14F-4D97-AF65-F5344CB8AC3E}">
        <p14:creationId xmlns:p14="http://schemas.microsoft.com/office/powerpoint/2010/main" val="332821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CA2960-8E7A-DAA4-F91D-C5D4431CDD69}"/>
              </a:ext>
            </a:extLst>
          </p:cNvPr>
          <p:cNvSpPr txBox="1"/>
          <p:nvPr/>
        </p:nvSpPr>
        <p:spPr>
          <a:xfrm>
            <a:off x="667330" y="5930556"/>
            <a:ext cx="3987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  <a:hlinkClick r:id="rId3"/>
              </a:rPr>
              <a:t>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66195373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PGO - Brushstroke Sail Expedition">
      <a:dk1>
        <a:srgbClr val="000000"/>
      </a:dk1>
      <a:lt1>
        <a:srgbClr val="FFFFFF"/>
      </a:lt1>
      <a:dk2>
        <a:srgbClr val="012D50"/>
      </a:dk2>
      <a:lt2>
        <a:srgbClr val="F8F8F8"/>
      </a:lt2>
      <a:accent1>
        <a:srgbClr val="012D50"/>
      </a:accent1>
      <a:accent2>
        <a:srgbClr val="F43C41"/>
      </a:accent2>
      <a:accent3>
        <a:srgbClr val="F7E4AA"/>
      </a:accent3>
      <a:accent4>
        <a:srgbClr val="000000"/>
      </a:accent4>
      <a:accent5>
        <a:srgbClr val="C5C6C7"/>
      </a:accent5>
      <a:accent6>
        <a:srgbClr val="4D4D4D"/>
      </a:accent6>
      <a:hlink>
        <a:srgbClr val="F8E4A9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27_T_PGO_Brushstroke-Sail-Expedition.pptx" id="{9E2C5B13-0CA1-48B1-A59E-DC74B89F066A}" vid="{E338319B-A4A1-46D3-8BC4-6B71A9FC19B6}"/>
    </a:ext>
  </a:extLst>
</a:theme>
</file>

<file path=ppt/theme/theme2.xml><?xml version="1.0" encoding="utf-8"?>
<a:theme xmlns:a="http://schemas.openxmlformats.org/drawingml/2006/main" name="1_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27_T_PGO_Brushstroke-Sail-Expedition.pptx" id="{9E2C5B13-0CA1-48B1-A59E-DC74B89F066A}" vid="{523B96F5-B66F-4A45-A018-13EBC84FDBD0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</TotalTime>
  <Words>335</Words>
  <Application>Microsoft Office PowerPoint</Application>
  <PresentationFormat>Widescreen</PresentationFormat>
  <Paragraphs>52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PresentationGO</vt:lpstr>
      <vt:lpstr>1_Designed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Brushstroke Sail Expedition</dc:title>
  <dc:creator>PresentationGO.com</dc:creator>
  <dc:description>© Copyright PresentationGO.com</dc:description>
  <cp:lastModifiedBy>Convertio</cp:lastModifiedBy>
  <cp:revision>7</cp:revision>
  <dcterms:created xsi:type="dcterms:W3CDTF">2024-10-14T15:15:51Z</dcterms:created>
  <dcterms:modified xsi:type="dcterms:W3CDTF">2026-05-01T07:34:37Z</dcterms:modified>
  <cp:category>Templates</cp:category>
</cp:coreProperties>
</file>