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35" autoAdjust="0"/>
    <p:restoredTop sz="94674" autoAdjust="0"/>
  </p:normalViewPr>
  <p:slideViewPr>
    <p:cSldViewPr snapToGrid="0">
      <p:cViewPr varScale="1">
        <p:scale>
          <a:sx n="111" d="100"/>
          <a:sy n="111" d="100"/>
        </p:scale>
        <p:origin x="10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4505" y="1461247"/>
            <a:ext cx="4952121" cy="2620559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4505" y="4195482"/>
            <a:ext cx="4952122" cy="138056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263" y="986117"/>
            <a:ext cx="6995474" cy="8300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263" y="1908269"/>
            <a:ext cx="6285761" cy="396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1189878"/>
            <a:ext cx="7315200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9" y="2561479"/>
            <a:ext cx="7315200" cy="31275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982" y="1971915"/>
            <a:ext cx="5590095" cy="183784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982" y="3901836"/>
            <a:ext cx="5590096" cy="74183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652" y="1831573"/>
            <a:ext cx="6580695" cy="19548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5653" y="3878450"/>
            <a:ext cx="6580694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256" y="1037295"/>
            <a:ext cx="6576073" cy="190560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8255" y="3034973"/>
            <a:ext cx="6576073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05100" y="4009014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6635" y="430799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6635" y="453532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6635" y="476265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FE8DC8-4B9A-0D96-2C0D-EF06354A82C5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6A6F145-A659-FD28-D2E7-2A925B792E5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B65D89-986C-5E55-E4F4-662EAFDF64D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333104-01CC-3921-F9C5-FB6AA053165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D56F0E-AD8C-74AB-5A06-25F209A25CA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D975B9-10F0-651B-FBD8-C231321B78C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3C5C67A-F8B3-B308-B2AE-61494CB8CE98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21736F-F938-55CF-625F-10F89BD3D85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D78BA07-7C58-9E4A-92F8-EBA303BBF4A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7F25566-8EC8-2C2D-A0D4-355A0364C90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CDC6E5-0D8E-6E0B-8FCC-3296EE2B435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84EF827-8C2B-98D6-4FD3-15A3F6281E5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6DDD30-572F-278B-5671-9FB676C4E733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83C6082-5F7B-E542-B598-CFECB678564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8C98552-BD7C-D147-2661-EF655D50584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3AA48F-4961-22F1-B5DC-38575E86DE1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131959-D2ED-5EE0-4E93-5502EDBF8D1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71A70B-709E-A139-40D6-88FEBC32AE8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110DE5-D1AB-9B4D-F855-4F993087C08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103C36-3066-8763-0AC3-03C294C9B9B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51ABD9C-A555-3185-7167-0EF1A1A129E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876FA0-FE92-37A1-5764-60F6DD10179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2C89FF2-7761-D453-64A1-BACC3A436BF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75693E-9F99-21A0-9018-9A2529E28EB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5EE224F-FCBE-A6D9-2124-4890B793A759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636BA3-3BA6-F98C-8DC5-937C3524F49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6125355-FECD-AA08-F77A-13E9F4B45BD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5BA0FC8-7134-8B42-2DF3-F0331EB7032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EB85E6E-A671-8242-CA91-8205F5B66AE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F14A389-7D53-0747-C9C3-FFD93D9C97F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3B83BC2-F946-437A-3817-D839F307048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57ADEE6-37D6-8473-7B82-3DDB258C97F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79EE957-4836-E8AB-D8A8-549E7653BE7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91A5A6-9220-B78B-C1A2-52F0AA63B84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8E2E60D-1ACB-996F-D66A-63C0B124707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841EB01-6B28-D507-BDB2-890D2EBC7D0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DF691B4-6982-E823-D14D-D21F9B558FEE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F01D4F-8A0D-6920-A009-13F9145BBDE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D5AEB68-A0BA-B730-5E89-4578F6CE7F3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FAD22AF-006E-910B-5728-B0386641258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0D8FE6E-C335-700E-EEB1-0D6BBEE9F83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1A76C59-B64E-9E1E-579B-C118BB0A06C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A105251-5E3F-814D-4A19-624935E6FB2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FE9C5BB-EFC1-10D1-771A-427281D13ED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B966B44-17DE-21DF-BDF4-10769CDCEC6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BE9DECE-6AFC-C24D-98D4-287A16BF38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5EDB842-7899-81FA-B9E5-A830302E267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0BA923A-08B3-AC94-A69F-C41D7263F02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EB6BC21-7CE2-5760-AD19-3556555CEDD7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5B78E31-FF8D-1E69-5FCE-3220B42B3CC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F616896-BE1D-DEF3-F3FA-988202D3806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9A2D453-9C5D-5A9A-7223-7630F1DB0E0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283B9A5-FC3D-8204-BCBF-EBE30FC4BF7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B4DEE37-A375-97A5-A1C9-98D770F7C86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1A02DD8-877B-6031-A4C0-F272774E354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8D5DC5E-A049-38C0-EA93-F8104156051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445380-64D3-558B-9B83-85C3601DBD1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1B59D15-C425-5679-F36C-DB349E27201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7AA25E1-0754-7C7C-A903-AEB8226875E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C3916F8-CD21-3CEA-AFFF-A27BCFA51FF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DC29FDA-74CD-A5DC-5989-9AB39CF10993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4505" y="1461247"/>
            <a:ext cx="4952121" cy="2620559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4505" y="4195482"/>
            <a:ext cx="4952122" cy="1380565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263" y="986117"/>
            <a:ext cx="6995474" cy="83007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263" y="1908269"/>
            <a:ext cx="6285761" cy="3963613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provident.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1189878"/>
            <a:ext cx="7315200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9" y="2561479"/>
            <a:ext cx="7315200" cy="3127505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982" y="1971915"/>
            <a:ext cx="5590095" cy="1837845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982" y="3901836"/>
            <a:ext cx="5590096" cy="74183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652" y="1831573"/>
            <a:ext cx="6580695" cy="195480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5653" y="3878450"/>
            <a:ext cx="6580694" cy="69632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256" y="1037295"/>
            <a:ext cx="6576073" cy="190560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8255" y="3034973"/>
            <a:ext cx="6576073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CC1D1B-38A5-CFB1-E063-94C50A51CB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56635" y="4307990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56635" y="4535323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56635" y="4762656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71D935-7F7A-5182-B89D-81CCA54C3C30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6_T_PGO_Pastel-Sky.pptx" id="{9F2B2461-FA87-4B96-A2FD-67D2D1AD28FE}" vid="{54A62E16-4410-4EF5-A696-655C4A61F89E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6_T_PGO_Pastel-Sky.pptx" id="{9F2B2461-FA87-4B96-A2FD-67D2D1AD28FE}" vid="{52F81B3A-6FC7-4079-A10F-829006F6D2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328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Pastel Sky</dc:title>
  <dc:creator>PresentationGO.com</dc:creator>
  <dc:description>© Copyright PresentationGO.com</dc:description>
  <cp:lastModifiedBy>word</cp:lastModifiedBy>
  <cp:revision>5</cp:revision>
  <dcterms:created xsi:type="dcterms:W3CDTF">2024-10-09T16:18:12Z</dcterms:created>
  <dcterms:modified xsi:type="dcterms:W3CDTF">2026-04-24T16:34:37Z</dcterms:modified>
  <cp:category>Templates</cp:category>
</cp:coreProperties>
</file>