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10287000" cx="18288000"/>
  <p:notesSz cx="6858000" cy="9144000"/>
  <p:embeddedFontLst>
    <p:embeddedFont>
      <p:font typeface="Pinyon Script"/>
      <p:regular r:id="rId22"/>
    </p:embeddedFont>
    <p:embeddedFont>
      <p:font typeface="Inria Serif"/>
      <p:regular r:id="rId23"/>
      <p:bold r:id="rId24"/>
      <p:italic r:id="rId25"/>
      <p:boldItalic r:id="rId26"/>
    </p:embeddedFont>
    <p:embeddedFont>
      <p:font typeface="Overpass Black"/>
      <p:bold r:id="rId27"/>
      <p:boldItalic r:id="rId28"/>
    </p:embeddedFont>
    <p:embeddedFont>
      <p:font typeface="Overpass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19E0ADA-4119-4820-98F8-1978272A0CBD}">
  <a:tblStyle styleId="{519E0ADA-4119-4820-98F8-1978272A0CBD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PinyonScript-regular.fntdata"/><Relationship Id="rId21" Type="http://schemas.openxmlformats.org/officeDocument/2006/relationships/slide" Target="slides/slide15.xml"/><Relationship Id="rId24" Type="http://schemas.openxmlformats.org/officeDocument/2006/relationships/font" Target="fonts/InriaSerif-bold.fntdata"/><Relationship Id="rId23" Type="http://schemas.openxmlformats.org/officeDocument/2006/relationships/font" Target="fonts/InriaSerif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InriaSerif-boldItalic.fntdata"/><Relationship Id="rId25" Type="http://schemas.openxmlformats.org/officeDocument/2006/relationships/font" Target="fonts/InriaSerif-italic.fntdata"/><Relationship Id="rId28" Type="http://schemas.openxmlformats.org/officeDocument/2006/relationships/font" Target="fonts/OverpassBlack-boldItalic.fntdata"/><Relationship Id="rId27" Type="http://schemas.openxmlformats.org/officeDocument/2006/relationships/font" Target="fonts/OverpassBlack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Overpass-regular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Overpass-italic.fntdata"/><Relationship Id="rId30" Type="http://schemas.openxmlformats.org/officeDocument/2006/relationships/font" Target="fonts/Overpass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font" Target="fonts/Overpass-boldItalic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3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9.png"/><Relationship Id="rId4" Type="http://schemas.openxmlformats.org/officeDocument/2006/relationships/image" Target="../media/image6.png"/><Relationship Id="rId5" Type="http://schemas.openxmlformats.org/officeDocument/2006/relationships/image" Target="../media/image1.png"/><Relationship Id="rId6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1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/>
          <p:nvPr>
            <p:ph type="title"/>
          </p:nvPr>
        </p:nvSpPr>
        <p:spPr>
          <a:xfrm>
            <a:off x="1792288" y="4800600"/>
            <a:ext cx="54864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1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11"/>
          <p:cNvSpPr txBox="1"/>
          <p:nvPr>
            <p:ph idx="1" type="body"/>
          </p:nvPr>
        </p:nvSpPr>
        <p:spPr>
          <a:xfrm>
            <a:off x="1792288" y="53673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2" name="Google Shape;62;p1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2"/>
          <p:cNvSpPr txBox="1"/>
          <p:nvPr>
            <p:ph idx="1" type="body"/>
          </p:nvPr>
        </p:nvSpPr>
        <p:spPr>
          <a:xfrm rot="5400000">
            <a:off x="2308950" y="-251550"/>
            <a:ext cx="45261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2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2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3"/>
          <p:cNvSpPr txBox="1"/>
          <p:nvPr>
            <p:ph type="title"/>
          </p:nvPr>
        </p:nvSpPr>
        <p:spPr>
          <a:xfrm rot="5400000">
            <a:off x="4732350" y="2171688"/>
            <a:ext cx="58515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3"/>
          <p:cNvSpPr txBox="1"/>
          <p:nvPr>
            <p:ph idx="1" type="body"/>
          </p:nvPr>
        </p:nvSpPr>
        <p:spPr>
          <a:xfrm rot="5400000">
            <a:off x="541350" y="190488"/>
            <a:ext cx="5851500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3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3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1">
  <p:cSld name="BLANK_1"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-785426" y="0"/>
            <a:ext cx="2346925" cy="2341058"/>
          </a:xfrm>
          <a:custGeom>
            <a:rect b="b" l="l" r="r" t="t"/>
            <a:pathLst>
              <a:path extrusionOk="0" h="2341058" w="2346925">
                <a:moveTo>
                  <a:pt x="0" y="0"/>
                </a:moveTo>
                <a:lnTo>
                  <a:pt x="2346925" y="0"/>
                </a:lnTo>
                <a:lnTo>
                  <a:pt x="2346925" y="2341058"/>
                </a:lnTo>
                <a:lnTo>
                  <a:pt x="0" y="23410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8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" name="Google Shape;14;p3"/>
          <p:cNvSpPr/>
          <p:nvPr/>
        </p:nvSpPr>
        <p:spPr>
          <a:xfrm>
            <a:off x="12029939" y="2015122"/>
            <a:ext cx="6458719" cy="6337618"/>
          </a:xfrm>
          <a:custGeom>
            <a:rect b="b" l="l" r="r" t="t"/>
            <a:pathLst>
              <a:path extrusionOk="0" h="6337618" w="6458719">
                <a:moveTo>
                  <a:pt x="0" y="0"/>
                </a:moveTo>
                <a:lnTo>
                  <a:pt x="6458718" y="0"/>
                </a:lnTo>
                <a:lnTo>
                  <a:pt x="6458718" y="6337618"/>
                </a:lnTo>
                <a:lnTo>
                  <a:pt x="0" y="6337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" name="Google Shape;15;p3"/>
          <p:cNvSpPr/>
          <p:nvPr/>
        </p:nvSpPr>
        <p:spPr>
          <a:xfrm rot="-815090">
            <a:off x="8753655" y="-519037"/>
            <a:ext cx="3182754" cy="2928135"/>
          </a:xfrm>
          <a:custGeom>
            <a:rect b="b" l="l" r="r" t="t"/>
            <a:pathLst>
              <a:path extrusionOk="0" h="2926699" w="3181194">
                <a:moveTo>
                  <a:pt x="0" y="0"/>
                </a:moveTo>
                <a:lnTo>
                  <a:pt x="3181194" y="0"/>
                </a:lnTo>
                <a:lnTo>
                  <a:pt x="3181194" y="2926699"/>
                </a:lnTo>
                <a:lnTo>
                  <a:pt x="0" y="2926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7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 rot="1154972">
            <a:off x="1771396" y="-596648"/>
            <a:ext cx="1416111" cy="1513737"/>
          </a:xfrm>
          <a:custGeom>
            <a:rect b="b" l="l" r="r" t="t"/>
            <a:pathLst>
              <a:path extrusionOk="0" h="1512282" w="1414750">
                <a:moveTo>
                  <a:pt x="0" y="0"/>
                </a:moveTo>
                <a:lnTo>
                  <a:pt x="1414750" y="0"/>
                </a:lnTo>
                <a:lnTo>
                  <a:pt x="1414750" y="1512282"/>
                </a:lnTo>
                <a:lnTo>
                  <a:pt x="0" y="1512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85000"/>
            </a:blip>
            <a:stretch>
              <a:fillRect b="-153348" l="-206644" r="0" t="-32088"/>
            </a:stretch>
          </a:blipFill>
          <a:ln>
            <a:noFill/>
          </a:ln>
        </p:spPr>
      </p:sp>
      <p:sp>
        <p:nvSpPr>
          <p:cNvPr id="17" name="Google Shape;17;p3"/>
          <p:cNvSpPr/>
          <p:nvPr/>
        </p:nvSpPr>
        <p:spPr>
          <a:xfrm rot="1451706">
            <a:off x="15954791" y="-97567"/>
            <a:ext cx="2168612" cy="2253102"/>
          </a:xfrm>
          <a:custGeom>
            <a:rect b="b" l="l" r="r" t="t"/>
            <a:pathLst>
              <a:path extrusionOk="0" h="2252251" w="2167792">
                <a:moveTo>
                  <a:pt x="0" y="0"/>
                </a:moveTo>
                <a:lnTo>
                  <a:pt x="2167792" y="0"/>
                </a:lnTo>
                <a:lnTo>
                  <a:pt x="2167792" y="2252252"/>
                </a:lnTo>
                <a:lnTo>
                  <a:pt x="0" y="22522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" name="Google Shape;18;p3"/>
          <p:cNvSpPr/>
          <p:nvPr/>
        </p:nvSpPr>
        <p:spPr>
          <a:xfrm rot="5400000">
            <a:off x="13140008" y="8357233"/>
            <a:ext cx="2827644" cy="2575189"/>
          </a:xfrm>
          <a:custGeom>
            <a:rect b="b" l="l" r="r" t="t"/>
            <a:pathLst>
              <a:path extrusionOk="0" h="2575189" w="2827644">
                <a:moveTo>
                  <a:pt x="0" y="0"/>
                </a:moveTo>
                <a:lnTo>
                  <a:pt x="2827644" y="0"/>
                </a:lnTo>
                <a:lnTo>
                  <a:pt x="2827644" y="2575190"/>
                </a:lnTo>
                <a:lnTo>
                  <a:pt x="0" y="25751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77000"/>
            </a:blip>
            <a:stretch>
              <a:fillRect b="-108659" l="0" r="-85277" t="0"/>
            </a:stretch>
          </a:blipFill>
          <a:ln>
            <a:noFill/>
          </a:ln>
        </p:spPr>
      </p:sp>
      <p:sp>
        <p:nvSpPr>
          <p:cNvPr id="19" name="Google Shape;19;p3"/>
          <p:cNvSpPr/>
          <p:nvPr/>
        </p:nvSpPr>
        <p:spPr>
          <a:xfrm>
            <a:off x="6139664" y="7627718"/>
            <a:ext cx="3102676" cy="3089479"/>
          </a:xfrm>
          <a:custGeom>
            <a:rect b="b" l="l" r="r" t="t"/>
            <a:pathLst>
              <a:path extrusionOk="0" h="3089479" w="3102676">
                <a:moveTo>
                  <a:pt x="0" y="0"/>
                </a:moveTo>
                <a:lnTo>
                  <a:pt x="3102676" y="0"/>
                </a:lnTo>
                <a:lnTo>
                  <a:pt x="3102676" y="3089480"/>
                </a:lnTo>
                <a:lnTo>
                  <a:pt x="0" y="3089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69000"/>
            </a:blip>
            <a:stretch>
              <a:fillRect b="-138617" l="-161458" r="0" t="0"/>
            </a:stretch>
          </a:blipFill>
          <a:ln>
            <a:noFill/>
          </a:ln>
        </p:spPr>
      </p:sp>
      <p:sp>
        <p:nvSpPr>
          <p:cNvPr id="20" name="Google Shape;20;p3"/>
          <p:cNvSpPr/>
          <p:nvPr/>
        </p:nvSpPr>
        <p:spPr>
          <a:xfrm rot="-4601629">
            <a:off x="4321638" y="9243387"/>
            <a:ext cx="2305200" cy="2293673"/>
          </a:xfrm>
          <a:custGeom>
            <a:rect b="b" l="l" r="r" t="t"/>
            <a:pathLst>
              <a:path extrusionOk="0" h="2295216" w="2306750">
                <a:moveTo>
                  <a:pt x="0" y="0"/>
                </a:moveTo>
                <a:lnTo>
                  <a:pt x="2306750" y="0"/>
                </a:lnTo>
                <a:lnTo>
                  <a:pt x="2306750" y="2295216"/>
                </a:lnTo>
                <a:lnTo>
                  <a:pt x="0" y="2295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9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" name="Google Shape;21;p3"/>
          <p:cNvSpPr/>
          <p:nvPr/>
        </p:nvSpPr>
        <p:spPr>
          <a:xfrm rot="1154972">
            <a:off x="-905588" y="7263044"/>
            <a:ext cx="1812946" cy="1937931"/>
          </a:xfrm>
          <a:custGeom>
            <a:rect b="b" l="l" r="r" t="t"/>
            <a:pathLst>
              <a:path extrusionOk="0" h="1936068" w="1811204">
                <a:moveTo>
                  <a:pt x="0" y="0"/>
                </a:moveTo>
                <a:lnTo>
                  <a:pt x="1811204" y="0"/>
                </a:lnTo>
                <a:lnTo>
                  <a:pt x="1811204" y="1936068"/>
                </a:lnTo>
                <a:lnTo>
                  <a:pt x="0" y="1936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85000"/>
            </a:blip>
            <a:stretch>
              <a:fillRect b="0" l="-117637" r="-88997" t="-185437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gradFill>
          <a:gsLst>
            <a:gs pos="0">
              <a:srgbClr val="5B77EA"/>
            </a:gs>
            <a:gs pos="50000">
              <a:srgbClr val="E84A70">
                <a:alpha val="97254"/>
              </a:srgbClr>
            </a:gs>
            <a:gs pos="100000">
              <a:srgbClr val="A0DEE4"/>
            </a:gs>
          </a:gsLst>
          <a:lin ang="5400700" scaled="0"/>
        </a:grad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/>
          <p:nvPr/>
        </p:nvSpPr>
        <p:spPr>
          <a:xfrm rot="-439219">
            <a:off x="-413210" y="109259"/>
            <a:ext cx="3813749" cy="3962338"/>
          </a:xfrm>
          <a:custGeom>
            <a:rect b="b" l="l" r="r" t="t"/>
            <a:pathLst>
              <a:path extrusionOk="0" h="3959740" w="3811249">
                <a:moveTo>
                  <a:pt x="0" y="0"/>
                </a:moveTo>
                <a:lnTo>
                  <a:pt x="3811249" y="0"/>
                </a:lnTo>
                <a:lnTo>
                  <a:pt x="3811249" y="3959740"/>
                </a:lnTo>
                <a:lnTo>
                  <a:pt x="0" y="3959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" name="Google Shape;24;p4"/>
          <p:cNvSpPr/>
          <p:nvPr/>
        </p:nvSpPr>
        <p:spPr>
          <a:xfrm rot="560680">
            <a:off x="15366944" y="6556109"/>
            <a:ext cx="4123786" cy="3685634"/>
          </a:xfrm>
          <a:custGeom>
            <a:rect b="b" l="l" r="r" t="t"/>
            <a:pathLst>
              <a:path extrusionOk="0" h="3682758" w="4120568">
                <a:moveTo>
                  <a:pt x="0" y="0"/>
                </a:moveTo>
                <a:lnTo>
                  <a:pt x="4120568" y="0"/>
                </a:lnTo>
                <a:lnTo>
                  <a:pt x="4120568" y="3682758"/>
                </a:lnTo>
                <a:lnTo>
                  <a:pt x="0" y="36827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" name="Google Shape;25;p4"/>
          <p:cNvSpPr/>
          <p:nvPr/>
        </p:nvSpPr>
        <p:spPr>
          <a:xfrm>
            <a:off x="12758827" y="8168267"/>
            <a:ext cx="2776402" cy="5477331"/>
          </a:xfrm>
          <a:custGeom>
            <a:rect b="b" l="l" r="r" t="t"/>
            <a:pathLst>
              <a:path extrusionOk="0" h="5477331" w="2776402">
                <a:moveTo>
                  <a:pt x="0" y="0"/>
                </a:moveTo>
                <a:lnTo>
                  <a:pt x="2776402" y="0"/>
                </a:lnTo>
                <a:lnTo>
                  <a:pt x="2776402" y="5477331"/>
                </a:lnTo>
                <a:lnTo>
                  <a:pt x="0" y="54773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-92348" t="0"/>
            </a:stretch>
          </a:blipFill>
          <a:ln>
            <a:noFill/>
          </a:ln>
        </p:spPr>
      </p:sp>
      <p:sp>
        <p:nvSpPr>
          <p:cNvPr id="26" name="Google Shape;26;p4"/>
          <p:cNvSpPr/>
          <p:nvPr/>
        </p:nvSpPr>
        <p:spPr>
          <a:xfrm>
            <a:off x="0" y="7548335"/>
            <a:ext cx="2745529" cy="2738665"/>
          </a:xfrm>
          <a:custGeom>
            <a:rect b="b" l="l" r="r" t="t"/>
            <a:pathLst>
              <a:path extrusionOk="0" h="2738665" w="2745529">
                <a:moveTo>
                  <a:pt x="0" y="0"/>
                </a:moveTo>
                <a:lnTo>
                  <a:pt x="2745529" y="0"/>
                </a:lnTo>
                <a:lnTo>
                  <a:pt x="2745529" y="2738665"/>
                </a:lnTo>
                <a:lnTo>
                  <a:pt x="0" y="27386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7" name="Google Shape;27;p4"/>
          <p:cNvSpPr/>
          <p:nvPr/>
        </p:nvSpPr>
        <p:spPr>
          <a:xfrm rot="-4280315">
            <a:off x="15329504" y="41177"/>
            <a:ext cx="1811176" cy="1802121"/>
          </a:xfrm>
          <a:custGeom>
            <a:rect b="b" l="l" r="r" t="t"/>
            <a:pathLst>
              <a:path extrusionOk="0" h="1801980" w="1811035">
                <a:moveTo>
                  <a:pt x="0" y="0"/>
                </a:moveTo>
                <a:lnTo>
                  <a:pt x="1811035" y="0"/>
                </a:lnTo>
                <a:lnTo>
                  <a:pt x="1811035" y="1801980"/>
                </a:lnTo>
                <a:lnTo>
                  <a:pt x="0" y="1801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67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/>
          <p:nvPr>
            <p:ph idx="2" type="pic"/>
          </p:nvPr>
        </p:nvSpPr>
        <p:spPr>
          <a:xfrm>
            <a:off x="0" y="0"/>
            <a:ext cx="18288000" cy="10323000"/>
          </a:xfrm>
          <a:prstGeom prst="rect">
            <a:avLst/>
          </a:prstGeom>
          <a:noFill/>
          <a:ln>
            <a:noFill/>
          </a:ln>
        </p:spPr>
      </p:sp>
      <p:sp>
        <p:nvSpPr>
          <p:cNvPr id="30" name="Google Shape;30;p5"/>
          <p:cNvSpPr/>
          <p:nvPr/>
        </p:nvSpPr>
        <p:spPr>
          <a:xfrm rot="-5400000">
            <a:off x="12079211" y="8517567"/>
            <a:ext cx="4815516" cy="4791439"/>
          </a:xfrm>
          <a:custGeom>
            <a:rect b="b" l="l" r="r" t="t"/>
            <a:pathLst>
              <a:path extrusionOk="0" h="4791439" w="4815516">
                <a:moveTo>
                  <a:pt x="0" y="0"/>
                </a:moveTo>
                <a:lnTo>
                  <a:pt x="4815516" y="0"/>
                </a:lnTo>
                <a:lnTo>
                  <a:pt x="4815516" y="4791438"/>
                </a:lnTo>
                <a:lnTo>
                  <a:pt x="0" y="4791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54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1" name="Google Shape;31;p5"/>
          <p:cNvSpPr/>
          <p:nvPr/>
        </p:nvSpPr>
        <p:spPr>
          <a:xfrm>
            <a:off x="587789" y="242759"/>
            <a:ext cx="2981113" cy="2973660"/>
          </a:xfrm>
          <a:custGeom>
            <a:rect b="b" l="l" r="r" t="t"/>
            <a:pathLst>
              <a:path extrusionOk="0" h="2973660" w="2981113">
                <a:moveTo>
                  <a:pt x="0" y="0"/>
                </a:moveTo>
                <a:lnTo>
                  <a:pt x="2981114" y="0"/>
                </a:lnTo>
                <a:lnTo>
                  <a:pt x="2981114" y="2973660"/>
                </a:lnTo>
                <a:lnTo>
                  <a:pt x="0" y="2973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" name="Google Shape;32;p5"/>
          <p:cNvSpPr/>
          <p:nvPr/>
        </p:nvSpPr>
        <p:spPr>
          <a:xfrm>
            <a:off x="4635950" y="1129952"/>
            <a:ext cx="9016100" cy="8128348"/>
          </a:xfrm>
          <a:custGeom>
            <a:rect b="b" l="l" r="r" t="t"/>
            <a:pathLst>
              <a:path extrusionOk="0" h="8128348" w="9016100">
                <a:moveTo>
                  <a:pt x="0" y="0"/>
                </a:moveTo>
                <a:lnTo>
                  <a:pt x="9016100" y="0"/>
                </a:lnTo>
                <a:lnTo>
                  <a:pt x="9016100" y="8128348"/>
                </a:lnTo>
                <a:lnTo>
                  <a:pt x="0" y="8128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459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gradFill>
          <a:gsLst>
            <a:gs pos="0">
              <a:srgbClr val="64B3E8"/>
            </a:gs>
            <a:gs pos="33300">
              <a:srgbClr val="D2C75C">
                <a:alpha val="97254"/>
              </a:srgbClr>
            </a:gs>
            <a:gs pos="66700">
              <a:srgbClr val="C65667"/>
            </a:gs>
            <a:gs pos="100000">
              <a:srgbClr val="C857B6">
                <a:alpha val="97254"/>
              </a:srgbClr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-539258" y="7424775"/>
            <a:ext cx="3807930" cy="3460457"/>
          </a:xfrm>
          <a:custGeom>
            <a:rect b="b" l="l" r="r" t="t"/>
            <a:pathLst>
              <a:path extrusionOk="0" h="3460457" w="3807930">
                <a:moveTo>
                  <a:pt x="0" y="0"/>
                </a:moveTo>
                <a:lnTo>
                  <a:pt x="3807930" y="0"/>
                </a:lnTo>
                <a:lnTo>
                  <a:pt x="3807930" y="3460457"/>
                </a:lnTo>
                <a:lnTo>
                  <a:pt x="0" y="3460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7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" name="Google Shape;35;p6"/>
          <p:cNvSpPr/>
          <p:nvPr/>
        </p:nvSpPr>
        <p:spPr>
          <a:xfrm>
            <a:off x="16088258" y="110360"/>
            <a:ext cx="2206709" cy="2209471"/>
          </a:xfrm>
          <a:custGeom>
            <a:rect b="b" l="l" r="r" t="t"/>
            <a:pathLst>
              <a:path extrusionOk="0" h="2209471" w="2206709">
                <a:moveTo>
                  <a:pt x="0" y="0"/>
                </a:moveTo>
                <a:lnTo>
                  <a:pt x="2206709" y="0"/>
                </a:lnTo>
                <a:lnTo>
                  <a:pt x="2206709" y="2209471"/>
                </a:lnTo>
                <a:lnTo>
                  <a:pt x="0" y="22094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84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8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p8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1" name="Google Shape;41;p8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8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3" name="Google Shape;43;p8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 txBox="1"/>
          <p:nvPr>
            <p:ph type="title"/>
          </p:nvPr>
        </p:nvSpPr>
        <p:spPr>
          <a:xfrm>
            <a:off x="457200" y="273050"/>
            <a:ext cx="3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575050" y="273050"/>
            <a:ext cx="5111700" cy="58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4" name="Google Shape;54;p10"/>
          <p:cNvSpPr txBox="1"/>
          <p:nvPr>
            <p:ph idx="2" type="body"/>
          </p:nvPr>
        </p:nvSpPr>
        <p:spPr>
          <a:xfrm>
            <a:off x="457200" y="1435100"/>
            <a:ext cx="30084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5" name="Google Shape;55;p10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5" Type="http://schemas.openxmlformats.org/officeDocument/2006/relationships/image" Target="../media/image4.png"/><Relationship Id="rId6" Type="http://schemas.openxmlformats.org/officeDocument/2006/relationships/image" Target="../media/image3.png"/><Relationship Id="rId7" Type="http://schemas.openxmlformats.org/officeDocument/2006/relationships/image" Target="../media/image5.png"/><Relationship Id="rId8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24.png"/><Relationship Id="rId5" Type="http://schemas.openxmlformats.org/officeDocument/2006/relationships/image" Target="../media/image4.png"/><Relationship Id="rId6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0.jpg"/><Relationship Id="rId4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image" Target="../media/image38.png"/><Relationship Id="rId1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2.png"/><Relationship Id="rId4" Type="http://schemas.openxmlformats.org/officeDocument/2006/relationships/image" Target="../media/image32.png"/><Relationship Id="rId9" Type="http://schemas.openxmlformats.org/officeDocument/2006/relationships/image" Target="../media/image7.png"/><Relationship Id="rId5" Type="http://schemas.openxmlformats.org/officeDocument/2006/relationships/image" Target="../media/image35.png"/><Relationship Id="rId6" Type="http://schemas.openxmlformats.org/officeDocument/2006/relationships/image" Target="../media/image34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24.png"/><Relationship Id="rId7" Type="http://schemas.openxmlformats.org/officeDocument/2006/relationships/image" Target="../media/image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5" Type="http://schemas.openxmlformats.org/officeDocument/2006/relationships/image" Target="../media/image44.png"/><Relationship Id="rId6" Type="http://schemas.openxmlformats.org/officeDocument/2006/relationships/image" Target="../media/image24.png"/><Relationship Id="rId7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9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jp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1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g"/><Relationship Id="rId4" Type="http://schemas.openxmlformats.org/officeDocument/2006/relationships/image" Target="../media/image7.png"/><Relationship Id="rId5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jpg"/><Relationship Id="rId4" Type="http://schemas.openxmlformats.org/officeDocument/2006/relationships/image" Target="../media/image6.png"/><Relationship Id="rId5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3.png"/><Relationship Id="rId7" Type="http://schemas.openxmlformats.org/officeDocument/2006/relationships/image" Target="../media/image6.png"/><Relationship Id="rId8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/>
          <p:nvPr/>
        </p:nvSpPr>
        <p:spPr>
          <a:xfrm>
            <a:off x="-785426" y="0"/>
            <a:ext cx="2346925" cy="2341058"/>
          </a:xfrm>
          <a:custGeom>
            <a:rect b="b" l="l" r="r" t="t"/>
            <a:pathLst>
              <a:path extrusionOk="0" h="2341058" w="2346925">
                <a:moveTo>
                  <a:pt x="0" y="0"/>
                </a:moveTo>
                <a:lnTo>
                  <a:pt x="2346925" y="0"/>
                </a:lnTo>
                <a:lnTo>
                  <a:pt x="2346925" y="2341058"/>
                </a:lnTo>
                <a:lnTo>
                  <a:pt x="0" y="23410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8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2" name="Google Shape;82;p14"/>
          <p:cNvSpPr/>
          <p:nvPr/>
        </p:nvSpPr>
        <p:spPr>
          <a:xfrm>
            <a:off x="12029939" y="2015122"/>
            <a:ext cx="6458719" cy="6337618"/>
          </a:xfrm>
          <a:custGeom>
            <a:rect b="b" l="l" r="r" t="t"/>
            <a:pathLst>
              <a:path extrusionOk="0" h="6337618" w="6458719">
                <a:moveTo>
                  <a:pt x="0" y="0"/>
                </a:moveTo>
                <a:lnTo>
                  <a:pt x="6458718" y="0"/>
                </a:lnTo>
                <a:lnTo>
                  <a:pt x="6458718" y="6337618"/>
                </a:lnTo>
                <a:lnTo>
                  <a:pt x="0" y="633761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3" name="Google Shape;83;p14"/>
          <p:cNvSpPr/>
          <p:nvPr/>
        </p:nvSpPr>
        <p:spPr>
          <a:xfrm rot="-817032">
            <a:off x="8754100" y="-519901"/>
            <a:ext cx="3181194" cy="2926699"/>
          </a:xfrm>
          <a:custGeom>
            <a:rect b="b" l="l" r="r" t="t"/>
            <a:pathLst>
              <a:path extrusionOk="0" h="2926699" w="3181194">
                <a:moveTo>
                  <a:pt x="0" y="0"/>
                </a:moveTo>
                <a:lnTo>
                  <a:pt x="3181194" y="0"/>
                </a:lnTo>
                <a:lnTo>
                  <a:pt x="3181194" y="2926699"/>
                </a:lnTo>
                <a:lnTo>
                  <a:pt x="0" y="29266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7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4" name="Google Shape;84;p14"/>
          <p:cNvSpPr/>
          <p:nvPr/>
        </p:nvSpPr>
        <p:spPr>
          <a:xfrm rot="1156021">
            <a:off x="1771385" y="-596704"/>
            <a:ext cx="1414750" cy="1512282"/>
          </a:xfrm>
          <a:custGeom>
            <a:rect b="b" l="l" r="r" t="t"/>
            <a:pathLst>
              <a:path extrusionOk="0" h="1512282" w="1414750">
                <a:moveTo>
                  <a:pt x="0" y="0"/>
                </a:moveTo>
                <a:lnTo>
                  <a:pt x="1414750" y="0"/>
                </a:lnTo>
                <a:lnTo>
                  <a:pt x="1414750" y="1512282"/>
                </a:lnTo>
                <a:lnTo>
                  <a:pt x="0" y="15122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85000"/>
            </a:blip>
            <a:stretch>
              <a:fillRect b="-153345" l="-206654" r="0" t="-32091"/>
            </a:stretch>
          </a:blipFill>
          <a:ln>
            <a:noFill/>
          </a:ln>
        </p:spPr>
      </p:sp>
      <p:sp>
        <p:nvSpPr>
          <p:cNvPr id="85" name="Google Shape;85;p14"/>
          <p:cNvSpPr/>
          <p:nvPr/>
        </p:nvSpPr>
        <p:spPr>
          <a:xfrm rot="1453481">
            <a:off x="15954242" y="-97426"/>
            <a:ext cx="2167792" cy="2252251"/>
          </a:xfrm>
          <a:custGeom>
            <a:rect b="b" l="l" r="r" t="t"/>
            <a:pathLst>
              <a:path extrusionOk="0" h="2252251" w="2167792">
                <a:moveTo>
                  <a:pt x="0" y="0"/>
                </a:moveTo>
                <a:lnTo>
                  <a:pt x="2167792" y="0"/>
                </a:lnTo>
                <a:lnTo>
                  <a:pt x="2167792" y="2252252"/>
                </a:lnTo>
                <a:lnTo>
                  <a:pt x="0" y="225225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4"/>
          <p:cNvSpPr/>
          <p:nvPr/>
        </p:nvSpPr>
        <p:spPr>
          <a:xfrm rot="5400000">
            <a:off x="13140008" y="8357233"/>
            <a:ext cx="2827644" cy="2575189"/>
          </a:xfrm>
          <a:custGeom>
            <a:rect b="b" l="l" r="r" t="t"/>
            <a:pathLst>
              <a:path extrusionOk="0" h="2575189" w="2827644">
                <a:moveTo>
                  <a:pt x="0" y="0"/>
                </a:moveTo>
                <a:lnTo>
                  <a:pt x="2827644" y="0"/>
                </a:lnTo>
                <a:lnTo>
                  <a:pt x="2827644" y="2575190"/>
                </a:lnTo>
                <a:lnTo>
                  <a:pt x="0" y="25751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 amt="77000"/>
            </a:blip>
            <a:stretch>
              <a:fillRect b="-108655" l="0" r="-85277" t="0"/>
            </a:stretch>
          </a:blipFill>
          <a:ln>
            <a:noFill/>
          </a:ln>
        </p:spPr>
      </p:sp>
      <p:sp>
        <p:nvSpPr>
          <p:cNvPr id="87" name="Google Shape;87;p14"/>
          <p:cNvSpPr/>
          <p:nvPr/>
        </p:nvSpPr>
        <p:spPr>
          <a:xfrm>
            <a:off x="6139664" y="7627718"/>
            <a:ext cx="3102676" cy="3089479"/>
          </a:xfrm>
          <a:custGeom>
            <a:rect b="b" l="l" r="r" t="t"/>
            <a:pathLst>
              <a:path extrusionOk="0" h="3089479" w="3102676">
                <a:moveTo>
                  <a:pt x="0" y="0"/>
                </a:moveTo>
                <a:lnTo>
                  <a:pt x="3102676" y="0"/>
                </a:lnTo>
                <a:lnTo>
                  <a:pt x="3102676" y="3089480"/>
                </a:lnTo>
                <a:lnTo>
                  <a:pt x="0" y="30894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 amt="69000"/>
            </a:blip>
            <a:stretch>
              <a:fillRect b="-138617" l="-161458" r="0" t="0"/>
            </a:stretch>
          </a:blipFill>
          <a:ln>
            <a:noFill/>
          </a:ln>
        </p:spPr>
      </p:sp>
      <p:sp>
        <p:nvSpPr>
          <p:cNvPr id="88" name="Google Shape;88;p14"/>
          <p:cNvSpPr/>
          <p:nvPr/>
        </p:nvSpPr>
        <p:spPr>
          <a:xfrm rot="-4605379">
            <a:off x="4320855" y="9240532"/>
            <a:ext cx="2306750" cy="2295216"/>
          </a:xfrm>
          <a:custGeom>
            <a:rect b="b" l="l" r="r" t="t"/>
            <a:pathLst>
              <a:path extrusionOk="0" h="2295216" w="2306750">
                <a:moveTo>
                  <a:pt x="0" y="0"/>
                </a:moveTo>
                <a:lnTo>
                  <a:pt x="2306750" y="0"/>
                </a:lnTo>
                <a:lnTo>
                  <a:pt x="2306750" y="2295216"/>
                </a:lnTo>
                <a:lnTo>
                  <a:pt x="0" y="22952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79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9" name="Google Shape;89;p14"/>
          <p:cNvSpPr txBox="1"/>
          <p:nvPr/>
        </p:nvSpPr>
        <p:spPr>
          <a:xfrm>
            <a:off x="1357970" y="1941694"/>
            <a:ext cx="2367300" cy="3003900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FFF2CC">
                <a:alpha val="9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6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R </a:t>
            </a:r>
            <a:endParaRPr/>
          </a:p>
        </p:txBody>
      </p:sp>
      <p:sp>
        <p:nvSpPr>
          <p:cNvPr id="90" name="Google Shape;90;p14"/>
          <p:cNvSpPr txBox="1"/>
          <p:nvPr/>
        </p:nvSpPr>
        <p:spPr>
          <a:xfrm>
            <a:off x="1028700" y="7551518"/>
            <a:ext cx="6057043" cy="6794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Background Slides</a:t>
            </a:r>
            <a:endParaRPr/>
          </a:p>
        </p:txBody>
      </p:sp>
      <p:sp>
        <p:nvSpPr>
          <p:cNvPr id="91" name="Google Shape;91;p14"/>
          <p:cNvSpPr txBox="1"/>
          <p:nvPr/>
        </p:nvSpPr>
        <p:spPr>
          <a:xfrm>
            <a:off x="3551160" y="2897944"/>
            <a:ext cx="5951700" cy="16800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23825">
              <a:srgbClr val="FFF2CC">
                <a:alpha val="93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1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omantic</a:t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1183829" y="4356867"/>
            <a:ext cx="2367300" cy="3003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6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L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2937300" y="5338375"/>
            <a:ext cx="2575200" cy="1680000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FFF2CC">
                <a:alpha val="9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1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ove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5827015" y="4404492"/>
            <a:ext cx="2367300" cy="3003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6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H</a:t>
            </a:r>
            <a:endParaRPr/>
          </a:p>
        </p:txBody>
      </p:sp>
      <p:sp>
        <p:nvSpPr>
          <p:cNvPr id="95" name="Google Shape;95;p14"/>
          <p:cNvSpPr txBox="1"/>
          <p:nvPr/>
        </p:nvSpPr>
        <p:spPr>
          <a:xfrm>
            <a:off x="8053619" y="5338369"/>
            <a:ext cx="3340800" cy="1680000"/>
          </a:xfrm>
          <a:prstGeom prst="rect">
            <a:avLst/>
          </a:prstGeom>
          <a:noFill/>
          <a:ln>
            <a:noFill/>
          </a:ln>
          <a:effectLst>
            <a:outerShdw blurRad="271463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1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earts</a:t>
            </a:r>
            <a:endParaRPr/>
          </a:p>
        </p:txBody>
      </p:sp>
      <p:sp>
        <p:nvSpPr>
          <p:cNvPr id="96" name="Google Shape;96;p14"/>
          <p:cNvSpPr/>
          <p:nvPr/>
        </p:nvSpPr>
        <p:spPr>
          <a:xfrm rot="1156021">
            <a:off x="-905602" y="7262972"/>
            <a:ext cx="1811204" cy="1936068"/>
          </a:xfrm>
          <a:custGeom>
            <a:rect b="b" l="l" r="r" t="t"/>
            <a:pathLst>
              <a:path extrusionOk="0" h="1936068" w="1811204">
                <a:moveTo>
                  <a:pt x="0" y="0"/>
                </a:moveTo>
                <a:lnTo>
                  <a:pt x="1811204" y="0"/>
                </a:lnTo>
                <a:lnTo>
                  <a:pt x="1811204" y="1936068"/>
                </a:lnTo>
                <a:lnTo>
                  <a:pt x="0" y="193606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85000"/>
            </a:blip>
            <a:stretch>
              <a:fillRect b="0" l="-117640" r="-88994" t="-185437"/>
            </a:stretch>
          </a:blipFill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4B3E8"/>
            </a:gs>
            <a:gs pos="33333">
              <a:srgbClr val="D2C75C">
                <a:alpha val="97254"/>
              </a:srgbClr>
            </a:gs>
            <a:gs pos="66667">
              <a:srgbClr val="C65667"/>
            </a:gs>
            <a:gs pos="100000">
              <a:srgbClr val="C857B6">
                <a:alpha val="97254"/>
              </a:srgbClr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3"/>
          <p:cNvSpPr/>
          <p:nvPr/>
        </p:nvSpPr>
        <p:spPr>
          <a:xfrm>
            <a:off x="528001" y="1534880"/>
            <a:ext cx="6784206" cy="7217241"/>
          </a:xfrm>
          <a:custGeom>
            <a:rect b="b" l="l" r="r" t="t"/>
            <a:pathLst>
              <a:path extrusionOk="0" h="7217241" w="6784206">
                <a:moveTo>
                  <a:pt x="0" y="0"/>
                </a:moveTo>
                <a:lnTo>
                  <a:pt x="6784207" y="0"/>
                </a:lnTo>
                <a:lnTo>
                  <a:pt x="6784207" y="7217240"/>
                </a:lnTo>
                <a:lnTo>
                  <a:pt x="0" y="72172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23"/>
          <p:cNvSpPr txBox="1"/>
          <p:nvPr/>
        </p:nvSpPr>
        <p:spPr>
          <a:xfrm>
            <a:off x="9172827" y="6330989"/>
            <a:ext cx="8086473" cy="505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paragraph. Elaborate on what you want to discuss. </a:t>
            </a:r>
            <a:endParaRPr/>
          </a:p>
        </p:txBody>
      </p:sp>
      <p:sp>
        <p:nvSpPr>
          <p:cNvPr id="224" name="Google Shape;224;p23"/>
          <p:cNvSpPr txBox="1"/>
          <p:nvPr/>
        </p:nvSpPr>
        <p:spPr>
          <a:xfrm>
            <a:off x="9163050" y="2701894"/>
            <a:ext cx="2144400" cy="27210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677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T </a:t>
            </a:r>
            <a:endParaRPr/>
          </a:p>
        </p:txBody>
      </p:sp>
      <p:sp>
        <p:nvSpPr>
          <p:cNvPr id="225" name="Google Shape;225;p23"/>
          <p:cNvSpPr txBox="1"/>
          <p:nvPr/>
        </p:nvSpPr>
        <p:spPr>
          <a:xfrm>
            <a:off x="10443724" y="3636750"/>
            <a:ext cx="7621800" cy="1521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887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opic or idea</a:t>
            </a:r>
            <a:endParaRPr/>
          </a:p>
        </p:txBody>
      </p:sp>
      <p:sp>
        <p:nvSpPr>
          <p:cNvPr id="226" name="Google Shape;226;p23"/>
          <p:cNvSpPr txBox="1"/>
          <p:nvPr/>
        </p:nvSpPr>
        <p:spPr>
          <a:xfrm>
            <a:off x="9172827" y="5381142"/>
            <a:ext cx="4667250" cy="5429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5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Main point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1" name="Google Shape;231;p24"/>
          <p:cNvGrpSpPr/>
          <p:nvPr/>
        </p:nvGrpSpPr>
        <p:grpSpPr>
          <a:xfrm>
            <a:off x="7486080" y="2103231"/>
            <a:ext cx="9773220" cy="7155069"/>
            <a:chOff x="0" y="-114300"/>
            <a:chExt cx="2574017" cy="1884463"/>
          </a:xfrm>
        </p:grpSpPr>
        <p:sp>
          <p:nvSpPr>
            <p:cNvPr id="232" name="Google Shape;232;p24"/>
            <p:cNvSpPr/>
            <p:nvPr/>
          </p:nvSpPr>
          <p:spPr>
            <a:xfrm>
              <a:off x="0" y="0"/>
              <a:ext cx="2574017" cy="1770163"/>
            </a:xfrm>
            <a:custGeom>
              <a:rect b="b" l="l" r="r" t="t"/>
              <a:pathLst>
                <a:path extrusionOk="0" h="1770163" w="2574017">
                  <a:moveTo>
                    <a:pt x="19804" y="0"/>
                  </a:moveTo>
                  <a:lnTo>
                    <a:pt x="2554213" y="0"/>
                  </a:lnTo>
                  <a:cubicBezTo>
                    <a:pt x="2559465" y="0"/>
                    <a:pt x="2564502" y="2086"/>
                    <a:pt x="2568216" y="5800"/>
                  </a:cubicBezTo>
                  <a:cubicBezTo>
                    <a:pt x="2571930" y="9514"/>
                    <a:pt x="2574017" y="14552"/>
                    <a:pt x="2574017" y="19804"/>
                  </a:cubicBezTo>
                  <a:lnTo>
                    <a:pt x="2574017" y="1750359"/>
                  </a:lnTo>
                  <a:cubicBezTo>
                    <a:pt x="2574017" y="1761296"/>
                    <a:pt x="2565150" y="1770163"/>
                    <a:pt x="2554213" y="1770163"/>
                  </a:cubicBezTo>
                  <a:lnTo>
                    <a:pt x="19804" y="1770163"/>
                  </a:lnTo>
                  <a:cubicBezTo>
                    <a:pt x="8867" y="1770163"/>
                    <a:pt x="0" y="1761296"/>
                    <a:pt x="0" y="1750359"/>
                  </a:cubicBezTo>
                  <a:lnTo>
                    <a:pt x="0" y="19804"/>
                  </a:lnTo>
                  <a:cubicBezTo>
                    <a:pt x="0" y="8867"/>
                    <a:pt x="8867" y="0"/>
                    <a:pt x="19804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24"/>
            <p:cNvSpPr txBox="1"/>
            <p:nvPr/>
          </p:nvSpPr>
          <p:spPr>
            <a:xfrm>
              <a:off x="0" y="-114300"/>
              <a:ext cx="2574017" cy="18844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34" name="Google Shape;234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17382" y="1997206"/>
            <a:ext cx="10519710" cy="7793071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24"/>
          <p:cNvSpPr/>
          <p:nvPr/>
        </p:nvSpPr>
        <p:spPr>
          <a:xfrm rot="-1135173">
            <a:off x="16625466" y="2069641"/>
            <a:ext cx="938050" cy="929842"/>
          </a:xfrm>
          <a:custGeom>
            <a:rect b="b" l="l" r="r" t="t"/>
            <a:pathLst>
              <a:path extrusionOk="0" h="929842" w="938050">
                <a:moveTo>
                  <a:pt x="0" y="0"/>
                </a:moveTo>
                <a:lnTo>
                  <a:pt x="938050" y="0"/>
                </a:lnTo>
                <a:lnTo>
                  <a:pt x="938050" y="929842"/>
                </a:lnTo>
                <a:lnTo>
                  <a:pt x="0" y="92984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24"/>
          <p:cNvSpPr/>
          <p:nvPr/>
        </p:nvSpPr>
        <p:spPr>
          <a:xfrm>
            <a:off x="-895791" y="2734237"/>
            <a:ext cx="5237528" cy="4818526"/>
          </a:xfrm>
          <a:custGeom>
            <a:rect b="b" l="l" r="r" t="t"/>
            <a:pathLst>
              <a:path extrusionOk="0" h="4818526" w="5237528">
                <a:moveTo>
                  <a:pt x="0" y="0"/>
                </a:moveTo>
                <a:lnTo>
                  <a:pt x="5237529" y="0"/>
                </a:lnTo>
                <a:lnTo>
                  <a:pt x="5237529" y="4818526"/>
                </a:lnTo>
                <a:lnTo>
                  <a:pt x="0" y="48185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7" name="Google Shape;237;p24"/>
          <p:cNvSpPr/>
          <p:nvPr/>
        </p:nvSpPr>
        <p:spPr>
          <a:xfrm rot="5400000">
            <a:off x="16957512" y="432510"/>
            <a:ext cx="1811035" cy="1801980"/>
          </a:xfrm>
          <a:custGeom>
            <a:rect b="b" l="l" r="r" t="t"/>
            <a:pathLst>
              <a:path extrusionOk="0" h="1801980" w="1811035">
                <a:moveTo>
                  <a:pt x="0" y="0"/>
                </a:moveTo>
                <a:lnTo>
                  <a:pt x="1811036" y="0"/>
                </a:lnTo>
                <a:lnTo>
                  <a:pt x="1811036" y="1801980"/>
                </a:lnTo>
                <a:lnTo>
                  <a:pt x="0" y="1801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6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8" name="Google Shape;238;p24"/>
          <p:cNvSpPr txBox="1"/>
          <p:nvPr/>
        </p:nvSpPr>
        <p:spPr>
          <a:xfrm>
            <a:off x="859699" y="7223667"/>
            <a:ext cx="5139320" cy="20346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Context for the chart. How does it describe part-to-whole relationships and hierarchies? What factors might be contributing to the differences in allocation? What other observations are worth highlighting? </a:t>
            </a:r>
            <a:endParaRPr/>
          </a:p>
        </p:txBody>
      </p:sp>
      <p:sp>
        <p:nvSpPr>
          <p:cNvPr id="239" name="Google Shape;239;p24"/>
          <p:cNvSpPr txBox="1"/>
          <p:nvPr/>
        </p:nvSpPr>
        <p:spPr>
          <a:xfrm>
            <a:off x="7486080" y="904875"/>
            <a:ext cx="977322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subtitle. This should be a description different from the title.</a:t>
            </a:r>
            <a:endParaRPr/>
          </a:p>
        </p:txBody>
      </p:sp>
      <p:sp>
        <p:nvSpPr>
          <p:cNvPr id="240" name="Google Shape;240;p24"/>
          <p:cNvSpPr txBox="1"/>
          <p:nvPr/>
        </p:nvSpPr>
        <p:spPr>
          <a:xfrm>
            <a:off x="7486080" y="1661683"/>
            <a:ext cx="3939488" cy="4711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12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$ billions in revenue</a:t>
            </a:r>
            <a:endParaRPr/>
          </a:p>
        </p:txBody>
      </p:sp>
      <p:sp>
        <p:nvSpPr>
          <p:cNvPr id="241" name="Google Shape;241;p24"/>
          <p:cNvSpPr txBox="1"/>
          <p:nvPr/>
        </p:nvSpPr>
        <p:spPr>
          <a:xfrm>
            <a:off x="1028700" y="603485"/>
            <a:ext cx="1388400" cy="1761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447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C</a:t>
            </a:r>
            <a:endParaRPr/>
          </a:p>
        </p:txBody>
      </p:sp>
      <p:sp>
        <p:nvSpPr>
          <p:cNvPr id="242" name="Google Shape;242;p24"/>
          <p:cNvSpPr txBox="1"/>
          <p:nvPr/>
        </p:nvSpPr>
        <p:spPr>
          <a:xfrm>
            <a:off x="1997695" y="1204197"/>
            <a:ext cx="4203300" cy="985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2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401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hart title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B77EA"/>
            </a:gs>
            <a:gs pos="50000">
              <a:srgbClr val="E84A70">
                <a:alpha val="97254"/>
              </a:srgbClr>
            </a:gs>
            <a:gs pos="100000">
              <a:srgbClr val="A0DEE4"/>
            </a:gs>
          </a:gsLst>
          <a:lin ang="5400000" scaled="0"/>
        </a:gra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5"/>
          <p:cNvPicPr preferRelativeResize="0"/>
          <p:nvPr/>
        </p:nvPicPr>
        <p:blipFill rotWithShape="1">
          <a:blip r:embed="rId3">
            <a:alphaModFix/>
          </a:blip>
          <a:srcRect b="21209" l="0" r="0" t="32373"/>
          <a:stretch/>
        </p:blipFill>
        <p:spPr>
          <a:xfrm>
            <a:off x="0" y="4620785"/>
            <a:ext cx="18288000" cy="566621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5"/>
          <p:cNvSpPr/>
          <p:nvPr/>
        </p:nvSpPr>
        <p:spPr>
          <a:xfrm>
            <a:off x="13188256" y="299657"/>
            <a:ext cx="4598417" cy="4008877"/>
          </a:xfrm>
          <a:custGeom>
            <a:rect b="b" l="l" r="r" t="t"/>
            <a:pathLst>
              <a:path extrusionOk="0" h="4008877" w="4598417">
                <a:moveTo>
                  <a:pt x="0" y="0"/>
                </a:moveTo>
                <a:lnTo>
                  <a:pt x="4598417" y="0"/>
                </a:lnTo>
                <a:lnTo>
                  <a:pt x="4598417" y="4008877"/>
                </a:lnTo>
                <a:lnTo>
                  <a:pt x="0" y="400887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6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25"/>
          <p:cNvSpPr txBox="1"/>
          <p:nvPr/>
        </p:nvSpPr>
        <p:spPr>
          <a:xfrm>
            <a:off x="1028700" y="3012637"/>
            <a:ext cx="11593391" cy="590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paragraph. Elaborate on what you want to discuss. </a:t>
            </a:r>
            <a:endParaRPr/>
          </a:p>
        </p:txBody>
      </p:sp>
      <p:sp>
        <p:nvSpPr>
          <p:cNvPr id="250" name="Google Shape;250;p25"/>
          <p:cNvSpPr txBox="1"/>
          <p:nvPr/>
        </p:nvSpPr>
        <p:spPr>
          <a:xfrm>
            <a:off x="1085850" y="492563"/>
            <a:ext cx="2041500" cy="2590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3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T </a:t>
            </a:r>
            <a:endParaRPr/>
          </a:p>
        </p:txBody>
      </p:sp>
      <p:sp>
        <p:nvSpPr>
          <p:cNvPr id="251" name="Google Shape;251;p25"/>
          <p:cNvSpPr txBox="1"/>
          <p:nvPr/>
        </p:nvSpPr>
        <p:spPr>
          <a:xfrm>
            <a:off x="2292230" y="1348939"/>
            <a:ext cx="10408800" cy="14466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3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opic or idea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4B3E8"/>
            </a:gs>
            <a:gs pos="33333">
              <a:srgbClr val="D2C75C">
                <a:alpha val="97254"/>
              </a:srgbClr>
            </a:gs>
            <a:gs pos="66667">
              <a:srgbClr val="C65667"/>
            </a:gs>
            <a:gs pos="100000">
              <a:srgbClr val="C857B6">
                <a:alpha val="97254"/>
              </a:srgbClr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26"/>
          <p:cNvGrpSpPr/>
          <p:nvPr/>
        </p:nvGrpSpPr>
        <p:grpSpPr>
          <a:xfrm>
            <a:off x="1021297" y="2666753"/>
            <a:ext cx="16238003" cy="6927361"/>
            <a:chOff x="0" y="-114300"/>
            <a:chExt cx="4276676" cy="1824490"/>
          </a:xfrm>
        </p:grpSpPr>
        <p:sp>
          <p:nvSpPr>
            <p:cNvPr id="257" name="Google Shape;257;p26"/>
            <p:cNvSpPr/>
            <p:nvPr/>
          </p:nvSpPr>
          <p:spPr>
            <a:xfrm>
              <a:off x="0" y="0"/>
              <a:ext cx="4276676" cy="1710190"/>
            </a:xfrm>
            <a:custGeom>
              <a:rect b="b" l="l" r="r" t="t"/>
              <a:pathLst>
                <a:path extrusionOk="0" h="1710190" w="4276676">
                  <a:moveTo>
                    <a:pt x="11919" y="0"/>
                  </a:moveTo>
                  <a:lnTo>
                    <a:pt x="4264756" y="0"/>
                  </a:lnTo>
                  <a:cubicBezTo>
                    <a:pt x="4271339" y="0"/>
                    <a:pt x="4276676" y="5337"/>
                    <a:pt x="4276676" y="11919"/>
                  </a:cubicBezTo>
                  <a:lnTo>
                    <a:pt x="4276676" y="1698271"/>
                  </a:lnTo>
                  <a:cubicBezTo>
                    <a:pt x="4276676" y="1704854"/>
                    <a:pt x="4271339" y="1710190"/>
                    <a:pt x="4264756" y="1710190"/>
                  </a:cubicBezTo>
                  <a:lnTo>
                    <a:pt x="11919" y="1710190"/>
                  </a:lnTo>
                  <a:cubicBezTo>
                    <a:pt x="5337" y="1710190"/>
                    <a:pt x="0" y="1704854"/>
                    <a:pt x="0" y="1698271"/>
                  </a:cubicBezTo>
                  <a:lnTo>
                    <a:pt x="0" y="11919"/>
                  </a:lnTo>
                  <a:cubicBezTo>
                    <a:pt x="0" y="5337"/>
                    <a:pt x="5337" y="0"/>
                    <a:pt x="11919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26"/>
            <p:cNvSpPr txBox="1"/>
            <p:nvPr/>
          </p:nvSpPr>
          <p:spPr>
            <a:xfrm>
              <a:off x="0" y="-114300"/>
              <a:ext cx="4276676" cy="18244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9" name="Google Shape;259;p26"/>
          <p:cNvSpPr/>
          <p:nvPr/>
        </p:nvSpPr>
        <p:spPr>
          <a:xfrm>
            <a:off x="11277386" y="4357719"/>
            <a:ext cx="1985301" cy="2041440"/>
          </a:xfrm>
          <a:custGeom>
            <a:rect b="b" l="l" r="r" t="t"/>
            <a:pathLst>
              <a:path extrusionOk="0" h="2041440" w="1985301">
                <a:moveTo>
                  <a:pt x="0" y="0"/>
                </a:moveTo>
                <a:lnTo>
                  <a:pt x="1985300" y="0"/>
                </a:lnTo>
                <a:lnTo>
                  <a:pt x="1985300" y="2041440"/>
                </a:lnTo>
                <a:lnTo>
                  <a:pt x="0" y="20414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0" name="Google Shape;260;p26"/>
          <p:cNvSpPr/>
          <p:nvPr/>
        </p:nvSpPr>
        <p:spPr>
          <a:xfrm>
            <a:off x="1442102" y="6825326"/>
            <a:ext cx="2591717" cy="2432974"/>
          </a:xfrm>
          <a:custGeom>
            <a:rect b="b" l="l" r="r" t="t"/>
            <a:pathLst>
              <a:path extrusionOk="0" h="2432974" w="2591717">
                <a:moveTo>
                  <a:pt x="0" y="0"/>
                </a:moveTo>
                <a:lnTo>
                  <a:pt x="2591717" y="0"/>
                </a:lnTo>
                <a:lnTo>
                  <a:pt x="2591717" y="2432974"/>
                </a:lnTo>
                <a:lnTo>
                  <a:pt x="0" y="24329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1" name="Google Shape;261;p26"/>
          <p:cNvSpPr/>
          <p:nvPr/>
        </p:nvSpPr>
        <p:spPr>
          <a:xfrm>
            <a:off x="7882371" y="7076620"/>
            <a:ext cx="2293487" cy="2181680"/>
          </a:xfrm>
          <a:custGeom>
            <a:rect b="b" l="l" r="r" t="t"/>
            <a:pathLst>
              <a:path extrusionOk="0" h="2181680" w="2293487">
                <a:moveTo>
                  <a:pt x="0" y="0"/>
                </a:moveTo>
                <a:lnTo>
                  <a:pt x="2293487" y="0"/>
                </a:lnTo>
                <a:lnTo>
                  <a:pt x="2293487" y="2181680"/>
                </a:lnTo>
                <a:lnTo>
                  <a:pt x="0" y="21816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2" name="Google Shape;262;p26"/>
          <p:cNvSpPr/>
          <p:nvPr/>
        </p:nvSpPr>
        <p:spPr>
          <a:xfrm>
            <a:off x="4786294" y="7084959"/>
            <a:ext cx="2135307" cy="2173341"/>
          </a:xfrm>
          <a:custGeom>
            <a:rect b="b" l="l" r="r" t="t"/>
            <a:pathLst>
              <a:path extrusionOk="0" h="2173341" w="2135307">
                <a:moveTo>
                  <a:pt x="0" y="0"/>
                </a:moveTo>
                <a:lnTo>
                  <a:pt x="2135307" y="0"/>
                </a:lnTo>
                <a:lnTo>
                  <a:pt x="2135307" y="2173341"/>
                </a:lnTo>
                <a:lnTo>
                  <a:pt x="0" y="21733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3" name="Google Shape;263;p26"/>
          <p:cNvSpPr/>
          <p:nvPr/>
        </p:nvSpPr>
        <p:spPr>
          <a:xfrm>
            <a:off x="14474052" y="4101714"/>
            <a:ext cx="1840828" cy="2297446"/>
          </a:xfrm>
          <a:custGeom>
            <a:rect b="b" l="l" r="r" t="t"/>
            <a:pathLst>
              <a:path extrusionOk="0" h="2297446" w="1840828">
                <a:moveTo>
                  <a:pt x="0" y="0"/>
                </a:moveTo>
                <a:lnTo>
                  <a:pt x="1840829" y="0"/>
                </a:lnTo>
                <a:lnTo>
                  <a:pt x="1840829" y="2297445"/>
                </a:lnTo>
                <a:lnTo>
                  <a:pt x="0" y="229744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4" name="Google Shape;264;p26"/>
          <p:cNvSpPr/>
          <p:nvPr/>
        </p:nvSpPr>
        <p:spPr>
          <a:xfrm>
            <a:off x="11158104" y="6938859"/>
            <a:ext cx="2020813" cy="2319441"/>
          </a:xfrm>
          <a:custGeom>
            <a:rect b="b" l="l" r="r" t="t"/>
            <a:pathLst>
              <a:path extrusionOk="0" h="2319441" w="2020813">
                <a:moveTo>
                  <a:pt x="0" y="0"/>
                </a:moveTo>
                <a:lnTo>
                  <a:pt x="2020814" y="0"/>
                </a:lnTo>
                <a:lnTo>
                  <a:pt x="2020814" y="2319441"/>
                </a:lnTo>
                <a:lnTo>
                  <a:pt x="0" y="2319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5" name="Google Shape;265;p26"/>
          <p:cNvSpPr/>
          <p:nvPr/>
        </p:nvSpPr>
        <p:spPr>
          <a:xfrm>
            <a:off x="7882371" y="4343985"/>
            <a:ext cx="2261540" cy="2055174"/>
          </a:xfrm>
          <a:custGeom>
            <a:rect b="b" l="l" r="r" t="t"/>
            <a:pathLst>
              <a:path extrusionOk="0" h="2055174" w="2261540">
                <a:moveTo>
                  <a:pt x="0" y="0"/>
                </a:moveTo>
                <a:lnTo>
                  <a:pt x="2261540" y="0"/>
                </a:lnTo>
                <a:lnTo>
                  <a:pt x="2261540" y="2055174"/>
                </a:lnTo>
                <a:lnTo>
                  <a:pt x="0" y="20551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6" name="Google Shape;266;p26"/>
          <p:cNvSpPr/>
          <p:nvPr/>
        </p:nvSpPr>
        <p:spPr>
          <a:xfrm>
            <a:off x="14347600" y="6938859"/>
            <a:ext cx="2252757" cy="2319441"/>
          </a:xfrm>
          <a:custGeom>
            <a:rect b="b" l="l" r="r" t="t"/>
            <a:pathLst>
              <a:path extrusionOk="0" h="2319441" w="2252757">
                <a:moveTo>
                  <a:pt x="0" y="0"/>
                </a:moveTo>
                <a:lnTo>
                  <a:pt x="2252757" y="0"/>
                </a:lnTo>
                <a:lnTo>
                  <a:pt x="2252757" y="2319441"/>
                </a:lnTo>
                <a:lnTo>
                  <a:pt x="0" y="231944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7" name="Google Shape;267;p26"/>
          <p:cNvSpPr/>
          <p:nvPr/>
        </p:nvSpPr>
        <p:spPr>
          <a:xfrm>
            <a:off x="4456858" y="4274813"/>
            <a:ext cx="2455892" cy="2124347"/>
          </a:xfrm>
          <a:custGeom>
            <a:rect b="b" l="l" r="r" t="t"/>
            <a:pathLst>
              <a:path extrusionOk="0" h="2124347" w="2455892">
                <a:moveTo>
                  <a:pt x="0" y="0"/>
                </a:moveTo>
                <a:lnTo>
                  <a:pt x="2455892" y="0"/>
                </a:lnTo>
                <a:lnTo>
                  <a:pt x="2455892" y="2124346"/>
                </a:lnTo>
                <a:lnTo>
                  <a:pt x="0" y="212434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68" name="Google Shape;268;p26"/>
          <p:cNvSpPr txBox="1"/>
          <p:nvPr/>
        </p:nvSpPr>
        <p:spPr>
          <a:xfrm>
            <a:off x="1028700" y="2367311"/>
            <a:ext cx="16230600" cy="384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Use these in your presentation. Delete or hide this page before presenting.</a:t>
            </a:r>
            <a:endParaRPr/>
          </a:p>
        </p:txBody>
      </p:sp>
      <p:sp>
        <p:nvSpPr>
          <p:cNvPr id="269" name="Google Shape;269;p26"/>
          <p:cNvSpPr txBox="1"/>
          <p:nvPr/>
        </p:nvSpPr>
        <p:spPr>
          <a:xfrm>
            <a:off x="6112579" y="3409329"/>
            <a:ext cx="6062842" cy="4590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Design Elements / Icons</a:t>
            </a:r>
            <a:endParaRPr/>
          </a:p>
        </p:txBody>
      </p:sp>
      <p:sp>
        <p:nvSpPr>
          <p:cNvPr id="270" name="Google Shape;270;p26"/>
          <p:cNvSpPr txBox="1"/>
          <p:nvPr/>
        </p:nvSpPr>
        <p:spPr>
          <a:xfrm>
            <a:off x="5108033" y="384575"/>
            <a:ext cx="1779900" cy="22584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73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R </a:t>
            </a:r>
            <a:endParaRPr/>
          </a:p>
        </p:txBody>
      </p:sp>
      <p:sp>
        <p:nvSpPr>
          <p:cNvPr id="271" name="Google Shape;271;p26"/>
          <p:cNvSpPr txBox="1"/>
          <p:nvPr/>
        </p:nvSpPr>
        <p:spPr>
          <a:xfrm>
            <a:off x="6704807" y="1020142"/>
            <a:ext cx="3769200" cy="1261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19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esource </a:t>
            </a:r>
            <a:endParaRPr/>
          </a:p>
        </p:txBody>
      </p:sp>
      <p:sp>
        <p:nvSpPr>
          <p:cNvPr id="272" name="Google Shape;272;p26"/>
          <p:cNvSpPr txBox="1"/>
          <p:nvPr/>
        </p:nvSpPr>
        <p:spPr>
          <a:xfrm>
            <a:off x="10646437" y="384575"/>
            <a:ext cx="1779900" cy="22584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73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P</a:t>
            </a:r>
            <a:endParaRPr/>
          </a:p>
        </p:txBody>
      </p:sp>
      <p:sp>
        <p:nvSpPr>
          <p:cNvPr id="273" name="Google Shape;273;p26"/>
          <p:cNvSpPr txBox="1"/>
          <p:nvPr/>
        </p:nvSpPr>
        <p:spPr>
          <a:xfrm>
            <a:off x="12077147" y="969271"/>
            <a:ext cx="1682400" cy="1261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19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age</a:t>
            </a:r>
            <a:endParaRPr/>
          </a:p>
        </p:txBody>
      </p:sp>
      <p:sp>
        <p:nvSpPr>
          <p:cNvPr id="274" name="Google Shape;274;p26"/>
          <p:cNvSpPr/>
          <p:nvPr/>
        </p:nvSpPr>
        <p:spPr>
          <a:xfrm>
            <a:off x="1839875" y="4326301"/>
            <a:ext cx="1647362" cy="2072859"/>
          </a:xfrm>
          <a:custGeom>
            <a:rect b="b" l="l" r="r" t="t"/>
            <a:pathLst>
              <a:path extrusionOk="0" h="2072859" w="1647362">
                <a:moveTo>
                  <a:pt x="0" y="0"/>
                </a:moveTo>
                <a:lnTo>
                  <a:pt x="1647362" y="0"/>
                </a:lnTo>
                <a:lnTo>
                  <a:pt x="1647362" y="2072858"/>
                </a:lnTo>
                <a:lnTo>
                  <a:pt x="0" y="20728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9" name="Google Shape;279;p27"/>
          <p:cNvGrpSpPr/>
          <p:nvPr/>
        </p:nvGrpSpPr>
        <p:grpSpPr>
          <a:xfrm>
            <a:off x="5631280" y="3142283"/>
            <a:ext cx="7025441" cy="2387949"/>
            <a:chOff x="0" y="-114300"/>
            <a:chExt cx="1850322" cy="628925"/>
          </a:xfrm>
        </p:grpSpPr>
        <p:sp>
          <p:nvSpPr>
            <p:cNvPr id="280" name="Google Shape;280;p27"/>
            <p:cNvSpPr/>
            <p:nvPr/>
          </p:nvSpPr>
          <p:spPr>
            <a:xfrm>
              <a:off x="0" y="0"/>
              <a:ext cx="1850322" cy="514625"/>
            </a:xfrm>
            <a:custGeom>
              <a:rect b="b" l="l" r="r" t="t"/>
              <a:pathLst>
                <a:path extrusionOk="0" h="514625" w="1850322">
                  <a:moveTo>
                    <a:pt x="27550" y="0"/>
                  </a:moveTo>
                  <a:lnTo>
                    <a:pt x="1822772" y="0"/>
                  </a:lnTo>
                  <a:cubicBezTo>
                    <a:pt x="1837987" y="0"/>
                    <a:pt x="1850322" y="12334"/>
                    <a:pt x="1850322" y="27550"/>
                  </a:cubicBezTo>
                  <a:lnTo>
                    <a:pt x="1850322" y="487075"/>
                  </a:lnTo>
                  <a:cubicBezTo>
                    <a:pt x="1850322" y="494382"/>
                    <a:pt x="1847419" y="501389"/>
                    <a:pt x="1842253" y="506556"/>
                  </a:cubicBezTo>
                  <a:cubicBezTo>
                    <a:pt x="1837086" y="511722"/>
                    <a:pt x="1830079" y="514625"/>
                    <a:pt x="1822772" y="514625"/>
                  </a:cubicBezTo>
                  <a:lnTo>
                    <a:pt x="27550" y="514625"/>
                  </a:lnTo>
                  <a:cubicBezTo>
                    <a:pt x="20243" y="514625"/>
                    <a:pt x="13236" y="511722"/>
                    <a:pt x="8069" y="506556"/>
                  </a:cubicBezTo>
                  <a:cubicBezTo>
                    <a:pt x="2903" y="501389"/>
                    <a:pt x="0" y="494382"/>
                    <a:pt x="0" y="487075"/>
                  </a:cubicBezTo>
                  <a:lnTo>
                    <a:pt x="0" y="27550"/>
                  </a:lnTo>
                  <a:cubicBezTo>
                    <a:pt x="0" y="20243"/>
                    <a:pt x="2903" y="13236"/>
                    <a:pt x="8069" y="8069"/>
                  </a:cubicBezTo>
                  <a:cubicBezTo>
                    <a:pt x="13236" y="2903"/>
                    <a:pt x="20243" y="0"/>
                    <a:pt x="2755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7"/>
            <p:cNvSpPr txBox="1"/>
            <p:nvPr/>
          </p:nvSpPr>
          <p:spPr>
            <a:xfrm>
              <a:off x="0" y="-114300"/>
              <a:ext cx="1850322" cy="6289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27"/>
          <p:cNvSpPr/>
          <p:nvPr/>
        </p:nvSpPr>
        <p:spPr>
          <a:xfrm>
            <a:off x="7282171" y="3866728"/>
            <a:ext cx="3723658" cy="930914"/>
          </a:xfrm>
          <a:custGeom>
            <a:rect b="b" l="l" r="r" t="t"/>
            <a:pathLst>
              <a:path extrusionOk="0" h="930914" w="3723658">
                <a:moveTo>
                  <a:pt x="0" y="0"/>
                </a:moveTo>
                <a:lnTo>
                  <a:pt x="3723658" y="0"/>
                </a:lnTo>
                <a:lnTo>
                  <a:pt x="3723658" y="930915"/>
                </a:lnTo>
                <a:lnTo>
                  <a:pt x="0" y="93091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3" name="Google Shape;283;p27"/>
          <p:cNvSpPr/>
          <p:nvPr/>
        </p:nvSpPr>
        <p:spPr>
          <a:xfrm rot="745759">
            <a:off x="14802470" y="7043703"/>
            <a:ext cx="3090963" cy="2727775"/>
          </a:xfrm>
          <a:custGeom>
            <a:rect b="b" l="l" r="r" t="t"/>
            <a:pathLst>
              <a:path extrusionOk="0" h="2727775" w="3090963">
                <a:moveTo>
                  <a:pt x="0" y="0"/>
                </a:moveTo>
                <a:lnTo>
                  <a:pt x="3090963" y="0"/>
                </a:lnTo>
                <a:lnTo>
                  <a:pt x="3090963" y="2727774"/>
                </a:lnTo>
                <a:lnTo>
                  <a:pt x="0" y="272777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4" name="Google Shape;284;p27"/>
          <p:cNvSpPr/>
          <p:nvPr/>
        </p:nvSpPr>
        <p:spPr>
          <a:xfrm rot="-87386">
            <a:off x="546733" y="7466067"/>
            <a:ext cx="2581085" cy="2306844"/>
          </a:xfrm>
          <a:custGeom>
            <a:rect b="b" l="l" r="r" t="t"/>
            <a:pathLst>
              <a:path extrusionOk="0" h="2306844" w="2581085">
                <a:moveTo>
                  <a:pt x="0" y="0"/>
                </a:moveTo>
                <a:lnTo>
                  <a:pt x="2581085" y="0"/>
                </a:lnTo>
                <a:lnTo>
                  <a:pt x="2581085" y="2306844"/>
                </a:lnTo>
                <a:lnTo>
                  <a:pt x="0" y="23068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5" name="Google Shape;285;p27"/>
          <p:cNvSpPr/>
          <p:nvPr/>
        </p:nvSpPr>
        <p:spPr>
          <a:xfrm rot="-1040520">
            <a:off x="916821" y="6433382"/>
            <a:ext cx="624756" cy="619290"/>
          </a:xfrm>
          <a:custGeom>
            <a:rect b="b" l="l" r="r" t="t"/>
            <a:pathLst>
              <a:path extrusionOk="0" h="619290" w="624756">
                <a:moveTo>
                  <a:pt x="0" y="0"/>
                </a:moveTo>
                <a:lnTo>
                  <a:pt x="624756" y="0"/>
                </a:lnTo>
                <a:lnTo>
                  <a:pt x="624756" y="619290"/>
                </a:lnTo>
                <a:lnTo>
                  <a:pt x="0" y="6192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86" name="Google Shape;286;p27"/>
          <p:cNvSpPr txBox="1"/>
          <p:nvPr/>
        </p:nvSpPr>
        <p:spPr>
          <a:xfrm>
            <a:off x="2500156" y="2310123"/>
            <a:ext cx="13287688" cy="3849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1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99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287" name="Google Shape;287;p27"/>
          <p:cNvSpPr txBox="1"/>
          <p:nvPr/>
        </p:nvSpPr>
        <p:spPr>
          <a:xfrm>
            <a:off x="6159418" y="8494767"/>
            <a:ext cx="5969164" cy="5969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34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Happy designing!</a:t>
            </a:r>
            <a:endParaRPr/>
          </a:p>
        </p:txBody>
      </p:sp>
      <p:sp>
        <p:nvSpPr>
          <p:cNvPr id="288" name="Google Shape;288;p27"/>
          <p:cNvSpPr txBox="1"/>
          <p:nvPr/>
        </p:nvSpPr>
        <p:spPr>
          <a:xfrm>
            <a:off x="6825276" y="4925856"/>
            <a:ext cx="4637447" cy="3664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for the presentation template</a:t>
            </a:r>
            <a:endParaRPr/>
          </a:p>
        </p:txBody>
      </p:sp>
      <p:grpSp>
        <p:nvGrpSpPr>
          <p:cNvPr id="289" name="Google Shape;289;p27"/>
          <p:cNvGrpSpPr/>
          <p:nvPr/>
        </p:nvGrpSpPr>
        <p:grpSpPr>
          <a:xfrm>
            <a:off x="5631280" y="5286749"/>
            <a:ext cx="7025441" cy="2179318"/>
            <a:chOff x="0" y="-114300"/>
            <a:chExt cx="1850322" cy="573977"/>
          </a:xfrm>
        </p:grpSpPr>
        <p:sp>
          <p:nvSpPr>
            <p:cNvPr id="290" name="Google Shape;290;p27"/>
            <p:cNvSpPr/>
            <p:nvPr/>
          </p:nvSpPr>
          <p:spPr>
            <a:xfrm>
              <a:off x="0" y="0"/>
              <a:ext cx="1850322" cy="459677"/>
            </a:xfrm>
            <a:custGeom>
              <a:rect b="b" l="l" r="r" t="t"/>
              <a:pathLst>
                <a:path extrusionOk="0" h="459677" w="1850322">
                  <a:moveTo>
                    <a:pt x="27550" y="0"/>
                  </a:moveTo>
                  <a:lnTo>
                    <a:pt x="1822772" y="0"/>
                  </a:lnTo>
                  <a:cubicBezTo>
                    <a:pt x="1837987" y="0"/>
                    <a:pt x="1850322" y="12334"/>
                    <a:pt x="1850322" y="27550"/>
                  </a:cubicBezTo>
                  <a:lnTo>
                    <a:pt x="1850322" y="432127"/>
                  </a:lnTo>
                  <a:cubicBezTo>
                    <a:pt x="1850322" y="439434"/>
                    <a:pt x="1847419" y="446441"/>
                    <a:pt x="1842253" y="451608"/>
                  </a:cubicBezTo>
                  <a:cubicBezTo>
                    <a:pt x="1837086" y="456774"/>
                    <a:pt x="1830079" y="459677"/>
                    <a:pt x="1822772" y="459677"/>
                  </a:cubicBezTo>
                  <a:lnTo>
                    <a:pt x="27550" y="459677"/>
                  </a:lnTo>
                  <a:cubicBezTo>
                    <a:pt x="20243" y="459677"/>
                    <a:pt x="13236" y="456774"/>
                    <a:pt x="8069" y="451608"/>
                  </a:cubicBezTo>
                  <a:cubicBezTo>
                    <a:pt x="2903" y="446441"/>
                    <a:pt x="0" y="439434"/>
                    <a:pt x="0" y="432127"/>
                  </a:cubicBezTo>
                  <a:lnTo>
                    <a:pt x="0" y="27550"/>
                  </a:lnTo>
                  <a:cubicBezTo>
                    <a:pt x="0" y="20243"/>
                    <a:pt x="2903" y="13236"/>
                    <a:pt x="8069" y="8069"/>
                  </a:cubicBezTo>
                  <a:cubicBezTo>
                    <a:pt x="13236" y="2903"/>
                    <a:pt x="20243" y="0"/>
                    <a:pt x="2755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7"/>
            <p:cNvSpPr txBox="1"/>
            <p:nvPr/>
          </p:nvSpPr>
          <p:spPr>
            <a:xfrm>
              <a:off x="0" y="-114300"/>
              <a:ext cx="1850322" cy="573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p27"/>
          <p:cNvSpPr txBox="1"/>
          <p:nvPr/>
        </p:nvSpPr>
        <p:spPr>
          <a:xfrm>
            <a:off x="6110027" y="6286312"/>
            <a:ext cx="6067945" cy="7483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712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Pexels, Pixabay</a:t>
            </a:r>
            <a:endParaRPr/>
          </a:p>
        </p:txBody>
      </p:sp>
      <p:sp>
        <p:nvSpPr>
          <p:cNvPr id="293" name="Google Shape;293;p27"/>
          <p:cNvSpPr txBox="1"/>
          <p:nvPr/>
        </p:nvSpPr>
        <p:spPr>
          <a:xfrm>
            <a:off x="7491771" y="506023"/>
            <a:ext cx="1478700" cy="18762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19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C</a:t>
            </a:r>
            <a:endParaRPr/>
          </a:p>
        </p:txBody>
      </p:sp>
      <p:sp>
        <p:nvSpPr>
          <p:cNvPr id="294" name="Google Shape;294;p27"/>
          <p:cNvSpPr txBox="1"/>
          <p:nvPr/>
        </p:nvSpPr>
        <p:spPr>
          <a:xfrm>
            <a:off x="8477822" y="942400"/>
            <a:ext cx="4179000" cy="10494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>
                <a:alpha val="5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818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redits</a:t>
            </a:r>
            <a:endParaRPr/>
          </a:p>
        </p:txBody>
      </p:sp>
      <p:sp>
        <p:nvSpPr>
          <p:cNvPr id="295" name="Google Shape;295;p27"/>
          <p:cNvSpPr/>
          <p:nvPr/>
        </p:nvSpPr>
        <p:spPr>
          <a:xfrm rot="-2780771">
            <a:off x="-1066520" y="-2455571"/>
            <a:ext cx="5372389" cy="5345527"/>
          </a:xfrm>
          <a:custGeom>
            <a:rect b="b" l="l" r="r" t="t"/>
            <a:pathLst>
              <a:path extrusionOk="0" h="5345527" w="5372389">
                <a:moveTo>
                  <a:pt x="0" y="0"/>
                </a:moveTo>
                <a:lnTo>
                  <a:pt x="5372389" y="0"/>
                </a:lnTo>
                <a:lnTo>
                  <a:pt x="5372389" y="5345527"/>
                </a:lnTo>
                <a:lnTo>
                  <a:pt x="0" y="534552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67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96" name="Google Shape;296;p27"/>
          <p:cNvSpPr/>
          <p:nvPr/>
        </p:nvSpPr>
        <p:spPr>
          <a:xfrm rot="8552781">
            <a:off x="16043721" y="-605593"/>
            <a:ext cx="3495083" cy="3477607"/>
          </a:xfrm>
          <a:custGeom>
            <a:rect b="b" l="l" r="r" t="t"/>
            <a:pathLst>
              <a:path extrusionOk="0" h="3477607" w="3495083">
                <a:moveTo>
                  <a:pt x="0" y="0"/>
                </a:moveTo>
                <a:lnTo>
                  <a:pt x="3495082" y="0"/>
                </a:lnTo>
                <a:lnTo>
                  <a:pt x="3495082" y="3477607"/>
                </a:lnTo>
                <a:lnTo>
                  <a:pt x="0" y="347760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67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B77EA"/>
            </a:gs>
            <a:gs pos="50000">
              <a:srgbClr val="E84A70">
                <a:alpha val="97254"/>
              </a:srgbClr>
            </a:gs>
            <a:gs pos="100000">
              <a:srgbClr val="A0DEE4"/>
            </a:gs>
          </a:gsLst>
          <a:lin ang="5400000" scaled="0"/>
        </a:gra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8"/>
          <p:cNvSpPr/>
          <p:nvPr/>
        </p:nvSpPr>
        <p:spPr>
          <a:xfrm rot="-4276021">
            <a:off x="2980253" y="8989047"/>
            <a:ext cx="2223782" cy="2212664"/>
          </a:xfrm>
          <a:custGeom>
            <a:rect b="b" l="l" r="r" t="t"/>
            <a:pathLst>
              <a:path extrusionOk="0" h="2212664" w="2223782">
                <a:moveTo>
                  <a:pt x="0" y="0"/>
                </a:moveTo>
                <a:lnTo>
                  <a:pt x="2223782" y="0"/>
                </a:lnTo>
                <a:lnTo>
                  <a:pt x="2223782" y="2212664"/>
                </a:lnTo>
                <a:lnTo>
                  <a:pt x="0" y="22126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67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02" name="Google Shape;302;p28"/>
          <p:cNvGrpSpPr/>
          <p:nvPr/>
        </p:nvGrpSpPr>
        <p:grpSpPr>
          <a:xfrm>
            <a:off x="1223603" y="4460802"/>
            <a:ext cx="3559172" cy="1965483"/>
            <a:chOff x="0" y="-114300"/>
            <a:chExt cx="937395" cy="517658"/>
          </a:xfrm>
        </p:grpSpPr>
        <p:sp>
          <p:nvSpPr>
            <p:cNvPr id="303" name="Google Shape;303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4" name="Google Shape;304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5" name="Google Shape;305;p28"/>
          <p:cNvGrpSpPr/>
          <p:nvPr/>
        </p:nvGrpSpPr>
        <p:grpSpPr>
          <a:xfrm>
            <a:off x="5320080" y="4460802"/>
            <a:ext cx="3559172" cy="1965483"/>
            <a:chOff x="0" y="-114300"/>
            <a:chExt cx="937395" cy="517658"/>
          </a:xfrm>
        </p:grpSpPr>
        <p:sp>
          <p:nvSpPr>
            <p:cNvPr id="306" name="Google Shape;306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28"/>
          <p:cNvGrpSpPr/>
          <p:nvPr/>
        </p:nvGrpSpPr>
        <p:grpSpPr>
          <a:xfrm>
            <a:off x="9511621" y="4460802"/>
            <a:ext cx="3559172" cy="1965483"/>
            <a:chOff x="0" y="-114300"/>
            <a:chExt cx="937395" cy="517658"/>
          </a:xfrm>
        </p:grpSpPr>
        <p:sp>
          <p:nvSpPr>
            <p:cNvPr id="309" name="Google Shape;309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311;p28"/>
          <p:cNvGrpSpPr/>
          <p:nvPr/>
        </p:nvGrpSpPr>
        <p:grpSpPr>
          <a:xfrm>
            <a:off x="13505225" y="4460802"/>
            <a:ext cx="3559172" cy="1965483"/>
            <a:chOff x="0" y="-114300"/>
            <a:chExt cx="937395" cy="517658"/>
          </a:xfrm>
        </p:grpSpPr>
        <p:sp>
          <p:nvSpPr>
            <p:cNvPr id="312" name="Google Shape;312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28"/>
          <p:cNvGrpSpPr/>
          <p:nvPr/>
        </p:nvGrpSpPr>
        <p:grpSpPr>
          <a:xfrm>
            <a:off x="1227508" y="6540624"/>
            <a:ext cx="3559172" cy="1965483"/>
            <a:chOff x="0" y="-114300"/>
            <a:chExt cx="937395" cy="517658"/>
          </a:xfrm>
        </p:grpSpPr>
        <p:sp>
          <p:nvSpPr>
            <p:cNvPr id="315" name="Google Shape;315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28"/>
          <p:cNvGrpSpPr/>
          <p:nvPr/>
        </p:nvGrpSpPr>
        <p:grpSpPr>
          <a:xfrm>
            <a:off x="5320080" y="6540624"/>
            <a:ext cx="3559172" cy="1965483"/>
            <a:chOff x="0" y="-114300"/>
            <a:chExt cx="937395" cy="517658"/>
          </a:xfrm>
        </p:grpSpPr>
        <p:sp>
          <p:nvSpPr>
            <p:cNvPr id="318" name="Google Shape;318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0" name="Google Shape;320;p28"/>
          <p:cNvGrpSpPr/>
          <p:nvPr/>
        </p:nvGrpSpPr>
        <p:grpSpPr>
          <a:xfrm>
            <a:off x="9412652" y="6540624"/>
            <a:ext cx="3559172" cy="1965483"/>
            <a:chOff x="0" y="-114300"/>
            <a:chExt cx="937395" cy="517658"/>
          </a:xfrm>
        </p:grpSpPr>
        <p:sp>
          <p:nvSpPr>
            <p:cNvPr id="321" name="Google Shape;321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3" name="Google Shape;323;p28"/>
          <p:cNvGrpSpPr/>
          <p:nvPr/>
        </p:nvGrpSpPr>
        <p:grpSpPr>
          <a:xfrm>
            <a:off x="13505225" y="6540624"/>
            <a:ext cx="3559172" cy="1965483"/>
            <a:chOff x="0" y="-114300"/>
            <a:chExt cx="937395" cy="517658"/>
          </a:xfrm>
        </p:grpSpPr>
        <p:sp>
          <p:nvSpPr>
            <p:cNvPr id="324" name="Google Shape;324;p28"/>
            <p:cNvSpPr/>
            <p:nvPr/>
          </p:nvSpPr>
          <p:spPr>
            <a:xfrm>
              <a:off x="0" y="0"/>
              <a:ext cx="937395" cy="403358"/>
            </a:xfrm>
            <a:custGeom>
              <a:rect b="b" l="l" r="r" t="t"/>
              <a:pathLst>
                <a:path extrusionOk="0" h="403358" w="937395">
                  <a:moveTo>
                    <a:pt x="54380" y="0"/>
                  </a:moveTo>
                  <a:lnTo>
                    <a:pt x="883015" y="0"/>
                  </a:lnTo>
                  <a:cubicBezTo>
                    <a:pt x="897438" y="0"/>
                    <a:pt x="911269" y="5729"/>
                    <a:pt x="921468" y="15928"/>
                  </a:cubicBezTo>
                  <a:cubicBezTo>
                    <a:pt x="931666" y="26126"/>
                    <a:pt x="937395" y="39958"/>
                    <a:pt x="937395" y="54380"/>
                  </a:cubicBezTo>
                  <a:lnTo>
                    <a:pt x="937395" y="348978"/>
                  </a:lnTo>
                  <a:cubicBezTo>
                    <a:pt x="937395" y="363400"/>
                    <a:pt x="931666" y="377232"/>
                    <a:pt x="921468" y="387430"/>
                  </a:cubicBezTo>
                  <a:cubicBezTo>
                    <a:pt x="911269" y="397629"/>
                    <a:pt x="897438" y="403358"/>
                    <a:pt x="883015" y="403358"/>
                  </a:cubicBezTo>
                  <a:lnTo>
                    <a:pt x="54380" y="403358"/>
                  </a:lnTo>
                  <a:cubicBezTo>
                    <a:pt x="39958" y="403358"/>
                    <a:pt x="26126" y="397629"/>
                    <a:pt x="15928" y="387430"/>
                  </a:cubicBezTo>
                  <a:cubicBezTo>
                    <a:pt x="5729" y="377232"/>
                    <a:pt x="0" y="363400"/>
                    <a:pt x="0" y="348978"/>
                  </a:cubicBezTo>
                  <a:lnTo>
                    <a:pt x="0" y="54380"/>
                  </a:lnTo>
                  <a:cubicBezTo>
                    <a:pt x="0" y="39958"/>
                    <a:pt x="5729" y="26126"/>
                    <a:pt x="15928" y="15928"/>
                  </a:cubicBezTo>
                  <a:cubicBezTo>
                    <a:pt x="26126" y="5729"/>
                    <a:pt x="39958" y="0"/>
                    <a:pt x="54380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8"/>
            <p:cNvSpPr txBox="1"/>
            <p:nvPr/>
          </p:nvSpPr>
          <p:spPr>
            <a:xfrm>
              <a:off x="0" y="-114300"/>
              <a:ext cx="937395" cy="5176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6" name="Google Shape;326;p28"/>
          <p:cNvSpPr/>
          <p:nvPr/>
        </p:nvSpPr>
        <p:spPr>
          <a:xfrm>
            <a:off x="-187063" y="971253"/>
            <a:ext cx="2829141" cy="2570982"/>
          </a:xfrm>
          <a:custGeom>
            <a:rect b="b" l="l" r="r" t="t"/>
            <a:pathLst>
              <a:path extrusionOk="0" h="2570982" w="2829141">
                <a:moveTo>
                  <a:pt x="0" y="0"/>
                </a:moveTo>
                <a:lnTo>
                  <a:pt x="2829142" y="0"/>
                </a:lnTo>
                <a:lnTo>
                  <a:pt x="2829142" y="2570982"/>
                </a:lnTo>
                <a:lnTo>
                  <a:pt x="0" y="257098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7" name="Google Shape;327;p28"/>
          <p:cNvSpPr/>
          <p:nvPr/>
        </p:nvSpPr>
        <p:spPr>
          <a:xfrm rot="881911">
            <a:off x="14746294" y="355653"/>
            <a:ext cx="3193056" cy="3021430"/>
          </a:xfrm>
          <a:custGeom>
            <a:rect b="b" l="l" r="r" t="t"/>
            <a:pathLst>
              <a:path extrusionOk="0" h="3021430" w="3193056">
                <a:moveTo>
                  <a:pt x="0" y="0"/>
                </a:moveTo>
                <a:lnTo>
                  <a:pt x="3193057" y="0"/>
                </a:lnTo>
                <a:lnTo>
                  <a:pt x="3193057" y="3021430"/>
                </a:lnTo>
                <a:lnTo>
                  <a:pt x="0" y="30214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78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8" name="Google Shape;328;p28"/>
          <p:cNvSpPr/>
          <p:nvPr/>
        </p:nvSpPr>
        <p:spPr>
          <a:xfrm rot="-1123959">
            <a:off x="5019202" y="4612506"/>
            <a:ext cx="624756" cy="619290"/>
          </a:xfrm>
          <a:custGeom>
            <a:rect b="b" l="l" r="r" t="t"/>
            <a:pathLst>
              <a:path extrusionOk="0" h="619290" w="624756">
                <a:moveTo>
                  <a:pt x="0" y="0"/>
                </a:moveTo>
                <a:lnTo>
                  <a:pt x="624756" y="0"/>
                </a:lnTo>
                <a:lnTo>
                  <a:pt x="624756" y="619289"/>
                </a:lnTo>
                <a:lnTo>
                  <a:pt x="0" y="6192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29" name="Google Shape;329;p28"/>
          <p:cNvSpPr txBox="1"/>
          <p:nvPr/>
        </p:nvSpPr>
        <p:spPr>
          <a:xfrm>
            <a:off x="5108033" y="731233"/>
            <a:ext cx="1779900" cy="2258400"/>
          </a:xfrm>
          <a:prstGeom prst="rect">
            <a:avLst/>
          </a:prstGeom>
          <a:noFill/>
          <a:ln>
            <a:noFill/>
          </a:ln>
          <a:effectLst>
            <a:outerShdw blurRad="485775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73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R </a:t>
            </a:r>
            <a:endParaRPr/>
          </a:p>
        </p:txBody>
      </p:sp>
      <p:sp>
        <p:nvSpPr>
          <p:cNvPr id="330" name="Google Shape;330;p28"/>
          <p:cNvSpPr txBox="1"/>
          <p:nvPr/>
        </p:nvSpPr>
        <p:spPr>
          <a:xfrm>
            <a:off x="6683570" y="1376650"/>
            <a:ext cx="3769200" cy="1261500"/>
          </a:xfrm>
          <a:prstGeom prst="rect">
            <a:avLst/>
          </a:prstGeom>
          <a:noFill/>
          <a:ln>
            <a:noFill/>
          </a:ln>
          <a:effectLst>
            <a:outerShdw blurRad="485775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19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esource </a:t>
            </a:r>
            <a:endParaRPr/>
          </a:p>
        </p:txBody>
      </p:sp>
      <p:sp>
        <p:nvSpPr>
          <p:cNvPr id="331" name="Google Shape;331;p28"/>
          <p:cNvSpPr txBox="1"/>
          <p:nvPr/>
        </p:nvSpPr>
        <p:spPr>
          <a:xfrm>
            <a:off x="10646437" y="731233"/>
            <a:ext cx="1779900" cy="2258400"/>
          </a:xfrm>
          <a:prstGeom prst="rect">
            <a:avLst/>
          </a:prstGeom>
          <a:noFill/>
          <a:ln>
            <a:noFill/>
          </a:ln>
          <a:effectLst>
            <a:outerShdw blurRad="485775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73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P</a:t>
            </a:r>
            <a:endParaRPr/>
          </a:p>
        </p:txBody>
      </p:sp>
      <p:sp>
        <p:nvSpPr>
          <p:cNvPr id="332" name="Google Shape;332;p28"/>
          <p:cNvSpPr txBox="1"/>
          <p:nvPr/>
        </p:nvSpPr>
        <p:spPr>
          <a:xfrm>
            <a:off x="11947410" y="1384955"/>
            <a:ext cx="1682400" cy="1261500"/>
          </a:xfrm>
          <a:prstGeom prst="rect">
            <a:avLst/>
          </a:prstGeom>
          <a:noFill/>
          <a:ln>
            <a:noFill/>
          </a:ln>
          <a:effectLst>
            <a:outerShdw blurRad="485775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19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age</a:t>
            </a:r>
            <a:endParaRPr/>
          </a:p>
        </p:txBody>
      </p:sp>
      <p:sp>
        <p:nvSpPr>
          <p:cNvPr id="333" name="Google Shape;333;p28"/>
          <p:cNvSpPr txBox="1"/>
          <p:nvPr/>
        </p:nvSpPr>
        <p:spPr>
          <a:xfrm>
            <a:off x="4214601" y="3081194"/>
            <a:ext cx="9858798" cy="8457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Find the magic in presenting. Select these keys while in </a:t>
            </a:r>
            <a:r>
              <a:rPr b="1" i="0" lang="en-US" sz="2400" u="none" cap="none" strike="noStrike">
                <a:solidFill>
                  <a:srgbClr val="FFFFFF"/>
                </a:solidFill>
                <a:latin typeface="Overpass Black"/>
                <a:ea typeface="Overpass Black"/>
                <a:cs typeface="Overpass Black"/>
                <a:sym typeface="Overpass Black"/>
              </a:rPr>
              <a:t>Present</a:t>
            </a:r>
            <a:r>
              <a:rPr b="0" i="0" lang="en-US" sz="24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 mode. Delete or hide this page before presenting. </a:t>
            </a:r>
            <a:endParaRPr/>
          </a:p>
        </p:txBody>
      </p:sp>
      <p:sp>
        <p:nvSpPr>
          <p:cNvPr id="334" name="Google Shape;334;p28"/>
          <p:cNvSpPr txBox="1"/>
          <p:nvPr/>
        </p:nvSpPr>
        <p:spPr>
          <a:xfrm>
            <a:off x="6450335" y="5478235"/>
            <a:ext cx="1981243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confetti</a:t>
            </a:r>
            <a:endParaRPr/>
          </a:p>
        </p:txBody>
      </p:sp>
      <p:sp>
        <p:nvSpPr>
          <p:cNvPr id="335" name="Google Shape;335;p28"/>
          <p:cNvSpPr txBox="1"/>
          <p:nvPr/>
        </p:nvSpPr>
        <p:spPr>
          <a:xfrm>
            <a:off x="5758617" y="5181105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C</a:t>
            </a:r>
            <a:endParaRPr/>
          </a:p>
        </p:txBody>
      </p:sp>
      <p:sp>
        <p:nvSpPr>
          <p:cNvPr id="336" name="Google Shape;336;p28"/>
          <p:cNvSpPr txBox="1"/>
          <p:nvPr/>
        </p:nvSpPr>
        <p:spPr>
          <a:xfrm>
            <a:off x="10508230" y="5478235"/>
            <a:ext cx="2260744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drumroll</a:t>
            </a:r>
            <a:endParaRPr/>
          </a:p>
        </p:txBody>
      </p:sp>
      <p:sp>
        <p:nvSpPr>
          <p:cNvPr id="337" name="Google Shape;337;p28"/>
          <p:cNvSpPr txBox="1"/>
          <p:nvPr/>
        </p:nvSpPr>
        <p:spPr>
          <a:xfrm>
            <a:off x="9633873" y="5181105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D</a:t>
            </a:r>
            <a:endParaRPr/>
          </a:p>
        </p:txBody>
      </p:sp>
      <p:sp>
        <p:nvSpPr>
          <p:cNvPr id="338" name="Google Shape;338;p28"/>
          <p:cNvSpPr txBox="1"/>
          <p:nvPr/>
        </p:nvSpPr>
        <p:spPr>
          <a:xfrm>
            <a:off x="14600802" y="5478235"/>
            <a:ext cx="2260744" cy="4572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mic drop</a:t>
            </a:r>
            <a:endParaRPr/>
          </a:p>
        </p:txBody>
      </p:sp>
      <p:sp>
        <p:nvSpPr>
          <p:cNvPr id="339" name="Google Shape;339;p28"/>
          <p:cNvSpPr txBox="1"/>
          <p:nvPr/>
        </p:nvSpPr>
        <p:spPr>
          <a:xfrm>
            <a:off x="13791847" y="5191621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M</a:t>
            </a:r>
            <a:endParaRPr/>
          </a:p>
        </p:txBody>
      </p:sp>
      <p:sp>
        <p:nvSpPr>
          <p:cNvPr id="340" name="Google Shape;340;p28"/>
          <p:cNvSpPr txBox="1"/>
          <p:nvPr/>
        </p:nvSpPr>
        <p:spPr>
          <a:xfrm>
            <a:off x="2722698" y="5488751"/>
            <a:ext cx="1616971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blur</a:t>
            </a:r>
            <a:endParaRPr/>
          </a:p>
        </p:txBody>
      </p:sp>
      <p:sp>
        <p:nvSpPr>
          <p:cNvPr id="341" name="Google Shape;341;p28"/>
          <p:cNvSpPr txBox="1"/>
          <p:nvPr/>
        </p:nvSpPr>
        <p:spPr>
          <a:xfrm>
            <a:off x="1913743" y="5191621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B</a:t>
            </a:r>
            <a:endParaRPr/>
          </a:p>
        </p:txBody>
      </p:sp>
      <p:sp>
        <p:nvSpPr>
          <p:cNvPr id="342" name="Google Shape;342;p28"/>
          <p:cNvSpPr txBox="1"/>
          <p:nvPr/>
        </p:nvSpPr>
        <p:spPr>
          <a:xfrm>
            <a:off x="2357763" y="7558057"/>
            <a:ext cx="1981243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bubbles</a:t>
            </a:r>
            <a:endParaRPr/>
          </a:p>
        </p:txBody>
      </p:sp>
      <p:sp>
        <p:nvSpPr>
          <p:cNvPr id="343" name="Google Shape;343;p28"/>
          <p:cNvSpPr txBox="1"/>
          <p:nvPr/>
        </p:nvSpPr>
        <p:spPr>
          <a:xfrm>
            <a:off x="1666045" y="7260927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O</a:t>
            </a:r>
            <a:endParaRPr/>
          </a:p>
        </p:txBody>
      </p:sp>
      <p:sp>
        <p:nvSpPr>
          <p:cNvPr id="344" name="Google Shape;344;p28"/>
          <p:cNvSpPr txBox="1"/>
          <p:nvPr/>
        </p:nvSpPr>
        <p:spPr>
          <a:xfrm>
            <a:off x="6776183" y="7558057"/>
            <a:ext cx="1900219" cy="4568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quiet</a:t>
            </a:r>
            <a:endParaRPr/>
          </a:p>
        </p:txBody>
      </p:sp>
      <p:sp>
        <p:nvSpPr>
          <p:cNvPr id="345" name="Google Shape;345;p28"/>
          <p:cNvSpPr txBox="1"/>
          <p:nvPr/>
        </p:nvSpPr>
        <p:spPr>
          <a:xfrm>
            <a:off x="5967228" y="7258763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Q</a:t>
            </a:r>
            <a:endParaRPr/>
          </a:p>
        </p:txBody>
      </p:sp>
      <p:sp>
        <p:nvSpPr>
          <p:cNvPr id="346" name="Google Shape;346;p28"/>
          <p:cNvSpPr txBox="1"/>
          <p:nvPr/>
        </p:nvSpPr>
        <p:spPr>
          <a:xfrm>
            <a:off x="10508230" y="7558057"/>
            <a:ext cx="2047153" cy="4572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944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for unveil</a:t>
            </a:r>
            <a:endParaRPr/>
          </a:p>
        </p:txBody>
      </p:sp>
      <p:sp>
        <p:nvSpPr>
          <p:cNvPr id="347" name="Google Shape;347;p28"/>
          <p:cNvSpPr txBox="1"/>
          <p:nvPr/>
        </p:nvSpPr>
        <p:spPr>
          <a:xfrm>
            <a:off x="10038351" y="7260927"/>
            <a:ext cx="808955" cy="10268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50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U</a:t>
            </a:r>
            <a:endParaRPr/>
          </a:p>
        </p:txBody>
      </p:sp>
      <p:sp>
        <p:nvSpPr>
          <p:cNvPr id="348" name="Google Shape;348;p28"/>
          <p:cNvSpPr txBox="1"/>
          <p:nvPr/>
        </p:nvSpPr>
        <p:spPr>
          <a:xfrm>
            <a:off x="13760388" y="7381672"/>
            <a:ext cx="3048844" cy="8191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Any number from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700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0-9 for a timer</a:t>
            </a:r>
            <a:endParaRPr/>
          </a:p>
        </p:txBody>
      </p:sp>
      <p:sp>
        <p:nvSpPr>
          <p:cNvPr id="349" name="Google Shape;349;p28"/>
          <p:cNvSpPr/>
          <p:nvPr/>
        </p:nvSpPr>
        <p:spPr>
          <a:xfrm>
            <a:off x="16273969" y="6760929"/>
            <a:ext cx="535264" cy="535934"/>
          </a:xfrm>
          <a:custGeom>
            <a:rect b="b" l="l" r="r" t="t"/>
            <a:pathLst>
              <a:path extrusionOk="0" h="535934" w="535264">
                <a:moveTo>
                  <a:pt x="0" y="0"/>
                </a:moveTo>
                <a:lnTo>
                  <a:pt x="535264" y="0"/>
                </a:lnTo>
                <a:lnTo>
                  <a:pt x="535264" y="535934"/>
                </a:lnTo>
                <a:lnTo>
                  <a:pt x="0" y="5359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350" name="Google Shape;350;p28"/>
          <p:cNvSpPr/>
          <p:nvPr/>
        </p:nvSpPr>
        <p:spPr>
          <a:xfrm rot="7913097">
            <a:off x="14085286" y="8920047"/>
            <a:ext cx="2747645" cy="2733906"/>
          </a:xfrm>
          <a:custGeom>
            <a:rect b="b" l="l" r="r" t="t"/>
            <a:pathLst>
              <a:path extrusionOk="0" h="2733906" w="2747645">
                <a:moveTo>
                  <a:pt x="0" y="0"/>
                </a:moveTo>
                <a:lnTo>
                  <a:pt x="2747645" y="0"/>
                </a:lnTo>
                <a:lnTo>
                  <a:pt x="2747645" y="2733906"/>
                </a:lnTo>
                <a:lnTo>
                  <a:pt x="0" y="27339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7000"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B77EA"/>
            </a:gs>
            <a:gs pos="50000">
              <a:srgbClr val="E84A70">
                <a:alpha val="97254"/>
              </a:srgbClr>
            </a:gs>
            <a:gs pos="100000">
              <a:srgbClr val="A0DEE4"/>
            </a:gs>
          </a:gsLst>
          <a:lin ang="5400000" scaled="0"/>
        </a:gra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/>
          <p:nvPr/>
        </p:nvSpPr>
        <p:spPr>
          <a:xfrm rot="-437099">
            <a:off x="-414427" y="110750"/>
            <a:ext cx="3811249" cy="3959740"/>
          </a:xfrm>
          <a:custGeom>
            <a:rect b="b" l="l" r="r" t="t"/>
            <a:pathLst>
              <a:path extrusionOk="0" h="3959740" w="3811249">
                <a:moveTo>
                  <a:pt x="0" y="0"/>
                </a:moveTo>
                <a:lnTo>
                  <a:pt x="3811249" y="0"/>
                </a:lnTo>
                <a:lnTo>
                  <a:pt x="3811249" y="3959740"/>
                </a:lnTo>
                <a:lnTo>
                  <a:pt x="0" y="395974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2" name="Google Shape;102;p15"/>
          <p:cNvSpPr/>
          <p:nvPr/>
        </p:nvSpPr>
        <p:spPr>
          <a:xfrm rot="564380">
            <a:off x="15364882" y="6557732"/>
            <a:ext cx="4120568" cy="3682758"/>
          </a:xfrm>
          <a:custGeom>
            <a:rect b="b" l="l" r="r" t="t"/>
            <a:pathLst>
              <a:path extrusionOk="0" h="3682758" w="4120568">
                <a:moveTo>
                  <a:pt x="0" y="0"/>
                </a:moveTo>
                <a:lnTo>
                  <a:pt x="4120568" y="0"/>
                </a:lnTo>
                <a:lnTo>
                  <a:pt x="4120568" y="3682758"/>
                </a:lnTo>
                <a:lnTo>
                  <a:pt x="0" y="36827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3" name="Google Shape;103;p15"/>
          <p:cNvGrpSpPr/>
          <p:nvPr/>
        </p:nvGrpSpPr>
        <p:grpSpPr>
          <a:xfrm>
            <a:off x="12758827" y="3862164"/>
            <a:ext cx="4245314" cy="3231542"/>
            <a:chOff x="0" y="-114300"/>
            <a:chExt cx="1118100" cy="851100"/>
          </a:xfrm>
        </p:grpSpPr>
        <p:sp>
          <p:nvSpPr>
            <p:cNvPr id="104" name="Google Shape;104;p15"/>
            <p:cNvSpPr/>
            <p:nvPr/>
          </p:nvSpPr>
          <p:spPr>
            <a:xfrm>
              <a:off x="0" y="0"/>
              <a:ext cx="1118089" cy="736701"/>
            </a:xfrm>
            <a:custGeom>
              <a:rect b="b" l="l" r="r" t="t"/>
              <a:pathLst>
                <a:path extrusionOk="0" h="736701" w="1118089">
                  <a:moveTo>
                    <a:pt x="45592" y="0"/>
                  </a:moveTo>
                  <a:lnTo>
                    <a:pt x="1072497" y="0"/>
                  </a:lnTo>
                  <a:cubicBezTo>
                    <a:pt x="1097676" y="0"/>
                    <a:pt x="1118089" y="20412"/>
                    <a:pt x="1118089" y="45592"/>
                  </a:cubicBezTo>
                  <a:lnTo>
                    <a:pt x="1118089" y="691109"/>
                  </a:lnTo>
                  <a:cubicBezTo>
                    <a:pt x="1118089" y="716289"/>
                    <a:pt x="1097676" y="736701"/>
                    <a:pt x="1072497" y="736701"/>
                  </a:cubicBezTo>
                  <a:lnTo>
                    <a:pt x="45592" y="736701"/>
                  </a:lnTo>
                  <a:cubicBezTo>
                    <a:pt x="20412" y="736701"/>
                    <a:pt x="0" y="716289"/>
                    <a:pt x="0" y="691109"/>
                  </a:cubicBezTo>
                  <a:lnTo>
                    <a:pt x="0" y="45592"/>
                  </a:lnTo>
                  <a:cubicBezTo>
                    <a:pt x="0" y="20412"/>
                    <a:pt x="20412" y="0"/>
                    <a:pt x="45592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0" y="-114300"/>
              <a:ext cx="1118100" cy="85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" name="Google Shape;106;p15"/>
          <p:cNvSpPr/>
          <p:nvPr/>
        </p:nvSpPr>
        <p:spPr>
          <a:xfrm>
            <a:off x="12758827" y="8168267"/>
            <a:ext cx="2776402" cy="5477331"/>
          </a:xfrm>
          <a:custGeom>
            <a:rect b="b" l="l" r="r" t="t"/>
            <a:pathLst>
              <a:path extrusionOk="0" h="5477331" w="2776402">
                <a:moveTo>
                  <a:pt x="0" y="0"/>
                </a:moveTo>
                <a:lnTo>
                  <a:pt x="2776402" y="0"/>
                </a:lnTo>
                <a:lnTo>
                  <a:pt x="2776402" y="5477331"/>
                </a:lnTo>
                <a:lnTo>
                  <a:pt x="0" y="547733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92348" t="0"/>
            </a:stretch>
          </a:blipFill>
          <a:ln>
            <a:noFill/>
          </a:ln>
        </p:spPr>
      </p:sp>
      <p:sp>
        <p:nvSpPr>
          <p:cNvPr id="107" name="Google Shape;107;p15"/>
          <p:cNvSpPr/>
          <p:nvPr/>
        </p:nvSpPr>
        <p:spPr>
          <a:xfrm>
            <a:off x="0" y="7548335"/>
            <a:ext cx="2745529" cy="2738665"/>
          </a:xfrm>
          <a:custGeom>
            <a:rect b="b" l="l" r="r" t="t"/>
            <a:pathLst>
              <a:path extrusionOk="0" h="2738665" w="2745529">
                <a:moveTo>
                  <a:pt x="0" y="0"/>
                </a:moveTo>
                <a:lnTo>
                  <a:pt x="2745529" y="0"/>
                </a:lnTo>
                <a:lnTo>
                  <a:pt x="2745529" y="2738665"/>
                </a:lnTo>
                <a:lnTo>
                  <a:pt x="0" y="27386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15"/>
          <p:cNvSpPr/>
          <p:nvPr/>
        </p:nvSpPr>
        <p:spPr>
          <a:xfrm rot="-4276021">
            <a:off x="15330196" y="42721"/>
            <a:ext cx="1811035" cy="1801980"/>
          </a:xfrm>
          <a:custGeom>
            <a:rect b="b" l="l" r="r" t="t"/>
            <a:pathLst>
              <a:path extrusionOk="0" h="1801980" w="1811035">
                <a:moveTo>
                  <a:pt x="0" y="0"/>
                </a:moveTo>
                <a:lnTo>
                  <a:pt x="1811035" y="0"/>
                </a:lnTo>
                <a:lnTo>
                  <a:pt x="1811035" y="1801980"/>
                </a:lnTo>
                <a:lnTo>
                  <a:pt x="0" y="18019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 amt="67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09" name="Google Shape;109;p15"/>
          <p:cNvGrpSpPr/>
          <p:nvPr/>
        </p:nvGrpSpPr>
        <p:grpSpPr>
          <a:xfrm>
            <a:off x="1254711" y="3862167"/>
            <a:ext cx="4245243" cy="3231145"/>
            <a:chOff x="0" y="-114300"/>
            <a:chExt cx="1118089" cy="851001"/>
          </a:xfrm>
        </p:grpSpPr>
        <p:sp>
          <p:nvSpPr>
            <p:cNvPr id="110" name="Google Shape;110;p15"/>
            <p:cNvSpPr/>
            <p:nvPr/>
          </p:nvSpPr>
          <p:spPr>
            <a:xfrm>
              <a:off x="0" y="0"/>
              <a:ext cx="1118089" cy="736701"/>
            </a:xfrm>
            <a:custGeom>
              <a:rect b="b" l="l" r="r" t="t"/>
              <a:pathLst>
                <a:path extrusionOk="0" h="736701" w="1118089">
                  <a:moveTo>
                    <a:pt x="45592" y="0"/>
                  </a:moveTo>
                  <a:lnTo>
                    <a:pt x="1072497" y="0"/>
                  </a:lnTo>
                  <a:cubicBezTo>
                    <a:pt x="1097676" y="0"/>
                    <a:pt x="1118089" y="20412"/>
                    <a:pt x="1118089" y="45592"/>
                  </a:cubicBezTo>
                  <a:lnTo>
                    <a:pt x="1118089" y="691109"/>
                  </a:lnTo>
                  <a:cubicBezTo>
                    <a:pt x="1118089" y="716289"/>
                    <a:pt x="1097676" y="736701"/>
                    <a:pt x="1072497" y="736701"/>
                  </a:cubicBezTo>
                  <a:lnTo>
                    <a:pt x="45592" y="736701"/>
                  </a:lnTo>
                  <a:cubicBezTo>
                    <a:pt x="20412" y="736701"/>
                    <a:pt x="0" y="716289"/>
                    <a:pt x="0" y="691109"/>
                  </a:cubicBezTo>
                  <a:lnTo>
                    <a:pt x="0" y="45592"/>
                  </a:lnTo>
                  <a:cubicBezTo>
                    <a:pt x="0" y="20412"/>
                    <a:pt x="20412" y="0"/>
                    <a:pt x="45592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5"/>
            <p:cNvSpPr txBox="1"/>
            <p:nvPr/>
          </p:nvSpPr>
          <p:spPr>
            <a:xfrm>
              <a:off x="0" y="-114300"/>
              <a:ext cx="1118089" cy="851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" name="Google Shape;112;p15"/>
          <p:cNvGrpSpPr/>
          <p:nvPr/>
        </p:nvGrpSpPr>
        <p:grpSpPr>
          <a:xfrm>
            <a:off x="6899858" y="3862167"/>
            <a:ext cx="4245243" cy="3231145"/>
            <a:chOff x="0" y="-114300"/>
            <a:chExt cx="1118089" cy="851001"/>
          </a:xfrm>
        </p:grpSpPr>
        <p:sp>
          <p:nvSpPr>
            <p:cNvPr id="113" name="Google Shape;113;p15"/>
            <p:cNvSpPr/>
            <p:nvPr/>
          </p:nvSpPr>
          <p:spPr>
            <a:xfrm>
              <a:off x="0" y="0"/>
              <a:ext cx="1118089" cy="736701"/>
            </a:xfrm>
            <a:custGeom>
              <a:rect b="b" l="l" r="r" t="t"/>
              <a:pathLst>
                <a:path extrusionOk="0" h="736701" w="1118089">
                  <a:moveTo>
                    <a:pt x="45592" y="0"/>
                  </a:moveTo>
                  <a:lnTo>
                    <a:pt x="1072497" y="0"/>
                  </a:lnTo>
                  <a:cubicBezTo>
                    <a:pt x="1097676" y="0"/>
                    <a:pt x="1118089" y="20412"/>
                    <a:pt x="1118089" y="45592"/>
                  </a:cubicBezTo>
                  <a:lnTo>
                    <a:pt x="1118089" y="691109"/>
                  </a:lnTo>
                  <a:cubicBezTo>
                    <a:pt x="1118089" y="716289"/>
                    <a:pt x="1097676" y="736701"/>
                    <a:pt x="1072497" y="736701"/>
                  </a:cubicBezTo>
                  <a:lnTo>
                    <a:pt x="45592" y="736701"/>
                  </a:lnTo>
                  <a:cubicBezTo>
                    <a:pt x="20412" y="736701"/>
                    <a:pt x="0" y="716289"/>
                    <a:pt x="0" y="691109"/>
                  </a:cubicBezTo>
                  <a:lnTo>
                    <a:pt x="0" y="45592"/>
                  </a:lnTo>
                  <a:cubicBezTo>
                    <a:pt x="0" y="20412"/>
                    <a:pt x="20412" y="0"/>
                    <a:pt x="45592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5"/>
            <p:cNvSpPr txBox="1"/>
            <p:nvPr/>
          </p:nvSpPr>
          <p:spPr>
            <a:xfrm>
              <a:off x="0" y="-114300"/>
              <a:ext cx="1118089" cy="8510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" name="Google Shape;115;p15"/>
          <p:cNvSpPr txBox="1"/>
          <p:nvPr/>
        </p:nvSpPr>
        <p:spPr>
          <a:xfrm>
            <a:off x="7369443" y="4915609"/>
            <a:ext cx="3306074" cy="562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Topic 2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7369443" y="5580431"/>
            <a:ext cx="3306074" cy="891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Elaborate on what you want to discuss. </a:t>
            </a:r>
            <a:endParaRPr/>
          </a:p>
        </p:txBody>
      </p:sp>
      <p:sp>
        <p:nvSpPr>
          <p:cNvPr id="117" name="Google Shape;117;p15"/>
          <p:cNvSpPr txBox="1"/>
          <p:nvPr/>
        </p:nvSpPr>
        <p:spPr>
          <a:xfrm>
            <a:off x="1724295" y="4915609"/>
            <a:ext cx="3306074" cy="562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Topic 1</a:t>
            </a:r>
            <a:endParaRPr/>
          </a:p>
        </p:txBody>
      </p:sp>
      <p:sp>
        <p:nvSpPr>
          <p:cNvPr id="118" name="Google Shape;118;p15"/>
          <p:cNvSpPr txBox="1"/>
          <p:nvPr/>
        </p:nvSpPr>
        <p:spPr>
          <a:xfrm>
            <a:off x="1724295" y="5580431"/>
            <a:ext cx="3306074" cy="891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Elaborate on what you want to discuss. </a:t>
            </a:r>
            <a:endParaRPr/>
          </a:p>
        </p:txBody>
      </p:sp>
      <p:sp>
        <p:nvSpPr>
          <p:cNvPr id="119" name="Google Shape;119;p15"/>
          <p:cNvSpPr txBox="1"/>
          <p:nvPr/>
        </p:nvSpPr>
        <p:spPr>
          <a:xfrm>
            <a:off x="13228412" y="5580431"/>
            <a:ext cx="3306074" cy="8916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Elaborate on what you want to discuss. 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6166009" y="493087"/>
            <a:ext cx="2367300" cy="30039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6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A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8365400" y="1339400"/>
            <a:ext cx="4667100" cy="16800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1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genda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13228412" y="4915609"/>
            <a:ext cx="3306074" cy="56201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Topic 3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6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9219" l="0" r="0" t="-9220"/>
            </a:stretch>
          </a:blipFill>
          <a:ln>
            <a:noFill/>
          </a:ln>
        </p:spPr>
      </p:sp>
      <p:sp>
        <p:nvSpPr>
          <p:cNvPr id="128" name="Google Shape;128;p16"/>
          <p:cNvSpPr/>
          <p:nvPr/>
        </p:nvSpPr>
        <p:spPr>
          <a:xfrm rot="-5400000">
            <a:off x="12079211" y="8517567"/>
            <a:ext cx="4815516" cy="4791439"/>
          </a:xfrm>
          <a:custGeom>
            <a:rect b="b" l="l" r="r" t="t"/>
            <a:pathLst>
              <a:path extrusionOk="0" h="4791439" w="4815516">
                <a:moveTo>
                  <a:pt x="0" y="0"/>
                </a:moveTo>
                <a:lnTo>
                  <a:pt x="4815516" y="0"/>
                </a:lnTo>
                <a:lnTo>
                  <a:pt x="4815516" y="4791438"/>
                </a:lnTo>
                <a:lnTo>
                  <a:pt x="0" y="479143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4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9" name="Google Shape;129;p16"/>
          <p:cNvSpPr/>
          <p:nvPr/>
        </p:nvSpPr>
        <p:spPr>
          <a:xfrm>
            <a:off x="587789" y="242759"/>
            <a:ext cx="2981113" cy="2973660"/>
          </a:xfrm>
          <a:custGeom>
            <a:rect b="b" l="l" r="r" t="t"/>
            <a:pathLst>
              <a:path extrusionOk="0" h="2973660" w="2981113">
                <a:moveTo>
                  <a:pt x="0" y="0"/>
                </a:moveTo>
                <a:lnTo>
                  <a:pt x="2981114" y="0"/>
                </a:lnTo>
                <a:lnTo>
                  <a:pt x="2981114" y="2973660"/>
                </a:lnTo>
                <a:lnTo>
                  <a:pt x="0" y="297366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0" name="Google Shape;130;p16"/>
          <p:cNvSpPr/>
          <p:nvPr/>
        </p:nvSpPr>
        <p:spPr>
          <a:xfrm>
            <a:off x="4635950" y="1129952"/>
            <a:ext cx="9016100" cy="8128348"/>
          </a:xfrm>
          <a:custGeom>
            <a:rect b="b" l="l" r="r" t="t"/>
            <a:pathLst>
              <a:path extrusionOk="0" h="8128348" w="9016100">
                <a:moveTo>
                  <a:pt x="0" y="0"/>
                </a:moveTo>
                <a:lnTo>
                  <a:pt x="9016100" y="0"/>
                </a:lnTo>
                <a:lnTo>
                  <a:pt x="9016100" y="8128348"/>
                </a:lnTo>
                <a:lnTo>
                  <a:pt x="0" y="81283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-2462" l="0" r="0" t="0"/>
            </a:stretch>
          </a:blipFill>
          <a:ln>
            <a:noFill/>
          </a:ln>
        </p:spPr>
      </p:sp>
      <p:sp>
        <p:nvSpPr>
          <p:cNvPr id="131" name="Google Shape;131;p16"/>
          <p:cNvSpPr txBox="1"/>
          <p:nvPr/>
        </p:nvSpPr>
        <p:spPr>
          <a:xfrm>
            <a:off x="6682778" y="2856326"/>
            <a:ext cx="2217300" cy="28134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278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S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8026804" y="3772198"/>
            <a:ext cx="3932700" cy="1573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223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ection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7070140" y="4772507"/>
            <a:ext cx="4147800" cy="16242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6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51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page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4B3E8"/>
            </a:gs>
            <a:gs pos="33333">
              <a:srgbClr val="D2C75C">
                <a:alpha val="97254"/>
              </a:srgbClr>
            </a:gs>
            <a:gs pos="66667">
              <a:srgbClr val="C65667"/>
            </a:gs>
            <a:gs pos="100000">
              <a:srgbClr val="C857B6">
                <a:alpha val="97254"/>
              </a:srgbClr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Google Shape;138;p17"/>
          <p:cNvPicPr preferRelativeResize="0"/>
          <p:nvPr/>
        </p:nvPicPr>
        <p:blipFill rotWithShape="1">
          <a:blip r:embed="rId3">
            <a:alphaModFix/>
          </a:blip>
          <a:srcRect b="6261" l="0" r="3175" t="3086"/>
          <a:stretch/>
        </p:blipFill>
        <p:spPr>
          <a:xfrm>
            <a:off x="11205000" y="525243"/>
            <a:ext cx="6401278" cy="899531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/>
          <p:nvPr/>
        </p:nvSpPr>
        <p:spPr>
          <a:xfrm>
            <a:off x="-539258" y="7424775"/>
            <a:ext cx="3807930" cy="3460457"/>
          </a:xfrm>
          <a:custGeom>
            <a:rect b="b" l="l" r="r" t="t"/>
            <a:pathLst>
              <a:path extrusionOk="0" h="3460457" w="3807930">
                <a:moveTo>
                  <a:pt x="0" y="0"/>
                </a:moveTo>
                <a:lnTo>
                  <a:pt x="3807930" y="0"/>
                </a:lnTo>
                <a:lnTo>
                  <a:pt x="3807930" y="3460457"/>
                </a:lnTo>
                <a:lnTo>
                  <a:pt x="0" y="34604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7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0" name="Google Shape;140;p17"/>
          <p:cNvSpPr/>
          <p:nvPr/>
        </p:nvSpPr>
        <p:spPr>
          <a:xfrm>
            <a:off x="16088258" y="110360"/>
            <a:ext cx="2206709" cy="2209471"/>
          </a:xfrm>
          <a:custGeom>
            <a:rect b="b" l="l" r="r" t="t"/>
            <a:pathLst>
              <a:path extrusionOk="0" h="2209471" w="2206709">
                <a:moveTo>
                  <a:pt x="0" y="0"/>
                </a:moveTo>
                <a:lnTo>
                  <a:pt x="2206709" y="0"/>
                </a:lnTo>
                <a:lnTo>
                  <a:pt x="2206709" y="2209471"/>
                </a:lnTo>
                <a:lnTo>
                  <a:pt x="0" y="22094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84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1" name="Google Shape;141;p17"/>
          <p:cNvSpPr txBox="1"/>
          <p:nvPr/>
        </p:nvSpPr>
        <p:spPr>
          <a:xfrm>
            <a:off x="1028700" y="3899025"/>
            <a:ext cx="58095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paragraph. Elaborate on what you</a:t>
            </a:r>
            <a:r>
              <a:rPr lang="en-US"/>
              <a:t> </a:t>
            </a:r>
            <a:r>
              <a:rPr b="0" i="0" lang="en-US" sz="30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want to discuss. 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1028700" y="757196"/>
            <a:ext cx="2041500" cy="2590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3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T 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2304205" y="1612853"/>
            <a:ext cx="6672300" cy="14490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13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opic or idea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" name="Google Shape;148;p18"/>
          <p:cNvGrpSpPr/>
          <p:nvPr/>
        </p:nvGrpSpPr>
        <p:grpSpPr>
          <a:xfrm>
            <a:off x="1028700" y="3846411"/>
            <a:ext cx="6779798" cy="3420627"/>
            <a:chOff x="0" y="-114300"/>
            <a:chExt cx="1785614" cy="900900"/>
          </a:xfrm>
        </p:grpSpPr>
        <p:sp>
          <p:nvSpPr>
            <p:cNvPr id="149" name="Google Shape;149;p18"/>
            <p:cNvSpPr/>
            <p:nvPr/>
          </p:nvSpPr>
          <p:spPr>
            <a:xfrm>
              <a:off x="0" y="0"/>
              <a:ext cx="1785614" cy="786567"/>
            </a:xfrm>
            <a:custGeom>
              <a:rect b="b" l="l" r="r" t="t"/>
              <a:pathLst>
                <a:path extrusionOk="0" h="786567" w="1785614">
                  <a:moveTo>
                    <a:pt x="28548" y="0"/>
                  </a:moveTo>
                  <a:lnTo>
                    <a:pt x="1757067" y="0"/>
                  </a:lnTo>
                  <a:cubicBezTo>
                    <a:pt x="1772833" y="0"/>
                    <a:pt x="1785614" y="12781"/>
                    <a:pt x="1785614" y="28548"/>
                  </a:cubicBezTo>
                  <a:lnTo>
                    <a:pt x="1785614" y="758019"/>
                  </a:lnTo>
                  <a:cubicBezTo>
                    <a:pt x="1785614" y="773786"/>
                    <a:pt x="1772833" y="786567"/>
                    <a:pt x="1757067" y="786567"/>
                  </a:cubicBezTo>
                  <a:lnTo>
                    <a:pt x="28548" y="786567"/>
                  </a:lnTo>
                  <a:cubicBezTo>
                    <a:pt x="12781" y="786567"/>
                    <a:pt x="0" y="773786"/>
                    <a:pt x="0" y="758019"/>
                  </a:cubicBezTo>
                  <a:lnTo>
                    <a:pt x="0" y="28548"/>
                  </a:lnTo>
                  <a:cubicBezTo>
                    <a:pt x="0" y="12781"/>
                    <a:pt x="12781" y="0"/>
                    <a:pt x="28548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18"/>
            <p:cNvSpPr txBox="1"/>
            <p:nvPr/>
          </p:nvSpPr>
          <p:spPr>
            <a:xfrm>
              <a:off x="0" y="-114300"/>
              <a:ext cx="1785600" cy="9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1" name="Google Shape;151;p18"/>
          <p:cNvGrpSpPr/>
          <p:nvPr/>
        </p:nvGrpSpPr>
        <p:grpSpPr>
          <a:xfrm>
            <a:off x="8388033" y="3846411"/>
            <a:ext cx="6779798" cy="3420627"/>
            <a:chOff x="0" y="-114300"/>
            <a:chExt cx="1785614" cy="900900"/>
          </a:xfrm>
        </p:grpSpPr>
        <p:sp>
          <p:nvSpPr>
            <p:cNvPr id="152" name="Google Shape;152;p18"/>
            <p:cNvSpPr/>
            <p:nvPr/>
          </p:nvSpPr>
          <p:spPr>
            <a:xfrm>
              <a:off x="0" y="0"/>
              <a:ext cx="1785614" cy="786567"/>
            </a:xfrm>
            <a:custGeom>
              <a:rect b="b" l="l" r="r" t="t"/>
              <a:pathLst>
                <a:path extrusionOk="0" h="786567" w="1785614">
                  <a:moveTo>
                    <a:pt x="28548" y="0"/>
                  </a:moveTo>
                  <a:lnTo>
                    <a:pt x="1757067" y="0"/>
                  </a:lnTo>
                  <a:cubicBezTo>
                    <a:pt x="1772833" y="0"/>
                    <a:pt x="1785614" y="12781"/>
                    <a:pt x="1785614" y="28548"/>
                  </a:cubicBezTo>
                  <a:lnTo>
                    <a:pt x="1785614" y="758019"/>
                  </a:lnTo>
                  <a:cubicBezTo>
                    <a:pt x="1785614" y="773786"/>
                    <a:pt x="1772833" y="786567"/>
                    <a:pt x="1757067" y="786567"/>
                  </a:cubicBezTo>
                  <a:lnTo>
                    <a:pt x="28548" y="786567"/>
                  </a:lnTo>
                  <a:cubicBezTo>
                    <a:pt x="12781" y="786567"/>
                    <a:pt x="0" y="773786"/>
                    <a:pt x="0" y="758019"/>
                  </a:cubicBezTo>
                  <a:lnTo>
                    <a:pt x="0" y="28548"/>
                  </a:lnTo>
                  <a:cubicBezTo>
                    <a:pt x="0" y="12781"/>
                    <a:pt x="12781" y="0"/>
                    <a:pt x="28548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8"/>
            <p:cNvSpPr txBox="1"/>
            <p:nvPr/>
          </p:nvSpPr>
          <p:spPr>
            <a:xfrm>
              <a:off x="0" y="-114300"/>
              <a:ext cx="1785600" cy="90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4" name="Google Shape;154;p18"/>
          <p:cNvSpPr/>
          <p:nvPr/>
        </p:nvSpPr>
        <p:spPr>
          <a:xfrm>
            <a:off x="13969769" y="4621576"/>
            <a:ext cx="4777737" cy="6154895"/>
          </a:xfrm>
          <a:custGeom>
            <a:rect b="b" l="l" r="r" t="t"/>
            <a:pathLst>
              <a:path extrusionOk="0" h="6154895" w="4777737">
                <a:moveTo>
                  <a:pt x="0" y="0"/>
                </a:moveTo>
                <a:lnTo>
                  <a:pt x="4777736" y="0"/>
                </a:lnTo>
                <a:lnTo>
                  <a:pt x="4777736" y="6154895"/>
                </a:lnTo>
                <a:lnTo>
                  <a:pt x="0" y="6154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5" name="Google Shape;155;p18"/>
          <p:cNvSpPr/>
          <p:nvPr/>
        </p:nvSpPr>
        <p:spPr>
          <a:xfrm>
            <a:off x="14353288" y="402081"/>
            <a:ext cx="2745529" cy="2738665"/>
          </a:xfrm>
          <a:custGeom>
            <a:rect b="b" l="l" r="r" t="t"/>
            <a:pathLst>
              <a:path extrusionOk="0" h="2738665" w="2745529">
                <a:moveTo>
                  <a:pt x="0" y="0"/>
                </a:moveTo>
                <a:lnTo>
                  <a:pt x="2745529" y="0"/>
                </a:lnTo>
                <a:lnTo>
                  <a:pt x="2745529" y="2738666"/>
                </a:lnTo>
                <a:lnTo>
                  <a:pt x="0" y="273866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6" name="Google Shape;156;p18"/>
          <p:cNvSpPr/>
          <p:nvPr/>
        </p:nvSpPr>
        <p:spPr>
          <a:xfrm>
            <a:off x="-133512" y="7916660"/>
            <a:ext cx="2680970" cy="2466493"/>
          </a:xfrm>
          <a:custGeom>
            <a:rect b="b" l="l" r="r" t="t"/>
            <a:pathLst>
              <a:path extrusionOk="0" h="2466493" w="2680970">
                <a:moveTo>
                  <a:pt x="0" y="0"/>
                </a:moveTo>
                <a:lnTo>
                  <a:pt x="2680970" y="0"/>
                </a:lnTo>
                <a:lnTo>
                  <a:pt x="2680970" y="2466492"/>
                </a:lnTo>
                <a:lnTo>
                  <a:pt x="0" y="246649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 amt="90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57" name="Google Shape;157;p18"/>
          <p:cNvSpPr txBox="1"/>
          <p:nvPr/>
        </p:nvSpPr>
        <p:spPr>
          <a:xfrm>
            <a:off x="1479164" y="4845503"/>
            <a:ext cx="5878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Main point</a:t>
            </a:r>
            <a:endParaRPr/>
          </a:p>
        </p:txBody>
      </p:sp>
      <p:sp>
        <p:nvSpPr>
          <p:cNvPr id="158" name="Google Shape;158;p18"/>
          <p:cNvSpPr txBox="1"/>
          <p:nvPr/>
        </p:nvSpPr>
        <p:spPr>
          <a:xfrm>
            <a:off x="1479164" y="5702679"/>
            <a:ext cx="5878828" cy="9626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paragraph. Elaborate on what you want to discuss. </a:t>
            </a:r>
            <a:endParaRPr/>
          </a:p>
        </p:txBody>
      </p:sp>
      <p:sp>
        <p:nvSpPr>
          <p:cNvPr id="159" name="Google Shape;159;p18"/>
          <p:cNvSpPr txBox="1"/>
          <p:nvPr/>
        </p:nvSpPr>
        <p:spPr>
          <a:xfrm>
            <a:off x="8838497" y="4845503"/>
            <a:ext cx="5878828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Main point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8838497" y="5702679"/>
            <a:ext cx="5878828" cy="9626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6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paragraph. Elaborate on what you want to discuss. 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1028700" y="757196"/>
            <a:ext cx="2041500" cy="25905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3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T </a:t>
            </a:r>
            <a:endParaRPr/>
          </a:p>
        </p:txBody>
      </p:sp>
      <p:sp>
        <p:nvSpPr>
          <p:cNvPr id="162" name="Google Shape;162;p18"/>
          <p:cNvSpPr txBox="1"/>
          <p:nvPr/>
        </p:nvSpPr>
        <p:spPr>
          <a:xfrm>
            <a:off x="2304205" y="1612853"/>
            <a:ext cx="6672300" cy="14490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13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opic or idea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oogle Shape;167;p19"/>
          <p:cNvPicPr preferRelativeResize="0"/>
          <p:nvPr/>
        </p:nvPicPr>
        <p:blipFill rotWithShape="1">
          <a:blip r:embed="rId3">
            <a:alphaModFix amt="90000"/>
          </a:blip>
          <a:srcRect b="31261" l="0" r="0" t="31261"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19"/>
          <p:cNvSpPr txBox="1"/>
          <p:nvPr/>
        </p:nvSpPr>
        <p:spPr>
          <a:xfrm>
            <a:off x="5343105" y="8493741"/>
            <a:ext cx="11916195" cy="7645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3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— Credit or citation</a:t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1028700" y="933450"/>
            <a:ext cx="2041500" cy="2590500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FFF2CC">
                <a:alpha val="7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830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O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2317323" y="1820925"/>
            <a:ext cx="11359200" cy="1449000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FFF2CC">
                <a:alpha val="7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13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riginal statement</a:t>
            </a:r>
            <a:endParaRPr/>
          </a:p>
        </p:txBody>
      </p:sp>
      <p:sp>
        <p:nvSpPr>
          <p:cNvPr id="171" name="Google Shape;171;p19"/>
          <p:cNvSpPr txBox="1"/>
          <p:nvPr/>
        </p:nvSpPr>
        <p:spPr>
          <a:xfrm>
            <a:off x="1028700" y="2976242"/>
            <a:ext cx="10986300" cy="1449000"/>
          </a:xfrm>
          <a:prstGeom prst="rect">
            <a:avLst/>
          </a:prstGeom>
          <a:noFill/>
          <a:ln>
            <a:noFill/>
          </a:ln>
          <a:effectLst>
            <a:outerShdw blurRad="200025" rotWithShape="0" algn="bl" dir="5400000" dist="19050">
              <a:srgbClr val="FFF2CC">
                <a:alpha val="70000"/>
              </a:srgbClr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413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or inspiring quote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4B3E8"/>
            </a:gs>
            <a:gs pos="33333">
              <a:srgbClr val="D2C75C">
                <a:alpha val="97254"/>
              </a:srgbClr>
            </a:gs>
            <a:gs pos="66667">
              <a:srgbClr val="C65667"/>
            </a:gs>
            <a:gs pos="100000">
              <a:srgbClr val="C857B6">
                <a:alpha val="97254"/>
              </a:srgbClr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Google Shape;176;p20"/>
          <p:cNvPicPr preferRelativeResize="0"/>
          <p:nvPr/>
        </p:nvPicPr>
        <p:blipFill rotWithShape="1">
          <a:blip r:embed="rId3">
            <a:alphaModFix/>
          </a:blip>
          <a:srcRect b="10733" l="6503" r="0" t="4230"/>
          <a:stretch/>
        </p:blipFill>
        <p:spPr>
          <a:xfrm>
            <a:off x="1028700" y="1028700"/>
            <a:ext cx="6028556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20"/>
          <p:cNvSpPr/>
          <p:nvPr/>
        </p:nvSpPr>
        <p:spPr>
          <a:xfrm>
            <a:off x="15290279" y="7576819"/>
            <a:ext cx="3278887" cy="3362961"/>
          </a:xfrm>
          <a:custGeom>
            <a:rect b="b" l="l" r="r" t="t"/>
            <a:pathLst>
              <a:path extrusionOk="0" h="3362961" w="3278887">
                <a:moveTo>
                  <a:pt x="0" y="0"/>
                </a:moveTo>
                <a:lnTo>
                  <a:pt x="3278887" y="0"/>
                </a:lnTo>
                <a:lnTo>
                  <a:pt x="3278887" y="3362962"/>
                </a:lnTo>
                <a:lnTo>
                  <a:pt x="0" y="33629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 amt="5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8" name="Google Shape;178;p20"/>
          <p:cNvSpPr txBox="1"/>
          <p:nvPr/>
        </p:nvSpPr>
        <p:spPr>
          <a:xfrm>
            <a:off x="8482323" y="3090265"/>
            <a:ext cx="2367300" cy="3003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99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9516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T </a:t>
            </a:r>
            <a:endParaRPr/>
          </a:p>
        </p:txBody>
      </p:sp>
      <p:sp>
        <p:nvSpPr>
          <p:cNvPr id="179" name="Google Shape;179;p20"/>
          <p:cNvSpPr/>
          <p:nvPr/>
        </p:nvSpPr>
        <p:spPr>
          <a:xfrm>
            <a:off x="5654553" y="569131"/>
            <a:ext cx="2053859" cy="2112499"/>
          </a:xfrm>
          <a:custGeom>
            <a:rect b="b" l="l" r="r" t="t"/>
            <a:pathLst>
              <a:path extrusionOk="0" h="2112499" w="2053859">
                <a:moveTo>
                  <a:pt x="0" y="0"/>
                </a:moveTo>
                <a:lnTo>
                  <a:pt x="2053858" y="0"/>
                </a:lnTo>
                <a:lnTo>
                  <a:pt x="2053858" y="2112499"/>
                </a:lnTo>
                <a:lnTo>
                  <a:pt x="0" y="211249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0" name="Google Shape;180;p20"/>
          <p:cNvSpPr txBox="1"/>
          <p:nvPr/>
        </p:nvSpPr>
        <p:spPr>
          <a:xfrm>
            <a:off x="8307829" y="6160739"/>
            <a:ext cx="8951471" cy="5905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A paragraph. Elaborate on what you want to discuss. </a:t>
            </a:r>
            <a:endParaRPr/>
          </a:p>
        </p:txBody>
      </p:sp>
      <p:sp>
        <p:nvSpPr>
          <p:cNvPr id="181" name="Google Shape;181;p20"/>
          <p:cNvSpPr txBox="1"/>
          <p:nvPr/>
        </p:nvSpPr>
        <p:spPr>
          <a:xfrm>
            <a:off x="9918064" y="4047204"/>
            <a:ext cx="7737300" cy="16800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15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opic or idea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5004E"/>
            </a:gs>
            <a:gs pos="25000">
              <a:srgbClr val="FF97A2"/>
            </a:gs>
            <a:gs pos="50000">
              <a:srgbClr val="F34897"/>
            </a:gs>
            <a:gs pos="75000">
              <a:srgbClr val="F4BBBB"/>
            </a:gs>
            <a:gs pos="100000">
              <a:srgbClr val="FA2B4E"/>
            </a:gs>
          </a:gsLst>
          <a:path path="circle">
            <a:fillToRect b="100%" r="100%"/>
          </a:path>
          <a:tileRect l="-100%" t="-100%"/>
        </a:gra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1"/>
          <p:cNvSpPr/>
          <p:nvPr/>
        </p:nvSpPr>
        <p:spPr>
          <a:xfrm>
            <a:off x="-2388511" y="148525"/>
            <a:ext cx="6528324" cy="6006058"/>
          </a:xfrm>
          <a:custGeom>
            <a:rect b="b" l="l" r="r" t="t"/>
            <a:pathLst>
              <a:path extrusionOk="0" h="6006058" w="6528324">
                <a:moveTo>
                  <a:pt x="0" y="0"/>
                </a:moveTo>
                <a:lnTo>
                  <a:pt x="6528324" y="0"/>
                </a:lnTo>
                <a:lnTo>
                  <a:pt x="6528324" y="6006058"/>
                </a:lnTo>
                <a:lnTo>
                  <a:pt x="0" y="600605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83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21"/>
          <p:cNvSpPr/>
          <p:nvPr/>
        </p:nvSpPr>
        <p:spPr>
          <a:xfrm rot="1410994">
            <a:off x="13267160" y="5331259"/>
            <a:ext cx="6994373" cy="6434823"/>
          </a:xfrm>
          <a:custGeom>
            <a:rect b="b" l="l" r="r" t="t"/>
            <a:pathLst>
              <a:path extrusionOk="0" h="6434823" w="6994373">
                <a:moveTo>
                  <a:pt x="0" y="0"/>
                </a:moveTo>
                <a:lnTo>
                  <a:pt x="6994373" y="0"/>
                </a:lnTo>
                <a:lnTo>
                  <a:pt x="6994373" y="6434824"/>
                </a:lnTo>
                <a:lnTo>
                  <a:pt x="0" y="64348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83000"/>
            </a:blip>
            <a:stretch>
              <a:fillRect b="0" l="0" r="0" t="0"/>
            </a:stretch>
          </a:blipFill>
          <a:ln>
            <a:noFill/>
          </a:ln>
        </p:spPr>
      </p:sp>
      <p:graphicFrame>
        <p:nvGraphicFramePr>
          <p:cNvPr id="188" name="Google Shape;188;p21"/>
          <p:cNvGraphicFramePr/>
          <p:nvPr/>
        </p:nvGraphicFramePr>
        <p:xfrm>
          <a:off x="1028700" y="31515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{519E0ADA-4119-4820-98F8-1978272A0CBD}</a:tableStyleId>
              </a:tblPr>
              <a:tblGrid>
                <a:gridCol w="3246125"/>
                <a:gridCol w="3246125"/>
                <a:gridCol w="3246125"/>
                <a:gridCol w="3246125"/>
                <a:gridCol w="3246125"/>
              </a:tblGrid>
              <a:tr h="12479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Inria Serif"/>
                          <a:ea typeface="Inria Serif"/>
                          <a:cs typeface="Inria Serif"/>
                          <a:sym typeface="Inria Serif"/>
                        </a:rPr>
                        <a:t>Column name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F2FC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Inria Serif"/>
                          <a:ea typeface="Inria Serif"/>
                          <a:cs typeface="Inria Serif"/>
                          <a:sym typeface="Inria Serif"/>
                        </a:rPr>
                        <a:t>Column name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F2FC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Inria Serif"/>
                          <a:ea typeface="Inria Serif"/>
                          <a:cs typeface="Inria Serif"/>
                          <a:sym typeface="Inria Serif"/>
                        </a:rPr>
                        <a:t>Column name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F2FC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Inria Serif"/>
                          <a:ea typeface="Inria Serif"/>
                          <a:cs typeface="Inria Serif"/>
                          <a:sym typeface="Inria Serif"/>
                        </a:rPr>
                        <a:t>Column name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F2FC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40017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299" u="none" cap="none" strike="noStrike">
                          <a:solidFill>
                            <a:srgbClr val="000000"/>
                          </a:solidFill>
                          <a:latin typeface="Inria Serif"/>
                          <a:ea typeface="Inria Serif"/>
                          <a:cs typeface="Inria Serif"/>
                          <a:sym typeface="Inria Serif"/>
                        </a:rPr>
                        <a:t>Column name</a:t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BF2FC">
                        <a:alpha val="69803"/>
                      </a:srgbClr>
                    </a:solidFill>
                  </a:tcPr>
                </a:tc>
              </a:tr>
              <a:tr h="97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</a:tr>
              <a:tr h="97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</a:tr>
              <a:tr h="97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</a:tr>
              <a:tr h="97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</a:tr>
              <a:tr h="9717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90909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100" u="none" cap="none" strike="noStrike"/>
                    </a:p>
                  </a:txBody>
                  <a:tcPr marT="171450" marB="171450" marR="171450" marL="171450" anchor="ctr">
                    <a:lnL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6378E6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69803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89" name="Google Shape;189;p21"/>
          <p:cNvSpPr txBox="1"/>
          <p:nvPr/>
        </p:nvSpPr>
        <p:spPr>
          <a:xfrm>
            <a:off x="6112975" y="538701"/>
            <a:ext cx="1693500" cy="21489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961" u="none" cap="none" strike="noStrike">
                <a:solidFill>
                  <a:srgbClr val="FFFFFF"/>
                </a:solidFill>
                <a:latin typeface="Pinyon Script"/>
                <a:ea typeface="Pinyon Script"/>
                <a:cs typeface="Pinyon Script"/>
                <a:sym typeface="Pinyon Script"/>
              </a:rPr>
              <a:t>T </a:t>
            </a:r>
            <a:endParaRPr/>
          </a:p>
        </p:txBody>
      </p:sp>
      <p:sp>
        <p:nvSpPr>
          <p:cNvPr id="190" name="Google Shape;190;p21"/>
          <p:cNvSpPr txBox="1"/>
          <p:nvPr/>
        </p:nvSpPr>
        <p:spPr>
          <a:xfrm>
            <a:off x="7135100" y="1211850"/>
            <a:ext cx="6878100" cy="1202100"/>
          </a:xfrm>
          <a:prstGeom prst="rect">
            <a:avLst/>
          </a:prstGeom>
          <a:noFill/>
          <a:ln>
            <a:noFill/>
          </a:ln>
          <a:effectLst>
            <a:outerShdw blurRad="342900" rotWithShape="0" algn="bl" dir="5400000" dist="19050">
              <a:srgbClr val="FFF2CC"/>
            </a:outerShdw>
          </a:effectLst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6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808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opic or idea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B77EA"/>
            </a:gs>
            <a:gs pos="50000">
              <a:srgbClr val="E84A70">
                <a:alpha val="97254"/>
              </a:srgbClr>
            </a:gs>
            <a:gs pos="100000">
              <a:srgbClr val="A0DEE4"/>
            </a:gs>
          </a:gsLst>
          <a:lin ang="5400000" scaled="0"/>
        </a:gra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oogle Shape;195;p22"/>
          <p:cNvGrpSpPr/>
          <p:nvPr/>
        </p:nvGrpSpPr>
        <p:grpSpPr>
          <a:xfrm>
            <a:off x="6063213" y="594717"/>
            <a:ext cx="6161575" cy="1924270"/>
            <a:chOff x="0" y="-114300"/>
            <a:chExt cx="1622802" cy="506803"/>
          </a:xfrm>
        </p:grpSpPr>
        <p:sp>
          <p:nvSpPr>
            <p:cNvPr id="196" name="Google Shape;196;p22"/>
            <p:cNvSpPr/>
            <p:nvPr/>
          </p:nvSpPr>
          <p:spPr>
            <a:xfrm>
              <a:off x="0" y="0"/>
              <a:ext cx="1622802" cy="392503"/>
            </a:xfrm>
            <a:custGeom>
              <a:rect b="b" l="l" r="r" t="t"/>
              <a:pathLst>
                <a:path extrusionOk="0" h="392503" w="1622802">
                  <a:moveTo>
                    <a:pt x="31412" y="0"/>
                  </a:moveTo>
                  <a:lnTo>
                    <a:pt x="1591389" y="0"/>
                  </a:lnTo>
                  <a:cubicBezTo>
                    <a:pt x="1599720" y="0"/>
                    <a:pt x="1607710" y="3309"/>
                    <a:pt x="1613601" y="9200"/>
                  </a:cubicBezTo>
                  <a:cubicBezTo>
                    <a:pt x="1619492" y="15091"/>
                    <a:pt x="1622802" y="23081"/>
                    <a:pt x="1622802" y="31412"/>
                  </a:cubicBezTo>
                  <a:lnTo>
                    <a:pt x="1622802" y="361091"/>
                  </a:lnTo>
                  <a:cubicBezTo>
                    <a:pt x="1622802" y="369422"/>
                    <a:pt x="1619492" y="377412"/>
                    <a:pt x="1613601" y="383303"/>
                  </a:cubicBezTo>
                  <a:cubicBezTo>
                    <a:pt x="1607710" y="389194"/>
                    <a:pt x="1599720" y="392503"/>
                    <a:pt x="1591389" y="392503"/>
                  </a:cubicBezTo>
                  <a:lnTo>
                    <a:pt x="31412" y="392503"/>
                  </a:lnTo>
                  <a:cubicBezTo>
                    <a:pt x="23081" y="392503"/>
                    <a:pt x="15091" y="389194"/>
                    <a:pt x="9200" y="383303"/>
                  </a:cubicBezTo>
                  <a:cubicBezTo>
                    <a:pt x="3309" y="377412"/>
                    <a:pt x="0" y="369422"/>
                    <a:pt x="0" y="361091"/>
                  </a:cubicBezTo>
                  <a:lnTo>
                    <a:pt x="0" y="31412"/>
                  </a:lnTo>
                  <a:cubicBezTo>
                    <a:pt x="0" y="23081"/>
                    <a:pt x="3309" y="15091"/>
                    <a:pt x="9200" y="9200"/>
                  </a:cubicBezTo>
                  <a:cubicBezTo>
                    <a:pt x="15091" y="3309"/>
                    <a:pt x="23081" y="0"/>
                    <a:pt x="31412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22"/>
            <p:cNvSpPr txBox="1"/>
            <p:nvPr/>
          </p:nvSpPr>
          <p:spPr>
            <a:xfrm>
              <a:off x="0" y="-114300"/>
              <a:ext cx="1622802" cy="506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22"/>
          <p:cNvGrpSpPr/>
          <p:nvPr/>
        </p:nvGrpSpPr>
        <p:grpSpPr>
          <a:xfrm>
            <a:off x="6063213" y="3609667"/>
            <a:ext cx="6161575" cy="1924270"/>
            <a:chOff x="0" y="-114300"/>
            <a:chExt cx="1622802" cy="506803"/>
          </a:xfrm>
        </p:grpSpPr>
        <p:sp>
          <p:nvSpPr>
            <p:cNvPr id="199" name="Google Shape;199;p22"/>
            <p:cNvSpPr/>
            <p:nvPr/>
          </p:nvSpPr>
          <p:spPr>
            <a:xfrm>
              <a:off x="0" y="0"/>
              <a:ext cx="1622802" cy="392503"/>
            </a:xfrm>
            <a:custGeom>
              <a:rect b="b" l="l" r="r" t="t"/>
              <a:pathLst>
                <a:path extrusionOk="0" h="392503" w="1622802">
                  <a:moveTo>
                    <a:pt x="31412" y="0"/>
                  </a:moveTo>
                  <a:lnTo>
                    <a:pt x="1591389" y="0"/>
                  </a:lnTo>
                  <a:cubicBezTo>
                    <a:pt x="1599720" y="0"/>
                    <a:pt x="1607710" y="3309"/>
                    <a:pt x="1613601" y="9200"/>
                  </a:cubicBezTo>
                  <a:cubicBezTo>
                    <a:pt x="1619492" y="15091"/>
                    <a:pt x="1622802" y="23081"/>
                    <a:pt x="1622802" y="31412"/>
                  </a:cubicBezTo>
                  <a:lnTo>
                    <a:pt x="1622802" y="361091"/>
                  </a:lnTo>
                  <a:cubicBezTo>
                    <a:pt x="1622802" y="369422"/>
                    <a:pt x="1619492" y="377412"/>
                    <a:pt x="1613601" y="383303"/>
                  </a:cubicBezTo>
                  <a:cubicBezTo>
                    <a:pt x="1607710" y="389194"/>
                    <a:pt x="1599720" y="392503"/>
                    <a:pt x="1591389" y="392503"/>
                  </a:cubicBezTo>
                  <a:lnTo>
                    <a:pt x="31412" y="392503"/>
                  </a:lnTo>
                  <a:cubicBezTo>
                    <a:pt x="23081" y="392503"/>
                    <a:pt x="15091" y="389194"/>
                    <a:pt x="9200" y="383303"/>
                  </a:cubicBezTo>
                  <a:cubicBezTo>
                    <a:pt x="3309" y="377412"/>
                    <a:pt x="0" y="369422"/>
                    <a:pt x="0" y="361091"/>
                  </a:cubicBezTo>
                  <a:lnTo>
                    <a:pt x="0" y="31412"/>
                  </a:lnTo>
                  <a:cubicBezTo>
                    <a:pt x="0" y="23081"/>
                    <a:pt x="3309" y="15091"/>
                    <a:pt x="9200" y="9200"/>
                  </a:cubicBezTo>
                  <a:cubicBezTo>
                    <a:pt x="15091" y="3309"/>
                    <a:pt x="23081" y="0"/>
                    <a:pt x="31412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22"/>
            <p:cNvSpPr txBox="1"/>
            <p:nvPr/>
          </p:nvSpPr>
          <p:spPr>
            <a:xfrm>
              <a:off x="0" y="-114300"/>
              <a:ext cx="1622802" cy="506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22"/>
          <p:cNvGrpSpPr/>
          <p:nvPr/>
        </p:nvGrpSpPr>
        <p:grpSpPr>
          <a:xfrm>
            <a:off x="6063213" y="6440234"/>
            <a:ext cx="6161575" cy="1924270"/>
            <a:chOff x="0" y="-114300"/>
            <a:chExt cx="1622802" cy="506803"/>
          </a:xfrm>
        </p:grpSpPr>
        <p:sp>
          <p:nvSpPr>
            <p:cNvPr id="202" name="Google Shape;202;p22"/>
            <p:cNvSpPr/>
            <p:nvPr/>
          </p:nvSpPr>
          <p:spPr>
            <a:xfrm>
              <a:off x="0" y="0"/>
              <a:ext cx="1622802" cy="392503"/>
            </a:xfrm>
            <a:custGeom>
              <a:rect b="b" l="l" r="r" t="t"/>
              <a:pathLst>
                <a:path extrusionOk="0" h="392503" w="1622802">
                  <a:moveTo>
                    <a:pt x="31412" y="0"/>
                  </a:moveTo>
                  <a:lnTo>
                    <a:pt x="1591389" y="0"/>
                  </a:lnTo>
                  <a:cubicBezTo>
                    <a:pt x="1599720" y="0"/>
                    <a:pt x="1607710" y="3309"/>
                    <a:pt x="1613601" y="9200"/>
                  </a:cubicBezTo>
                  <a:cubicBezTo>
                    <a:pt x="1619492" y="15091"/>
                    <a:pt x="1622802" y="23081"/>
                    <a:pt x="1622802" y="31412"/>
                  </a:cubicBezTo>
                  <a:lnTo>
                    <a:pt x="1622802" y="361091"/>
                  </a:lnTo>
                  <a:cubicBezTo>
                    <a:pt x="1622802" y="369422"/>
                    <a:pt x="1619492" y="377412"/>
                    <a:pt x="1613601" y="383303"/>
                  </a:cubicBezTo>
                  <a:cubicBezTo>
                    <a:pt x="1607710" y="389194"/>
                    <a:pt x="1599720" y="392503"/>
                    <a:pt x="1591389" y="392503"/>
                  </a:cubicBezTo>
                  <a:lnTo>
                    <a:pt x="31412" y="392503"/>
                  </a:lnTo>
                  <a:cubicBezTo>
                    <a:pt x="23081" y="392503"/>
                    <a:pt x="15091" y="389194"/>
                    <a:pt x="9200" y="383303"/>
                  </a:cubicBezTo>
                  <a:cubicBezTo>
                    <a:pt x="3309" y="377412"/>
                    <a:pt x="0" y="369422"/>
                    <a:pt x="0" y="361091"/>
                  </a:cubicBezTo>
                  <a:lnTo>
                    <a:pt x="0" y="31412"/>
                  </a:lnTo>
                  <a:cubicBezTo>
                    <a:pt x="0" y="23081"/>
                    <a:pt x="3309" y="15091"/>
                    <a:pt x="9200" y="9200"/>
                  </a:cubicBezTo>
                  <a:cubicBezTo>
                    <a:pt x="15091" y="3309"/>
                    <a:pt x="23081" y="0"/>
                    <a:pt x="31412" y="0"/>
                  </a:cubicBezTo>
                  <a:close/>
                </a:path>
              </a:pathLst>
            </a:custGeom>
            <a:solidFill>
              <a:srgbClr val="FFFFFF">
                <a:alpha val="27450"/>
              </a:srgbClr>
            </a:solidFill>
            <a:ln cap="rnd" cmpd="sng" w="19050">
              <a:solidFill>
                <a:srgbClr val="6378E6">
                  <a:alpha val="27450"/>
                </a:srgbClr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22"/>
            <p:cNvSpPr txBox="1"/>
            <p:nvPr/>
          </p:nvSpPr>
          <p:spPr>
            <a:xfrm>
              <a:off x="0" y="-114300"/>
              <a:ext cx="1622802" cy="506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l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22"/>
          <p:cNvSpPr/>
          <p:nvPr/>
        </p:nvSpPr>
        <p:spPr>
          <a:xfrm>
            <a:off x="15616525" y="7619361"/>
            <a:ext cx="2577606" cy="2667639"/>
          </a:xfrm>
          <a:custGeom>
            <a:rect b="b" l="l" r="r" t="t"/>
            <a:pathLst>
              <a:path extrusionOk="0" h="2667639" w="2577606">
                <a:moveTo>
                  <a:pt x="0" y="0"/>
                </a:moveTo>
                <a:lnTo>
                  <a:pt x="2577607" y="0"/>
                </a:lnTo>
                <a:lnTo>
                  <a:pt x="2577607" y="2667639"/>
                </a:lnTo>
                <a:lnTo>
                  <a:pt x="0" y="26676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5" name="Google Shape;205;p22"/>
          <p:cNvSpPr/>
          <p:nvPr/>
        </p:nvSpPr>
        <p:spPr>
          <a:xfrm rot="-1120989">
            <a:off x="11667296" y="712441"/>
            <a:ext cx="751721" cy="745143"/>
          </a:xfrm>
          <a:custGeom>
            <a:rect b="b" l="l" r="r" t="t"/>
            <a:pathLst>
              <a:path extrusionOk="0" h="745143" w="751721">
                <a:moveTo>
                  <a:pt x="0" y="0"/>
                </a:moveTo>
                <a:lnTo>
                  <a:pt x="751721" y="0"/>
                </a:lnTo>
                <a:lnTo>
                  <a:pt x="751721" y="745143"/>
                </a:lnTo>
                <a:lnTo>
                  <a:pt x="0" y="7451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6" name="Google Shape;206;p22"/>
          <p:cNvSpPr/>
          <p:nvPr/>
        </p:nvSpPr>
        <p:spPr>
          <a:xfrm>
            <a:off x="432300" y="7541263"/>
            <a:ext cx="2521078" cy="2987944"/>
          </a:xfrm>
          <a:custGeom>
            <a:rect b="b" l="l" r="r" t="t"/>
            <a:pathLst>
              <a:path extrusionOk="0" h="2987944" w="2521078">
                <a:moveTo>
                  <a:pt x="0" y="0"/>
                </a:moveTo>
                <a:lnTo>
                  <a:pt x="2521078" y="0"/>
                </a:lnTo>
                <a:lnTo>
                  <a:pt x="2521078" y="2987944"/>
                </a:lnTo>
                <a:lnTo>
                  <a:pt x="0" y="298794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7" name="Google Shape;207;p22"/>
          <p:cNvSpPr/>
          <p:nvPr/>
        </p:nvSpPr>
        <p:spPr>
          <a:xfrm>
            <a:off x="-1234912" y="-1908667"/>
            <a:ext cx="6289705" cy="6258256"/>
          </a:xfrm>
          <a:custGeom>
            <a:rect b="b" l="l" r="r" t="t"/>
            <a:pathLst>
              <a:path extrusionOk="0" h="6258256" w="6289705">
                <a:moveTo>
                  <a:pt x="0" y="0"/>
                </a:moveTo>
                <a:lnTo>
                  <a:pt x="6289705" y="0"/>
                </a:lnTo>
                <a:lnTo>
                  <a:pt x="6289705" y="6258256"/>
                </a:lnTo>
                <a:lnTo>
                  <a:pt x="0" y="625825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37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8" name="Google Shape;208;p22"/>
          <p:cNvSpPr/>
          <p:nvPr/>
        </p:nvSpPr>
        <p:spPr>
          <a:xfrm rot="421188">
            <a:off x="14705568" y="-802701"/>
            <a:ext cx="6289705" cy="6258256"/>
          </a:xfrm>
          <a:custGeom>
            <a:rect b="b" l="l" r="r" t="t"/>
            <a:pathLst>
              <a:path extrusionOk="0" h="6258256" w="6289705">
                <a:moveTo>
                  <a:pt x="0" y="0"/>
                </a:moveTo>
                <a:lnTo>
                  <a:pt x="6289704" y="0"/>
                </a:lnTo>
                <a:lnTo>
                  <a:pt x="6289704" y="6258257"/>
                </a:lnTo>
                <a:lnTo>
                  <a:pt x="0" y="625825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 amt="25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9" name="Google Shape;209;p22"/>
          <p:cNvSpPr/>
          <p:nvPr/>
        </p:nvSpPr>
        <p:spPr>
          <a:xfrm>
            <a:off x="5682194" y="6547377"/>
            <a:ext cx="763779" cy="719547"/>
          </a:xfrm>
          <a:custGeom>
            <a:rect b="b" l="l" r="r" t="t"/>
            <a:pathLst>
              <a:path extrusionOk="0" h="719547" w="763779">
                <a:moveTo>
                  <a:pt x="0" y="0"/>
                </a:moveTo>
                <a:lnTo>
                  <a:pt x="763779" y="0"/>
                </a:lnTo>
                <a:lnTo>
                  <a:pt x="763779" y="719548"/>
                </a:lnTo>
                <a:lnTo>
                  <a:pt x="0" y="71954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34516" l="-118159" r="0" t="-102985"/>
            </a:stretch>
          </a:blipFill>
          <a:ln>
            <a:noFill/>
          </a:ln>
        </p:spPr>
      </p:sp>
      <p:sp>
        <p:nvSpPr>
          <p:cNvPr id="210" name="Google Shape;210;p22"/>
          <p:cNvSpPr/>
          <p:nvPr/>
        </p:nvSpPr>
        <p:spPr>
          <a:xfrm>
            <a:off x="432300" y="7140227"/>
            <a:ext cx="429548" cy="479133"/>
          </a:xfrm>
          <a:custGeom>
            <a:rect b="b" l="l" r="r" t="t"/>
            <a:pathLst>
              <a:path extrusionOk="0" h="479133" w="429548">
                <a:moveTo>
                  <a:pt x="0" y="0"/>
                </a:moveTo>
                <a:lnTo>
                  <a:pt x="429548" y="0"/>
                </a:lnTo>
                <a:lnTo>
                  <a:pt x="429548" y="479134"/>
                </a:lnTo>
                <a:lnTo>
                  <a:pt x="0" y="4791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-96625" l="-2350" r="-111485" t="0"/>
            </a:stretch>
          </a:blipFill>
          <a:ln>
            <a:noFill/>
          </a:ln>
        </p:spPr>
      </p:sp>
      <p:sp>
        <p:nvSpPr>
          <p:cNvPr id="211" name="Google Shape;211;p22"/>
          <p:cNvSpPr/>
          <p:nvPr/>
        </p:nvSpPr>
        <p:spPr>
          <a:xfrm>
            <a:off x="164668" y="8990333"/>
            <a:ext cx="535264" cy="535934"/>
          </a:xfrm>
          <a:custGeom>
            <a:rect b="b" l="l" r="r" t="t"/>
            <a:pathLst>
              <a:path extrusionOk="0" h="535934" w="535264">
                <a:moveTo>
                  <a:pt x="0" y="0"/>
                </a:moveTo>
                <a:lnTo>
                  <a:pt x="535264" y="0"/>
                </a:lnTo>
                <a:lnTo>
                  <a:pt x="535264" y="535934"/>
                </a:lnTo>
                <a:lnTo>
                  <a:pt x="0" y="53593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22"/>
          <p:cNvSpPr txBox="1"/>
          <p:nvPr/>
        </p:nvSpPr>
        <p:spPr>
          <a:xfrm>
            <a:off x="4543952" y="2733934"/>
            <a:ext cx="9200096" cy="47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Description of the featured statistic</a:t>
            </a:r>
            <a:endParaRPr/>
          </a:p>
        </p:txBody>
      </p:sp>
      <p:sp>
        <p:nvSpPr>
          <p:cNvPr id="213" name="Google Shape;213;p22"/>
          <p:cNvSpPr txBox="1"/>
          <p:nvPr/>
        </p:nvSpPr>
        <p:spPr>
          <a:xfrm>
            <a:off x="4543952" y="5749764"/>
            <a:ext cx="9200096" cy="47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Description of the featured statistic</a:t>
            </a:r>
            <a:endParaRPr/>
          </a:p>
        </p:txBody>
      </p:sp>
      <p:sp>
        <p:nvSpPr>
          <p:cNvPr id="214" name="Google Shape;214;p22"/>
          <p:cNvSpPr txBox="1"/>
          <p:nvPr/>
        </p:nvSpPr>
        <p:spPr>
          <a:xfrm>
            <a:off x="4543952" y="8580332"/>
            <a:ext cx="9200096" cy="4762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Overpass"/>
                <a:ea typeface="Overpass"/>
                <a:cs typeface="Overpass"/>
                <a:sym typeface="Overpass"/>
              </a:rPr>
              <a:t>Description of the featured statistic</a:t>
            </a:r>
            <a:endParaRPr/>
          </a:p>
        </p:txBody>
      </p:sp>
      <p:sp>
        <p:nvSpPr>
          <p:cNvPr id="215" name="Google Shape;215;p22"/>
          <p:cNvSpPr txBox="1"/>
          <p:nvPr/>
        </p:nvSpPr>
        <p:spPr>
          <a:xfrm>
            <a:off x="7044365" y="1445222"/>
            <a:ext cx="4199271" cy="6477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7 out of 7</a:t>
            </a:r>
            <a:endParaRPr/>
          </a:p>
        </p:txBody>
      </p:sp>
      <p:sp>
        <p:nvSpPr>
          <p:cNvPr id="216" name="Google Shape;216;p22"/>
          <p:cNvSpPr txBox="1"/>
          <p:nvPr/>
        </p:nvSpPr>
        <p:spPr>
          <a:xfrm>
            <a:off x="7044365" y="4460171"/>
            <a:ext cx="4199271" cy="6477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100%</a:t>
            </a:r>
            <a:endParaRPr/>
          </a:p>
        </p:txBody>
      </p:sp>
      <p:sp>
        <p:nvSpPr>
          <p:cNvPr id="217" name="Google Shape;217;p22"/>
          <p:cNvSpPr txBox="1"/>
          <p:nvPr/>
        </p:nvSpPr>
        <p:spPr>
          <a:xfrm>
            <a:off x="7044365" y="7290739"/>
            <a:ext cx="4199271" cy="6477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199" u="none" cap="none" strike="noStrike">
                <a:solidFill>
                  <a:srgbClr val="FFFFFF"/>
                </a:solidFill>
                <a:latin typeface="Inria Serif"/>
                <a:ea typeface="Inria Serif"/>
                <a:cs typeface="Inria Serif"/>
                <a:sym typeface="Inria Serif"/>
              </a:rPr>
              <a:t>7 million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