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46" autoAdjust="0"/>
    <p:restoredTop sz="94667" autoAdjust="0"/>
  </p:normalViewPr>
  <p:slideViewPr>
    <p:cSldViewPr snapToGrid="0">
      <p:cViewPr>
        <p:scale>
          <a:sx n="50" d="100"/>
          <a:sy n="50" d="100"/>
        </p:scale>
        <p:origin x="874" y="9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1506" y="2557328"/>
            <a:ext cx="5132294" cy="1852748"/>
          </a:xfrm>
        </p:spPr>
        <p:txBody>
          <a:bodyPr anchor="b"/>
          <a:lstStyle>
            <a:lvl1pPr algn="r">
              <a:defRPr sz="6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1506" y="4549226"/>
            <a:ext cx="5132294" cy="938538"/>
          </a:xfrm>
        </p:spPr>
        <p:txBody>
          <a:bodyPr>
            <a:no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6123408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1782765"/>
            <a:ext cx="6123407" cy="441925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270" y="365125"/>
            <a:ext cx="7104529" cy="1515926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188" y="1976846"/>
            <a:ext cx="6575612" cy="421523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3305"/>
            <a:ext cx="6396318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857663"/>
            <a:ext cx="6396318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537434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537434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78699"/>
            <a:ext cx="4343401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56656"/>
            <a:ext cx="4354997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425375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79312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102045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124779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6BE7840-E5AB-6D49-C985-672738EDE6FC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F1E4A52-855E-1617-7202-35A42A234B4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DCACEB-DCE0-43E5-6D75-5AA52F9BAA1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67878F-850D-460B-9EEE-2BDDFF1821E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BDCB1-8B26-0F35-3D45-1708F072BEC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5DF5A95-5384-EEA7-008E-F80A9E7D4FA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44DA6B-7DC1-32C8-A353-850A62066D37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857963-615F-3CBE-7EF8-F3D6574EDB3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63FF31-30B1-701C-8CCC-885EEF6FA1D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5FC0E5-477E-31BF-A152-B54513E9F5C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54B0E14-B8E5-9124-E0F4-0377D3D3CC5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864116-C723-44D5-5764-3B88B9AA092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0B1D4C-506A-30C6-EF8A-581323BFE136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C6DB6E-3C03-8F27-253F-B656BB62A9A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9CB780-34B5-21A5-AB31-793C67C88F3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E7B7CE5-4522-A1E7-065D-C03BD80910C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399BDD3-B156-3D77-5E3A-3392733C413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CF3C2D4-3A76-2A2E-5B5F-E2F29C1D514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FD21182-0FD0-38C2-EB7B-22DC314B0D51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34D7A5C-2CF8-8679-3E63-FAE93302A04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FCD8471-491A-6C88-B93F-42700A1E25B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EDBB9D9-12D8-2790-858C-8B5BA3935BB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1594B5-DB21-79F8-7140-118CD5FE224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3985664-F248-89A7-E55B-90FE7A659FD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C0BDA1-B40D-E3CB-B95D-DB22E10A4668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11EFD9A-38CF-8E14-1A86-39E6266F81C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0E5EE61-AEBF-BD91-7E1B-A5D9AC2E70D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51A8C36-354A-0E98-3E37-31EB14A1DD9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953C61E-B0DC-74F3-CA54-A4AAB872F23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378D89B-E8CC-C4D5-8562-CB0FAB85BA8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F5D78FC-B2F6-CD68-9273-22AEFABBF112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D53022F-F505-E6DB-EEB8-6A31B159F35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12F0B5-DCF8-2DAC-C543-6CDE5E44276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7C2FFB1-CD59-72CC-50B2-99EE8041DB3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0649BCC-874B-F83D-5BBB-19C890109CE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AB6CEC5-8840-D879-A94C-75692126449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7523FE7-8EF8-42C3-ABE8-5F60898CCAC0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02C255-587B-A4D2-03BF-E552F70AC3F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5F56165-9123-8C9D-5D15-B04AA6DC6EE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6DE24B9-407E-8368-906E-36D9C5F5BBF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47C54C0-7085-D9F1-9027-30A751ECB16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9A97FF5-1142-A80E-83F2-0CE186BBB02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479C744-0EE4-6582-7591-2CBD5C83010D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E9EF52D-D257-FDAD-AC51-3E1B09D5C46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16BDA68-8022-DBDC-1878-5561370E128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441E3D3-49E9-1D5C-F893-36DF7A0CECD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8C9CDF2-A6E9-C51F-090F-8AAD3FC131E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4DC7501-0A6C-AFEA-89AB-F54F9C74671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7A0C441-C132-8358-C949-F17CB9B41C2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43404C5-AA6C-4267-361A-405351B5B67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83BA95-26FD-705B-9E88-625B1D4095D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67765D3-AC7F-5558-0D31-C2DC2E16A51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ACDA59A-25A2-D9B6-5C8A-09E65BAE7E9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8EBEB6B-1619-BED4-7148-A39B4B1968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399D3A6-1C55-A237-F17E-C82A95A079C9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9EA3AA-B0AB-A8F1-FEA3-471A592C77D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B1F9082-E806-EAC4-F213-0EC2994F75B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BF06253-C208-D547-201A-BD4C9CD0838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51526B4-6C3E-76F3-EB6E-61419E19844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3F43906-1251-9351-E560-FA7DDD7FD6A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087DB68-5075-3B66-0EBE-991B79E9AFE1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6123408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1782765"/>
            <a:ext cx="6123407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270" y="365125"/>
            <a:ext cx="7104529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188" y="1976846"/>
            <a:ext cx="6575612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3305"/>
            <a:ext cx="6396318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857663"/>
            <a:ext cx="6396318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537434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537434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28C7C8F-D72D-FDF9-878F-AE8D64C151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2_T_PGO_Dancing-Skeletons.pptx" id="{5D7B2586-AFD9-4E52-89F5-51F8A47C08F0}" vid="{445F29FC-A86D-4DBA-90D9-F816590D1CA9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2_T_PGO_Dancing-Skeletons.pptx" id="{5D7B2586-AFD9-4E52-89F5-51F8A47C08F0}" vid="{DBFDD557-D098-4041-B67A-85478115A4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Dancing Skeletons</dc:title>
  <dc:creator>PresentationGO.com</dc:creator>
  <dc:description>© Copyright PresentationGO.com</dc:description>
  <cp:lastModifiedBy>Convertio</cp:lastModifiedBy>
  <cp:revision>7</cp:revision>
  <dcterms:created xsi:type="dcterms:W3CDTF">2024-10-03T14:57:25Z</dcterms:created>
  <dcterms:modified xsi:type="dcterms:W3CDTF">2026-04-10T15:05:08Z</dcterms:modified>
  <cp:category>Templates</cp:category>
</cp:coreProperties>
</file>