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83" autoAdjust="0"/>
    <p:restoredTop sz="94675" autoAdjust="0"/>
  </p:normalViewPr>
  <p:slideViewPr>
    <p:cSldViewPr snapToGrid="0">
      <p:cViewPr varScale="1">
        <p:scale>
          <a:sx n="84" d="100"/>
          <a:sy n="84" d="100"/>
        </p:scale>
        <p:origin x="58" y="17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4/10/2026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2793" y="1480619"/>
            <a:ext cx="5141007" cy="1852748"/>
          </a:xfrm>
        </p:spPr>
        <p:txBody>
          <a:bodyPr anchor="b"/>
          <a:lstStyle>
            <a:lvl1pPr algn="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2793" y="3472516"/>
            <a:ext cx="5141007" cy="2054524"/>
          </a:xfrm>
        </p:spPr>
        <p:txBody>
          <a:bodyPr>
            <a:normAutofit/>
          </a:bodyPr>
          <a:lstStyle>
            <a:lvl1pPr marL="0" indent="0" algn="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7476859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782765"/>
            <a:ext cx="6466839" cy="441925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bg1"/>
                </a:solidFill>
              </a:defRPr>
            </a:lvl3pPr>
            <a:lvl4pPr algn="l">
              <a:defRPr>
                <a:solidFill>
                  <a:schemeClr val="bg1"/>
                </a:solidFill>
              </a:defRPr>
            </a:lvl4pPr>
            <a:lvl5pPr algn="l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8888851-8419-4D40-B1E3-9D279F24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347" y="365125"/>
            <a:ext cx="7183451" cy="1515926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9CCD0F33-6122-4DA2-AA9D-CA48CEFB9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348" y="1976846"/>
            <a:ext cx="7183452" cy="4215232"/>
          </a:xfr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284" y="1323305"/>
            <a:ext cx="4209516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4284" y="3857663"/>
            <a:ext cx="4209516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8083"/>
            <a:ext cx="5921523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122441"/>
            <a:ext cx="5921523" cy="1030531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8224"/>
            <a:ext cx="4631109" cy="2677619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54435"/>
            <a:ext cx="4643473" cy="150377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20300" y="3745843"/>
            <a:ext cx="1333500" cy="1333500"/>
          </a:xfrm>
          <a:prstGeom prst="ellipse">
            <a:avLst/>
          </a:prstGeo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2D127B-5530-0C34-64D6-25AE3CFFBFAB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4FD898BE-24AE-FA57-2F05-49922D57BEA4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A7F1A4B-6C21-2E99-D2A8-55187E65E29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6A660BC-B249-31EF-1B2D-3D86C5DAB0F8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C6FB4BA-7635-61C3-AB59-56BE273F32F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663230B-83FC-46BE-5548-8FBADD7A0243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CD290D-8318-DF66-197E-A8C7DDD2DEDB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AA0E344-426D-4286-FA65-B4CE0DAA3A1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53694E7-B6C6-B7BC-5DD1-9E08280C99CA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3E4F96F-FC49-9EB4-1B16-36D1AFFA4ED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ED06BA6-FDC6-C1BD-979F-DAAEF77D9BD6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18D67BA-B5A2-7C27-9A29-7465F3A1E9D0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828FCFD-D16F-597B-EB94-AB6648B6D03B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7D6B3BE-1A40-EEF3-4F01-F73A99D43459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6A27AA4-53B7-8C2B-EA5E-2A52D92083B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2080EB5-EFA9-5E77-27F2-817159DEDF7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F181C08-A9F0-8B5E-7447-8F8057E96458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DE3A95B-0E29-69A1-14DB-AC2E09676ED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F5E4C3-98AB-C95D-BA71-850CB1DD80DC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DB8116C-9C26-6C85-EC1D-6DA6DFD61314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CD9BC15-A558-3073-BF57-963E9D7C100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C66ABEB-8EA0-55AE-9B97-195DD46C3AC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AFCA17B-2714-8962-3329-0E30CB4A459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32F5A30-5A8F-0C25-427D-47C85FB99BB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4A2982E-DA22-506E-8746-7EFA10B01A69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3A07D2E-6111-7A81-41D9-37F1E17F735C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C7CE18B-FA68-49AA-19DE-3CD042D51D6B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2D0F74D-D614-2B5B-C25F-064F9945E78F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9DC069B-F425-AE48-2744-F2DF35BFC08A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5A7414F-EED9-1CF2-BF79-3B7FD703A9C7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6586454-435F-E7BA-10CF-64FD033E7668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A568F35-EE24-1749-B7A2-844006B8CB68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7954D5F-D828-C047-0766-AF714F718A6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FC6EEF3-364A-25EA-EDED-D4B7A3DC6D3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DA2C356B-FA5D-0662-B7A9-C22253F0328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24F5D8D-191B-6F06-214D-74696FD97A5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3B91F2F2-4DF4-435D-7AFD-E7BE98055EF6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88C9307-4A8E-3114-F722-3159E8A2CC8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A7E00444-D55F-B9F0-8B4C-6289EB3B94CC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AD817C8-5F83-5DEC-DFDE-A4A70BCC0C13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525696A-A7DE-5822-F5E9-1E9D1D0ACC6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76093C4-6C98-C7EC-AFA2-A4C8EE89B595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FF7A467-687B-21D8-4FE9-BE8384C5DE8E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C5CB89D-7EB7-71D8-3988-CF784CAF40A4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AF28F32-5484-C951-3845-BACB816E8EE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20A0D714-52EE-6BB4-1042-FF7EFFCEC3B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C37ACF8-FB3F-43FE-FF92-196B4EA2D75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E567119B-9CDC-08F6-EA39-7A9DAE9E38F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8280E7AC-64DD-A63C-9378-7D234FDC354D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EF2A334-CD32-786E-9534-52123660112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D263BBC9-2B50-90F1-278D-5B06858BE17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CD5240D0-54F1-CF8B-13BA-91DBBC48749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20C36847-CD5E-DB7C-4462-BC18E1FE354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F85652E-DD13-F2FF-06B4-3426365D8760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A7E77C0-5C9D-1B49-AA2D-35D9E69920E8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8CD264E-5B92-A7A9-528C-36A8D999C522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F8233B26-3122-E1EF-F592-D5C465C19C7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8EDF9F5-9840-3494-CE5F-019750AA3525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C7813ED-11A9-ACA3-C889-C1F01E6561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7F05631E-2D01-F492-BBD3-2AD1C1105F2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E27821C-F11E-D266-1964-37C66EC44747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12793" y="1480619"/>
            <a:ext cx="5141007" cy="1852748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2793" y="3472516"/>
            <a:ext cx="5141007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347" y="365125"/>
            <a:ext cx="7183451" cy="1515926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0348" y="1976846"/>
            <a:ext cx="7183452" cy="4215232"/>
          </a:xfrm>
        </p:spPr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4284" y="1323305"/>
            <a:ext cx="4209516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4284" y="3857663"/>
            <a:ext cx="4209516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88083"/>
            <a:ext cx="5921523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122441"/>
            <a:ext cx="5921523" cy="1030531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D624C02D-88C7-C174-3E8E-787928EF753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B36619C-5F25-8720-B0E6-6D6036D3F37B}"/>
              </a:ext>
            </a:extLst>
          </p:cNvPr>
          <p:cNvGrpSpPr/>
          <p:nvPr/>
        </p:nvGrpSpPr>
        <p:grpSpPr>
          <a:xfrm>
            <a:off x="10068679" y="3935539"/>
            <a:ext cx="1236741" cy="954107"/>
            <a:chOff x="4408080" y="382498"/>
            <a:chExt cx="1236741" cy="9541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F0E047A-6401-C754-C322-6EE56F485BB5}"/>
                </a:ext>
              </a:extLst>
            </p:cNvPr>
            <p:cNvSpPr txBox="1"/>
            <p:nvPr/>
          </p:nvSpPr>
          <p:spPr>
            <a:xfrm>
              <a:off x="4408080" y="382498"/>
              <a:ext cx="1236741" cy="95410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200" b="1" cap="all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Image</a:t>
              </a:r>
            </a:p>
            <a:p>
              <a:pPr algn="ctr"/>
              <a:endParaRPr lang="en-US" sz="3200" b="1" cap="all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  <a:p>
              <a:pPr algn="ctr"/>
              <a:r>
                <a:rPr lang="en-US" sz="1200" b="1" cap="all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Placeholder</a:t>
              </a: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4FA8CC34-CB72-2A43-8430-961EB01AB1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814920" y="667699"/>
              <a:ext cx="423060" cy="3837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Compass of Discovery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2E8781"/>
      </a:accent1>
      <a:accent2>
        <a:srgbClr val="F0E4AE"/>
      </a:accent2>
      <a:accent3>
        <a:srgbClr val="D59846"/>
      </a:accent3>
      <a:accent4>
        <a:srgbClr val="173C44"/>
      </a:accent4>
      <a:accent5>
        <a:srgbClr val="54735D"/>
      </a:accent5>
      <a:accent6>
        <a:srgbClr val="9C5A3B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1_T_PGO_Compass-of-Discovery.pptx" id="{F3675DD7-A134-4200-A015-14C076474C4A}" vid="{CB2EFD8F-9E59-4E10-83CD-2893CB7927D9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21_T_PGO_Compass-of-Discovery.pptx" id="{F3675DD7-A134-4200-A015-14C076474C4A}" vid="{9AB1C4E2-757C-4DE0-88A0-B4E4670F9DA8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</TotalTime>
  <Words>338</Words>
  <Application>Microsoft Office PowerPoint</Application>
  <PresentationFormat>Widescreen</PresentationFormat>
  <Paragraphs>55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Compass of Discovery</dc:title>
  <dc:creator>PresentationGO.com</dc:creator>
  <dc:description>© Copyright PresentationGO.com</dc:description>
  <cp:lastModifiedBy>Convertio</cp:lastModifiedBy>
  <cp:revision>8</cp:revision>
  <dcterms:created xsi:type="dcterms:W3CDTF">2024-10-03T14:56:31Z</dcterms:created>
  <dcterms:modified xsi:type="dcterms:W3CDTF">2026-04-10T15:05:08Z</dcterms:modified>
  <cp:category>Templates</cp:category>
</cp:coreProperties>
</file>