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10287000" cx="18288000"/>
  <p:notesSz cx="6858000" cy="9144000"/>
  <p:embeddedFontLst>
    <p:embeddedFont>
      <p:font typeface="Lato"/>
      <p:regular r:id="rId24"/>
      <p:bold r:id="rId25"/>
      <p:italic r:id="rId26"/>
      <p:boldItalic r:id="rId27"/>
    </p:embeddedFont>
    <p:embeddedFont>
      <p:font typeface="EB Garamond SemiBold"/>
      <p:regular r:id="rId28"/>
      <p:bold r:id="rId29"/>
      <p:italic r:id="rId30"/>
      <p:boldItalic r:id="rId31"/>
    </p:embeddedFont>
    <p:embeddedFont>
      <p:font typeface="Lato Black"/>
      <p:bold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Lato-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italic.fntdata"/><Relationship Id="rId25" Type="http://schemas.openxmlformats.org/officeDocument/2006/relationships/font" Target="fonts/Lato-bold.fntdata"/><Relationship Id="rId28" Type="http://schemas.openxmlformats.org/officeDocument/2006/relationships/font" Target="fonts/EBGaramondSemiBold-regular.fntdata"/><Relationship Id="rId27"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EBGaramondSemiBold-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EBGaramondSemiBold-boldItalic.fntdata"/><Relationship Id="rId30" Type="http://schemas.openxmlformats.org/officeDocument/2006/relationships/font" Target="fonts/EBGaramondSemiBold-italic.fntdata"/><Relationship Id="rId11" Type="http://schemas.openxmlformats.org/officeDocument/2006/relationships/slide" Target="slides/slide6.xml"/><Relationship Id="rId33" Type="http://schemas.openxmlformats.org/officeDocument/2006/relationships/font" Target="fonts/LatoBlack-boldItalic.fntdata"/><Relationship Id="rId10" Type="http://schemas.openxmlformats.org/officeDocument/2006/relationships/slide" Target="slides/slide5.xml"/><Relationship Id="rId32" Type="http://schemas.openxmlformats.org/officeDocument/2006/relationships/font" Target="fonts/LatoBlack-bold.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1.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1.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1.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27.jpg"/><Relationship Id="rId5" Type="http://schemas.openxmlformats.org/officeDocument/2006/relationships/image" Target="../media/image29.jpg"/><Relationship Id="rId6" Type="http://schemas.openxmlformats.org/officeDocument/2006/relationships/image" Target="../media/image2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1.png"/><Relationship Id="rId4" Type="http://schemas.openxmlformats.org/officeDocument/2006/relationships/image" Target="../media/image3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1.png"/><Relationship Id="rId4" Type="http://schemas.openxmlformats.org/officeDocument/2006/relationships/image" Target="../media/image32.jpg"/><Relationship Id="rId5"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34.png"/><Relationship Id="rId5" Type="http://schemas.openxmlformats.org/officeDocument/2006/relationships/image" Target="../media/image10.png"/><Relationship Id="rId6"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59.jpg"/><Relationship Id="rId5" Type="http://schemas.openxmlformats.org/officeDocument/2006/relationships/image" Target="../media/image57.png"/><Relationship Id="rId6" Type="http://schemas.openxmlformats.org/officeDocument/2006/relationships/image" Target="../media/image55.png"/><Relationship Id="rId7" Type="http://schemas.openxmlformats.org/officeDocument/2006/relationships/image" Target="../media/image51.png"/><Relationship Id="rId8" Type="http://schemas.openxmlformats.org/officeDocument/2006/relationships/image" Target="../media/image54.png"/></Relationships>
</file>

<file path=ppt/slides/_rels/slide17.xml.rels><?xml version="1.0" encoding="UTF-8" standalone="yes"?><Relationships xmlns="http://schemas.openxmlformats.org/package/2006/relationships"><Relationship Id="rId20" Type="http://schemas.openxmlformats.org/officeDocument/2006/relationships/image" Target="../media/image57.png"/><Relationship Id="rId11" Type="http://schemas.openxmlformats.org/officeDocument/2006/relationships/image" Target="../media/image33.png"/><Relationship Id="rId10" Type="http://schemas.openxmlformats.org/officeDocument/2006/relationships/image" Target="../media/image23.png"/><Relationship Id="rId13" Type="http://schemas.openxmlformats.org/officeDocument/2006/relationships/image" Target="../media/image4.png"/><Relationship Id="rId12"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1.png"/><Relationship Id="rId4" Type="http://schemas.openxmlformats.org/officeDocument/2006/relationships/image" Target="../media/image7.png"/><Relationship Id="rId9" Type="http://schemas.openxmlformats.org/officeDocument/2006/relationships/image" Target="../media/image22.png"/><Relationship Id="rId15" Type="http://schemas.openxmlformats.org/officeDocument/2006/relationships/image" Target="../media/image3.png"/><Relationship Id="rId14" Type="http://schemas.openxmlformats.org/officeDocument/2006/relationships/image" Target="../media/image1.png"/><Relationship Id="rId17" Type="http://schemas.openxmlformats.org/officeDocument/2006/relationships/image" Target="../media/image54.png"/><Relationship Id="rId16" Type="http://schemas.openxmlformats.org/officeDocument/2006/relationships/image" Target="../media/image5.png"/><Relationship Id="rId5" Type="http://schemas.openxmlformats.org/officeDocument/2006/relationships/image" Target="../media/image6.png"/><Relationship Id="rId19" Type="http://schemas.openxmlformats.org/officeDocument/2006/relationships/image" Target="../media/image51.png"/><Relationship Id="rId6" Type="http://schemas.openxmlformats.org/officeDocument/2006/relationships/image" Target="../media/image9.png"/><Relationship Id="rId18" Type="http://schemas.openxmlformats.org/officeDocument/2006/relationships/image" Target="../media/image55.png"/><Relationship Id="rId7" Type="http://schemas.openxmlformats.org/officeDocument/2006/relationships/image" Target="../media/image14.png"/><Relationship Id="rId8"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1.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1.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3.png"/><Relationship Id="rId8"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8.jpg"/><Relationship Id="rId5" Type="http://schemas.openxmlformats.org/officeDocument/2006/relationships/image" Target="../media/image9.png"/><Relationship Id="rId6"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1.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1.png"/><Relationship Id="rId4" Type="http://schemas.openxmlformats.org/officeDocument/2006/relationships/image" Target="../media/image20.jpg"/><Relationship Id="rId9" Type="http://schemas.openxmlformats.org/officeDocument/2006/relationships/image" Target="../media/image15.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12.png"/><Relationship Id="rId8"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1.png"/><Relationship Id="rId7"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3"/>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cxnSp>
        <p:nvCxnSpPr>
          <p:cNvPr id="85" name="Google Shape;85;p13"/>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86" name="Google Shape;86;p13"/>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sp>
        <p:nvSpPr>
          <p:cNvPr id="87" name="Google Shape;87;p13"/>
          <p:cNvSpPr txBox="1"/>
          <p:nvPr/>
        </p:nvSpPr>
        <p:spPr>
          <a:xfrm>
            <a:off x="1548469" y="1503090"/>
            <a:ext cx="6840900" cy="598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727" u="none" cap="none" strike="noStrike">
                <a:solidFill>
                  <a:srgbClr val="000000"/>
                </a:solidFill>
                <a:latin typeface="EB Garamond SemiBold"/>
                <a:ea typeface="EB Garamond SemiBold"/>
                <a:cs typeface="EB Garamond SemiBold"/>
                <a:sym typeface="EB Garamond SemiBold"/>
              </a:rPr>
              <a:t>The Role of Perception</a:t>
            </a:r>
            <a:endParaRPr/>
          </a:p>
          <a:p>
            <a:pPr indent="0" lvl="0" marL="0" marR="0" rtl="0" algn="l">
              <a:lnSpc>
                <a:spcPct val="100000"/>
              </a:lnSpc>
              <a:spcBef>
                <a:spcPts val="0"/>
              </a:spcBef>
              <a:spcAft>
                <a:spcPts val="0"/>
              </a:spcAft>
              <a:buNone/>
            </a:pPr>
            <a:r>
              <a:rPr b="1" i="0" lang="en-US" sz="9727" u="none" cap="none" strike="noStrike">
                <a:solidFill>
                  <a:srgbClr val="000000"/>
                </a:solidFill>
                <a:latin typeface="EB Garamond SemiBold"/>
                <a:ea typeface="EB Garamond SemiBold"/>
                <a:cs typeface="EB Garamond SemiBold"/>
                <a:sym typeface="EB Garamond SemiBold"/>
              </a:rPr>
              <a:t>In Critical Thinking</a:t>
            </a:r>
            <a:endParaRPr/>
          </a:p>
        </p:txBody>
      </p:sp>
      <p:sp>
        <p:nvSpPr>
          <p:cNvPr id="88" name="Google Shape;88;p13"/>
          <p:cNvSpPr/>
          <p:nvPr/>
        </p:nvSpPr>
        <p:spPr>
          <a:xfrm rot="341552">
            <a:off x="10432472" y="1869565"/>
            <a:ext cx="5808161" cy="6825830"/>
          </a:xfrm>
          <a:custGeom>
            <a:rect b="b" l="l" r="r" t="t"/>
            <a:pathLst>
              <a:path extrusionOk="0" h="6825830" w="5808161">
                <a:moveTo>
                  <a:pt x="0" y="0"/>
                </a:moveTo>
                <a:lnTo>
                  <a:pt x="5808160" y="0"/>
                </a:lnTo>
                <a:lnTo>
                  <a:pt x="5808160" y="6825830"/>
                </a:lnTo>
                <a:lnTo>
                  <a:pt x="0" y="6825830"/>
                </a:lnTo>
                <a:lnTo>
                  <a:pt x="0" y="0"/>
                </a:lnTo>
                <a:close/>
              </a:path>
            </a:pathLst>
          </a:custGeom>
          <a:blipFill rotWithShape="1">
            <a:blip r:embed="rId4">
              <a:alphaModFix/>
            </a:blip>
            <a:stretch>
              <a:fillRect b="0" l="0" r="0" t="0"/>
            </a:stretch>
          </a:blipFill>
          <a:ln>
            <a:noFill/>
          </a:ln>
        </p:spPr>
      </p:sp>
      <p:grpSp>
        <p:nvGrpSpPr>
          <p:cNvPr id="89" name="Google Shape;89;p13"/>
          <p:cNvGrpSpPr/>
          <p:nvPr/>
        </p:nvGrpSpPr>
        <p:grpSpPr>
          <a:xfrm>
            <a:off x="1548469" y="7970003"/>
            <a:ext cx="6841002" cy="626482"/>
            <a:chOff x="0" y="-151389"/>
            <a:chExt cx="9121336" cy="835309"/>
          </a:xfrm>
        </p:grpSpPr>
        <p:grpSp>
          <p:nvGrpSpPr>
            <p:cNvPr id="90" name="Google Shape;90;p13"/>
            <p:cNvGrpSpPr/>
            <p:nvPr/>
          </p:nvGrpSpPr>
          <p:grpSpPr>
            <a:xfrm>
              <a:off x="86284" y="-151389"/>
              <a:ext cx="8948769" cy="835309"/>
              <a:chOff x="0" y="-28575"/>
              <a:chExt cx="1689094" cy="157666"/>
            </a:xfrm>
          </p:grpSpPr>
          <p:sp>
            <p:nvSpPr>
              <p:cNvPr id="91" name="Google Shape;91;p13"/>
              <p:cNvSpPr/>
              <p:nvPr/>
            </p:nvSpPr>
            <p:spPr>
              <a:xfrm>
                <a:off x="0" y="0"/>
                <a:ext cx="1689094" cy="129091"/>
              </a:xfrm>
              <a:custGeom>
                <a:rect b="b" l="l" r="r" t="t"/>
                <a:pathLst>
                  <a:path extrusionOk="0" h="129091" w="1689094">
                    <a:moveTo>
                      <a:pt x="0" y="0"/>
                    </a:moveTo>
                    <a:lnTo>
                      <a:pt x="1689094" y="0"/>
                    </a:lnTo>
                    <a:lnTo>
                      <a:pt x="1689094" y="129091"/>
                    </a:lnTo>
                    <a:lnTo>
                      <a:pt x="0" y="129091"/>
                    </a:lnTo>
                    <a:close/>
                  </a:path>
                </a:pathLst>
              </a:custGeom>
              <a:solidFill>
                <a:srgbClr val="000000"/>
              </a:solidFill>
              <a:ln>
                <a:noFill/>
              </a:ln>
            </p:spPr>
          </p:sp>
          <p:sp>
            <p:nvSpPr>
              <p:cNvPr id="92" name="Google Shape;92;p13"/>
              <p:cNvSpPr txBox="1"/>
              <p:nvPr/>
            </p:nvSpPr>
            <p:spPr>
              <a:xfrm>
                <a:off x="0" y="-28575"/>
                <a:ext cx="1689094" cy="157666"/>
              </a:xfrm>
              <a:prstGeom prst="rect">
                <a:avLst/>
              </a:prstGeom>
              <a:noFill/>
              <a:ln>
                <a:noFill/>
              </a:ln>
            </p:spPr>
            <p:txBody>
              <a:bodyPr anchorCtr="0" anchor="ctr" bIns="53725" lIns="53725" spcFirstLastPara="1" rIns="53725" wrap="square" tIns="53725">
                <a:noAutofit/>
              </a:bodyPr>
              <a:lstStyle/>
              <a:p>
                <a:pPr indent="0" lvl="0" marL="0" marR="0" rtl="0" algn="ctr">
                  <a:lnSpc>
                    <a:spcPct val="186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3" name="Google Shape;93;p13"/>
            <p:cNvSpPr txBox="1"/>
            <p:nvPr/>
          </p:nvSpPr>
          <p:spPr>
            <a:xfrm>
              <a:off x="0" y="41723"/>
              <a:ext cx="9121336" cy="507564"/>
            </a:xfrm>
            <a:prstGeom prst="rect">
              <a:avLst/>
            </a:prstGeom>
            <a:noFill/>
            <a:ln>
              <a:noFill/>
            </a:ln>
          </p:spPr>
          <p:txBody>
            <a:bodyPr anchorCtr="0" anchor="t" bIns="0" lIns="0" spcFirstLastPara="1" rIns="0" wrap="square" tIns="0">
              <a:spAutoFit/>
            </a:bodyPr>
            <a:lstStyle/>
            <a:p>
              <a:pPr indent="0" lvl="0" marL="0" marR="0" rtl="0" algn="ctr">
                <a:lnSpc>
                  <a:spcPct val="129038"/>
                </a:lnSpc>
                <a:spcBef>
                  <a:spcPts val="0"/>
                </a:spcBef>
                <a:spcAft>
                  <a:spcPts val="0"/>
                </a:spcAft>
                <a:buNone/>
              </a:pPr>
              <a:r>
                <a:rPr b="0" i="0" lang="en-US" sz="2414" u="none" cap="none" strike="noStrike">
                  <a:solidFill>
                    <a:srgbClr val="FFFFFF"/>
                  </a:solidFill>
                  <a:latin typeface="Lato"/>
                  <a:ea typeface="Lato"/>
                  <a:cs typeface="Lato"/>
                  <a:sym typeface="Lato"/>
                </a:rPr>
                <a:t>Write a subtitle of this presentation here</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22"/>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grpSp>
        <p:nvGrpSpPr>
          <p:cNvPr id="262" name="Google Shape;262;p22"/>
          <p:cNvGrpSpPr/>
          <p:nvPr/>
        </p:nvGrpSpPr>
        <p:grpSpPr>
          <a:xfrm>
            <a:off x="13255652" y="1910172"/>
            <a:ext cx="4003648" cy="4003648"/>
            <a:chOff x="0" y="0"/>
            <a:chExt cx="812800" cy="812800"/>
          </a:xfrm>
        </p:grpSpPr>
        <p:sp>
          <p:nvSpPr>
            <p:cNvPr id="263" name="Google Shape;263;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2"/>
            <p:cNvSpPr txBox="1"/>
            <p:nvPr/>
          </p:nvSpPr>
          <p:spPr>
            <a:xfrm>
              <a:off x="76200" y="0"/>
              <a:ext cx="660400" cy="736600"/>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65" name="Google Shape;265;p22"/>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266" name="Google Shape;266;p22"/>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sp>
        <p:nvSpPr>
          <p:cNvPr id="267" name="Google Shape;267;p22"/>
          <p:cNvSpPr/>
          <p:nvPr/>
        </p:nvSpPr>
        <p:spPr>
          <a:xfrm>
            <a:off x="6572250" y="843125"/>
            <a:ext cx="11999676" cy="8775307"/>
          </a:xfrm>
          <a:custGeom>
            <a:rect b="b" l="l" r="r" t="t"/>
            <a:pathLst>
              <a:path extrusionOk="0" h="8775307" w="11999676">
                <a:moveTo>
                  <a:pt x="0" y="0"/>
                </a:moveTo>
                <a:lnTo>
                  <a:pt x="11999676" y="0"/>
                </a:lnTo>
                <a:lnTo>
                  <a:pt x="11999676" y="8775307"/>
                </a:lnTo>
                <a:lnTo>
                  <a:pt x="0" y="8775307"/>
                </a:lnTo>
                <a:lnTo>
                  <a:pt x="0" y="0"/>
                </a:lnTo>
                <a:close/>
              </a:path>
            </a:pathLst>
          </a:custGeom>
          <a:blipFill rotWithShape="1">
            <a:blip r:embed="rId4">
              <a:alphaModFix/>
            </a:blip>
            <a:stretch>
              <a:fillRect b="0" l="-10865" r="-10865" t="-10971"/>
            </a:stretch>
          </a:blipFill>
          <a:ln>
            <a:noFill/>
          </a:ln>
        </p:spPr>
      </p:sp>
      <p:sp>
        <p:nvSpPr>
          <p:cNvPr id="268" name="Google Shape;268;p22"/>
          <p:cNvSpPr txBox="1"/>
          <p:nvPr/>
        </p:nvSpPr>
        <p:spPr>
          <a:xfrm>
            <a:off x="1028700" y="1053635"/>
            <a:ext cx="10730106" cy="1410144"/>
          </a:xfrm>
          <a:prstGeom prst="rect">
            <a:avLst/>
          </a:prstGeom>
          <a:noFill/>
          <a:ln>
            <a:noFill/>
          </a:ln>
        </p:spPr>
        <p:txBody>
          <a:bodyPr anchorCtr="0" anchor="t" bIns="0" lIns="0" spcFirstLastPara="1" rIns="0" wrap="square" tIns="0">
            <a:spAutoFit/>
          </a:bodyPr>
          <a:lstStyle/>
          <a:p>
            <a:pPr indent="0" lvl="0" marL="0" marR="0" rtl="0" algn="l">
              <a:lnSpc>
                <a:spcPct val="140002"/>
              </a:lnSpc>
              <a:spcBef>
                <a:spcPts val="0"/>
              </a:spcBef>
              <a:spcAft>
                <a:spcPts val="0"/>
              </a:spcAft>
              <a:buNone/>
            </a:pPr>
            <a:r>
              <a:rPr b="1" i="0" lang="en-US" sz="8232" u="none" cap="none" strike="noStrike">
                <a:solidFill>
                  <a:srgbClr val="000000"/>
                </a:solidFill>
                <a:latin typeface="EB Garamond SemiBold"/>
                <a:ea typeface="EB Garamond SemiBold"/>
                <a:cs typeface="EB Garamond SemiBold"/>
                <a:sym typeface="EB Garamond SemiBold"/>
              </a:rPr>
              <a:t>Write a main idea here</a:t>
            </a:r>
            <a:endParaRPr/>
          </a:p>
        </p:txBody>
      </p:sp>
      <p:sp>
        <p:nvSpPr>
          <p:cNvPr id="269" name="Google Shape;269;p22"/>
          <p:cNvSpPr txBox="1"/>
          <p:nvPr/>
        </p:nvSpPr>
        <p:spPr>
          <a:xfrm>
            <a:off x="1028700" y="3302540"/>
            <a:ext cx="5994000" cy="23694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2199" u="none" cap="none" strike="noStrike">
                <a:solidFill>
                  <a:srgbClr val="000000"/>
                </a:solidFill>
                <a:latin typeface="Lato"/>
                <a:ea typeface="Lato"/>
                <a:cs typeface="Lato"/>
                <a:sym typeface="Lato"/>
              </a:rPr>
              <a:t>Lorem ipsum dolor sit amet, consectetur adipiscing elit, sed do eiusmod tempor incididunt ut labore et dolore magna aliqua. Ut enim ad minim veniam, quis nostrud exercitation ullamco laboris nisi ut aliquip ex ea commodo consequat. </a:t>
            </a:r>
            <a:endParaRPr/>
          </a:p>
        </p:txBody>
      </p:sp>
      <p:sp>
        <p:nvSpPr>
          <p:cNvPr id="270" name="Google Shape;270;p22"/>
          <p:cNvSpPr txBox="1"/>
          <p:nvPr/>
        </p:nvSpPr>
        <p:spPr>
          <a:xfrm>
            <a:off x="1028700" y="6279390"/>
            <a:ext cx="5250300" cy="23694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2199" u="none" cap="none" strike="noStrike">
                <a:solidFill>
                  <a:srgbClr val="000000"/>
                </a:solidFill>
                <a:latin typeface="Lato"/>
                <a:ea typeface="Lato"/>
                <a:cs typeface="Lato"/>
                <a:sym typeface="Lato"/>
              </a:rPr>
              <a:t>Ut enim ad minim veniam, quis nostrud exercitation ullamco laboris nisi ut aliquip ex ea commodo consequat. Duis aute irure dolor in reprehenderit in voluptate velit esse cillum dolore eu fugiat nulla pariatur.</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pic>
        <p:nvPicPr>
          <p:cNvPr id="275" name="Google Shape;275;p23"/>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grpSp>
        <p:nvGrpSpPr>
          <p:cNvPr id="276" name="Google Shape;276;p23"/>
          <p:cNvGrpSpPr/>
          <p:nvPr/>
        </p:nvGrpSpPr>
        <p:grpSpPr>
          <a:xfrm>
            <a:off x="0" y="2539125"/>
            <a:ext cx="18288000" cy="3375422"/>
            <a:chOff x="0" y="-76200"/>
            <a:chExt cx="4816593" cy="889000"/>
          </a:xfrm>
        </p:grpSpPr>
        <p:sp>
          <p:nvSpPr>
            <p:cNvPr id="277" name="Google Shape;277;p23"/>
            <p:cNvSpPr/>
            <p:nvPr/>
          </p:nvSpPr>
          <p:spPr>
            <a:xfrm>
              <a:off x="0" y="0"/>
              <a:ext cx="4816592" cy="812800"/>
            </a:xfrm>
            <a:custGeom>
              <a:rect b="b" l="l" r="r" t="t"/>
              <a:pathLst>
                <a:path extrusionOk="0" h="812800" w="4816592">
                  <a:moveTo>
                    <a:pt x="0" y="0"/>
                  </a:moveTo>
                  <a:lnTo>
                    <a:pt x="4816592" y="0"/>
                  </a:lnTo>
                  <a:lnTo>
                    <a:pt x="4816592" y="812800"/>
                  </a:lnTo>
                  <a:lnTo>
                    <a:pt x="0" y="812800"/>
                  </a:lnTo>
                  <a:close/>
                </a:path>
              </a:pathLst>
            </a:custGeom>
            <a:solidFill>
              <a:srgbClr val="FFFFFF"/>
            </a:solidFill>
            <a:ln>
              <a:noFill/>
            </a:ln>
          </p:spPr>
        </p:sp>
        <p:sp>
          <p:nvSpPr>
            <p:cNvPr id="278" name="Google Shape;278;p23"/>
            <p:cNvSpPr txBox="1"/>
            <p:nvPr/>
          </p:nvSpPr>
          <p:spPr>
            <a:xfrm>
              <a:off x="0" y="-76200"/>
              <a:ext cx="4816593" cy="889000"/>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79" name="Google Shape;279;p23"/>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280" name="Google Shape;280;p23"/>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sp>
        <p:nvSpPr>
          <p:cNvPr id="281" name="Google Shape;281;p23"/>
          <p:cNvSpPr txBox="1"/>
          <p:nvPr/>
        </p:nvSpPr>
        <p:spPr>
          <a:xfrm>
            <a:off x="3796521" y="2225412"/>
            <a:ext cx="10694958" cy="36891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1522" u="none" cap="none" strike="noStrike">
                <a:solidFill>
                  <a:srgbClr val="000000"/>
                </a:solidFill>
                <a:latin typeface="EB Garamond SemiBold"/>
                <a:ea typeface="EB Garamond SemiBold"/>
                <a:cs typeface="EB Garamond SemiBold"/>
                <a:sym typeface="EB Garamond SemiBold"/>
              </a:rPr>
              <a:t>123,456</a:t>
            </a:r>
            <a:endParaRPr/>
          </a:p>
        </p:txBody>
      </p:sp>
      <p:sp>
        <p:nvSpPr>
          <p:cNvPr id="282" name="Google Shape;282;p23"/>
          <p:cNvSpPr txBox="1"/>
          <p:nvPr/>
        </p:nvSpPr>
        <p:spPr>
          <a:xfrm>
            <a:off x="4150102" y="6467370"/>
            <a:ext cx="9987900" cy="13539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199" u="none" cap="none" strike="noStrike">
                <a:solidFill>
                  <a:srgbClr val="000000"/>
                </a:solidFill>
                <a:latin typeface="Lato"/>
                <a:ea typeface="Lato"/>
                <a:cs typeface="Lato"/>
                <a:sym typeface="Lato"/>
              </a:rPr>
              <a:t>Lorem ipsum dolor sit amet, consectetur adipiscing elit, sed do eiusmod tempor incididunt ut labore et dolore magna aliqua. Ut enim ad minim veniam, quis nostrud exercitation ullamco laboris nisi ut aliquip ex ea commodo consequat. </a:t>
            </a:r>
            <a:endParaRPr/>
          </a:p>
        </p:txBody>
      </p:sp>
      <p:sp>
        <p:nvSpPr>
          <p:cNvPr id="283" name="Google Shape;283;p23"/>
          <p:cNvSpPr/>
          <p:nvPr/>
        </p:nvSpPr>
        <p:spPr>
          <a:xfrm rot="1660939">
            <a:off x="14185600" y="1028700"/>
            <a:ext cx="4807920" cy="8229600"/>
          </a:xfrm>
          <a:custGeom>
            <a:rect b="b" l="l" r="r" t="t"/>
            <a:pathLst>
              <a:path extrusionOk="0" h="8229600" w="4807920">
                <a:moveTo>
                  <a:pt x="0" y="0"/>
                </a:moveTo>
                <a:lnTo>
                  <a:pt x="4807919" y="0"/>
                </a:lnTo>
                <a:lnTo>
                  <a:pt x="4807919" y="8229600"/>
                </a:lnTo>
                <a:lnTo>
                  <a:pt x="0" y="8229600"/>
                </a:lnTo>
                <a:lnTo>
                  <a:pt x="0" y="0"/>
                </a:lnTo>
                <a:close/>
              </a:path>
            </a:pathLst>
          </a:custGeom>
          <a:blipFill rotWithShape="1">
            <a:blip r:embed="rId4">
              <a:alphaModFix/>
            </a:blip>
            <a:stretch>
              <a:fillRect b="0" l="-92637" r="-92637" t="0"/>
            </a:stretch>
          </a:blipFill>
          <a:ln>
            <a:noFill/>
          </a:ln>
        </p:spPr>
      </p:sp>
      <p:sp>
        <p:nvSpPr>
          <p:cNvPr id="284" name="Google Shape;284;p23"/>
          <p:cNvSpPr/>
          <p:nvPr/>
        </p:nvSpPr>
        <p:spPr>
          <a:xfrm rot="-8802385">
            <a:off x="-2960197" y="1880469"/>
            <a:ext cx="7948997" cy="1509036"/>
          </a:xfrm>
          <a:custGeom>
            <a:rect b="b" l="l" r="r" t="t"/>
            <a:pathLst>
              <a:path extrusionOk="0" h="1509036" w="7948997">
                <a:moveTo>
                  <a:pt x="0" y="0"/>
                </a:moveTo>
                <a:lnTo>
                  <a:pt x="7948997" y="0"/>
                </a:lnTo>
                <a:lnTo>
                  <a:pt x="7948997" y="1509036"/>
                </a:lnTo>
                <a:lnTo>
                  <a:pt x="0" y="1509036"/>
                </a:lnTo>
                <a:lnTo>
                  <a:pt x="0" y="0"/>
                </a:lnTo>
                <a:close/>
              </a:path>
            </a:pathLst>
          </a:custGeom>
          <a:blipFill rotWithShape="1">
            <a:blip r:embed="rId5">
              <a:alphaModFix/>
            </a:blip>
            <a:stretch>
              <a:fillRect b="-345747" l="-30331" r="-30329" t="-99509"/>
            </a:stretch>
          </a:blipFill>
          <a:ln>
            <a:noFill/>
          </a:ln>
        </p:spPr>
      </p:sp>
      <p:sp>
        <p:nvSpPr>
          <p:cNvPr id="285" name="Google Shape;285;p23"/>
          <p:cNvSpPr/>
          <p:nvPr/>
        </p:nvSpPr>
        <p:spPr>
          <a:xfrm rot="-1277466">
            <a:off x="1589868" y="6452534"/>
            <a:ext cx="1067719" cy="2158991"/>
          </a:xfrm>
          <a:custGeom>
            <a:rect b="b" l="l" r="r" t="t"/>
            <a:pathLst>
              <a:path extrusionOk="0" h="2158991" w="1067719">
                <a:moveTo>
                  <a:pt x="0" y="0"/>
                </a:moveTo>
                <a:lnTo>
                  <a:pt x="1067719" y="0"/>
                </a:lnTo>
                <a:lnTo>
                  <a:pt x="1067719" y="2158991"/>
                </a:lnTo>
                <a:lnTo>
                  <a:pt x="0" y="2158991"/>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24"/>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grpSp>
        <p:nvGrpSpPr>
          <p:cNvPr id="291" name="Google Shape;291;p24"/>
          <p:cNvGrpSpPr/>
          <p:nvPr/>
        </p:nvGrpSpPr>
        <p:grpSpPr>
          <a:xfrm>
            <a:off x="654291" y="2295967"/>
            <a:ext cx="5369639" cy="6775473"/>
            <a:chOff x="0" y="-76200"/>
            <a:chExt cx="1414226" cy="1784487"/>
          </a:xfrm>
        </p:grpSpPr>
        <p:sp>
          <p:nvSpPr>
            <p:cNvPr id="292" name="Google Shape;292;p24"/>
            <p:cNvSpPr/>
            <p:nvPr/>
          </p:nvSpPr>
          <p:spPr>
            <a:xfrm>
              <a:off x="0" y="0"/>
              <a:ext cx="1414226" cy="1708287"/>
            </a:xfrm>
            <a:custGeom>
              <a:rect b="b" l="l" r="r" t="t"/>
              <a:pathLst>
                <a:path extrusionOk="0" h="1708287" w="1414226">
                  <a:moveTo>
                    <a:pt x="0" y="0"/>
                  </a:moveTo>
                  <a:lnTo>
                    <a:pt x="1414226" y="0"/>
                  </a:lnTo>
                  <a:lnTo>
                    <a:pt x="1414226" y="1708287"/>
                  </a:lnTo>
                  <a:lnTo>
                    <a:pt x="0" y="1708287"/>
                  </a:lnTo>
                  <a:close/>
                </a:path>
              </a:pathLst>
            </a:custGeom>
            <a:solidFill>
              <a:srgbClr val="FFFFFF"/>
            </a:solidFill>
            <a:ln>
              <a:noFill/>
            </a:ln>
          </p:spPr>
        </p:sp>
        <p:sp>
          <p:nvSpPr>
            <p:cNvPr id="293" name="Google Shape;293;p24"/>
            <p:cNvSpPr txBox="1"/>
            <p:nvPr/>
          </p:nvSpPr>
          <p:spPr>
            <a:xfrm>
              <a:off x="0" y="-76200"/>
              <a:ext cx="1414226" cy="1784487"/>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4" name="Google Shape;294;p24"/>
          <p:cNvGrpSpPr/>
          <p:nvPr/>
        </p:nvGrpSpPr>
        <p:grpSpPr>
          <a:xfrm>
            <a:off x="6459181" y="2295967"/>
            <a:ext cx="5369639" cy="6775473"/>
            <a:chOff x="0" y="-76200"/>
            <a:chExt cx="1414226" cy="1784487"/>
          </a:xfrm>
        </p:grpSpPr>
        <p:sp>
          <p:nvSpPr>
            <p:cNvPr id="295" name="Google Shape;295;p24"/>
            <p:cNvSpPr/>
            <p:nvPr/>
          </p:nvSpPr>
          <p:spPr>
            <a:xfrm>
              <a:off x="0" y="0"/>
              <a:ext cx="1414226" cy="1708287"/>
            </a:xfrm>
            <a:custGeom>
              <a:rect b="b" l="l" r="r" t="t"/>
              <a:pathLst>
                <a:path extrusionOk="0" h="1708287" w="1414226">
                  <a:moveTo>
                    <a:pt x="0" y="0"/>
                  </a:moveTo>
                  <a:lnTo>
                    <a:pt x="1414226" y="0"/>
                  </a:lnTo>
                  <a:lnTo>
                    <a:pt x="1414226" y="1708287"/>
                  </a:lnTo>
                  <a:lnTo>
                    <a:pt x="0" y="1708287"/>
                  </a:lnTo>
                  <a:close/>
                </a:path>
              </a:pathLst>
            </a:custGeom>
            <a:solidFill>
              <a:srgbClr val="FFFFFF"/>
            </a:solidFill>
            <a:ln>
              <a:noFill/>
            </a:ln>
          </p:spPr>
        </p:sp>
        <p:sp>
          <p:nvSpPr>
            <p:cNvPr id="296" name="Google Shape;296;p24"/>
            <p:cNvSpPr txBox="1"/>
            <p:nvPr/>
          </p:nvSpPr>
          <p:spPr>
            <a:xfrm>
              <a:off x="0" y="-76200"/>
              <a:ext cx="1414226" cy="1784487"/>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7" name="Google Shape;297;p24"/>
          <p:cNvGrpSpPr/>
          <p:nvPr/>
        </p:nvGrpSpPr>
        <p:grpSpPr>
          <a:xfrm>
            <a:off x="12264070" y="2295967"/>
            <a:ext cx="5369639" cy="6775473"/>
            <a:chOff x="0" y="-76200"/>
            <a:chExt cx="1414226" cy="1784487"/>
          </a:xfrm>
        </p:grpSpPr>
        <p:sp>
          <p:nvSpPr>
            <p:cNvPr id="298" name="Google Shape;298;p24"/>
            <p:cNvSpPr/>
            <p:nvPr/>
          </p:nvSpPr>
          <p:spPr>
            <a:xfrm>
              <a:off x="0" y="0"/>
              <a:ext cx="1414226" cy="1708287"/>
            </a:xfrm>
            <a:custGeom>
              <a:rect b="b" l="l" r="r" t="t"/>
              <a:pathLst>
                <a:path extrusionOk="0" h="1708287" w="1414226">
                  <a:moveTo>
                    <a:pt x="0" y="0"/>
                  </a:moveTo>
                  <a:lnTo>
                    <a:pt x="1414226" y="0"/>
                  </a:lnTo>
                  <a:lnTo>
                    <a:pt x="1414226" y="1708287"/>
                  </a:lnTo>
                  <a:lnTo>
                    <a:pt x="0" y="1708287"/>
                  </a:lnTo>
                  <a:close/>
                </a:path>
              </a:pathLst>
            </a:custGeom>
            <a:solidFill>
              <a:srgbClr val="FFFFFF"/>
            </a:solidFill>
            <a:ln>
              <a:noFill/>
            </a:ln>
          </p:spPr>
        </p:sp>
        <p:sp>
          <p:nvSpPr>
            <p:cNvPr id="299" name="Google Shape;299;p24"/>
            <p:cNvSpPr txBox="1"/>
            <p:nvPr/>
          </p:nvSpPr>
          <p:spPr>
            <a:xfrm>
              <a:off x="0" y="-76200"/>
              <a:ext cx="1414226" cy="1784487"/>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300" name="Google Shape;300;p24"/>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301" name="Google Shape;301;p24"/>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pic>
        <p:nvPicPr>
          <p:cNvPr id="302" name="Google Shape;302;p24"/>
          <p:cNvPicPr preferRelativeResize="0"/>
          <p:nvPr/>
        </p:nvPicPr>
        <p:blipFill rotWithShape="1">
          <a:blip r:embed="rId4">
            <a:alphaModFix/>
          </a:blip>
          <a:srcRect b="0" l="2438" r="2438" t="0"/>
          <a:stretch/>
        </p:blipFill>
        <p:spPr>
          <a:xfrm>
            <a:off x="842857" y="2825504"/>
            <a:ext cx="4992506" cy="3892594"/>
          </a:xfrm>
          <a:prstGeom prst="rect">
            <a:avLst/>
          </a:prstGeom>
          <a:noFill/>
          <a:ln>
            <a:noFill/>
          </a:ln>
        </p:spPr>
      </p:pic>
      <p:pic>
        <p:nvPicPr>
          <p:cNvPr id="303" name="Google Shape;303;p24"/>
          <p:cNvPicPr preferRelativeResize="0"/>
          <p:nvPr/>
        </p:nvPicPr>
        <p:blipFill rotWithShape="1">
          <a:blip r:embed="rId5">
            <a:alphaModFix/>
          </a:blip>
          <a:srcRect b="0" l="7247" r="7246" t="0"/>
          <a:stretch/>
        </p:blipFill>
        <p:spPr>
          <a:xfrm>
            <a:off x="6647747" y="2825504"/>
            <a:ext cx="4992506" cy="3892594"/>
          </a:xfrm>
          <a:prstGeom prst="rect">
            <a:avLst/>
          </a:prstGeom>
          <a:noFill/>
          <a:ln>
            <a:noFill/>
          </a:ln>
        </p:spPr>
      </p:pic>
      <p:pic>
        <p:nvPicPr>
          <p:cNvPr id="304" name="Google Shape;304;p24"/>
          <p:cNvPicPr preferRelativeResize="0"/>
          <p:nvPr/>
        </p:nvPicPr>
        <p:blipFill rotWithShape="1">
          <a:blip r:embed="rId6">
            <a:alphaModFix/>
          </a:blip>
          <a:srcRect b="0" l="7247" r="7246" t="0"/>
          <a:stretch/>
        </p:blipFill>
        <p:spPr>
          <a:xfrm>
            <a:off x="12452636" y="2825504"/>
            <a:ext cx="4992506" cy="3892594"/>
          </a:xfrm>
          <a:prstGeom prst="rect">
            <a:avLst/>
          </a:prstGeom>
          <a:noFill/>
          <a:ln>
            <a:noFill/>
          </a:ln>
        </p:spPr>
      </p:pic>
      <p:sp>
        <p:nvSpPr>
          <p:cNvPr id="305" name="Google Shape;305;p24"/>
          <p:cNvSpPr txBox="1"/>
          <p:nvPr/>
        </p:nvSpPr>
        <p:spPr>
          <a:xfrm>
            <a:off x="2530169" y="866775"/>
            <a:ext cx="13227663" cy="1415804"/>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1" i="0" lang="en-US" sz="8232" u="none" cap="none" strike="noStrike">
                <a:solidFill>
                  <a:srgbClr val="000000"/>
                </a:solidFill>
                <a:latin typeface="EB Garamond SemiBold"/>
                <a:ea typeface="EB Garamond SemiBold"/>
                <a:cs typeface="EB Garamond SemiBold"/>
                <a:sym typeface="EB Garamond SemiBold"/>
              </a:rPr>
              <a:t>Critical Thinking</a:t>
            </a:r>
            <a:endParaRPr/>
          </a:p>
        </p:txBody>
      </p:sp>
      <p:sp>
        <p:nvSpPr>
          <p:cNvPr id="306" name="Google Shape;306;p24"/>
          <p:cNvSpPr txBox="1"/>
          <p:nvPr/>
        </p:nvSpPr>
        <p:spPr>
          <a:xfrm>
            <a:off x="6647747" y="7697015"/>
            <a:ext cx="5075260" cy="804672"/>
          </a:xfrm>
          <a:prstGeom prst="rect">
            <a:avLst/>
          </a:prstGeom>
          <a:noFill/>
          <a:ln>
            <a:noFill/>
          </a:ln>
        </p:spPr>
        <p:txBody>
          <a:bodyPr anchorCtr="0" anchor="t" bIns="0" lIns="0" spcFirstLastPara="1" rIns="0" wrap="square" tIns="0">
            <a:spAutoFit/>
          </a:bodyPr>
          <a:lstStyle/>
          <a:p>
            <a:pPr indent="0" lvl="0" marL="0" marR="0" rtl="0" algn="ctr">
              <a:lnSpc>
                <a:spcPct val="154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307" name="Google Shape;307;p24"/>
          <p:cNvSpPr txBox="1"/>
          <p:nvPr/>
        </p:nvSpPr>
        <p:spPr>
          <a:xfrm>
            <a:off x="801481" y="7697015"/>
            <a:ext cx="5075260" cy="804672"/>
          </a:xfrm>
          <a:prstGeom prst="rect">
            <a:avLst/>
          </a:prstGeom>
          <a:noFill/>
          <a:ln>
            <a:noFill/>
          </a:ln>
        </p:spPr>
        <p:txBody>
          <a:bodyPr anchorCtr="0" anchor="t" bIns="0" lIns="0" spcFirstLastPara="1" rIns="0" wrap="square" tIns="0">
            <a:spAutoFit/>
          </a:bodyPr>
          <a:lstStyle/>
          <a:p>
            <a:pPr indent="0" lvl="0" marL="0" marR="0" rtl="0" algn="ctr">
              <a:lnSpc>
                <a:spcPct val="154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308" name="Google Shape;308;p24"/>
          <p:cNvSpPr txBox="1"/>
          <p:nvPr/>
        </p:nvSpPr>
        <p:spPr>
          <a:xfrm>
            <a:off x="12411260" y="7697015"/>
            <a:ext cx="5075260" cy="804672"/>
          </a:xfrm>
          <a:prstGeom prst="rect">
            <a:avLst/>
          </a:prstGeom>
          <a:noFill/>
          <a:ln>
            <a:noFill/>
          </a:ln>
        </p:spPr>
        <p:txBody>
          <a:bodyPr anchorCtr="0" anchor="t" bIns="0" lIns="0" spcFirstLastPara="1" rIns="0" wrap="square" tIns="0">
            <a:spAutoFit/>
          </a:bodyPr>
          <a:lstStyle/>
          <a:p>
            <a:pPr indent="0" lvl="0" marL="0" marR="0" rtl="0" algn="ctr">
              <a:lnSpc>
                <a:spcPct val="154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309" name="Google Shape;309;p24"/>
          <p:cNvSpPr txBox="1"/>
          <p:nvPr/>
        </p:nvSpPr>
        <p:spPr>
          <a:xfrm>
            <a:off x="6647747" y="7052426"/>
            <a:ext cx="5075260" cy="434086"/>
          </a:xfrm>
          <a:prstGeom prst="rect">
            <a:avLst/>
          </a:prstGeom>
          <a:noFill/>
          <a:ln>
            <a:noFill/>
          </a:ln>
        </p:spPr>
        <p:txBody>
          <a:bodyPr anchorCtr="0" anchor="t" bIns="0" lIns="0" spcFirstLastPara="1" rIns="0" wrap="square" tIns="0">
            <a:spAutoFit/>
          </a:bodyPr>
          <a:lstStyle/>
          <a:p>
            <a:pPr indent="0" lvl="0" marL="0" marR="0" rtl="0" algn="ctr">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sp>
        <p:nvSpPr>
          <p:cNvPr id="310" name="Google Shape;310;p24"/>
          <p:cNvSpPr txBox="1"/>
          <p:nvPr/>
        </p:nvSpPr>
        <p:spPr>
          <a:xfrm>
            <a:off x="801481" y="7052426"/>
            <a:ext cx="5075260" cy="434086"/>
          </a:xfrm>
          <a:prstGeom prst="rect">
            <a:avLst/>
          </a:prstGeom>
          <a:noFill/>
          <a:ln>
            <a:noFill/>
          </a:ln>
        </p:spPr>
        <p:txBody>
          <a:bodyPr anchorCtr="0" anchor="t" bIns="0" lIns="0" spcFirstLastPara="1" rIns="0" wrap="square" tIns="0">
            <a:spAutoFit/>
          </a:bodyPr>
          <a:lstStyle/>
          <a:p>
            <a:pPr indent="0" lvl="0" marL="0" marR="0" rtl="0" algn="ctr">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sp>
        <p:nvSpPr>
          <p:cNvPr id="311" name="Google Shape;311;p24"/>
          <p:cNvSpPr txBox="1"/>
          <p:nvPr/>
        </p:nvSpPr>
        <p:spPr>
          <a:xfrm>
            <a:off x="12411260" y="7052426"/>
            <a:ext cx="5075260" cy="434086"/>
          </a:xfrm>
          <a:prstGeom prst="rect">
            <a:avLst/>
          </a:prstGeom>
          <a:noFill/>
          <a:ln>
            <a:noFill/>
          </a:ln>
        </p:spPr>
        <p:txBody>
          <a:bodyPr anchorCtr="0" anchor="t" bIns="0" lIns="0" spcFirstLastPara="1" rIns="0" wrap="square" tIns="0">
            <a:spAutoFit/>
          </a:bodyPr>
          <a:lstStyle/>
          <a:p>
            <a:pPr indent="0" lvl="0" marL="0" marR="0" rtl="0" algn="ctr">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id="316" name="Google Shape;316;p25"/>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pic>
        <p:nvPicPr>
          <p:cNvPr id="317" name="Google Shape;317;p25"/>
          <p:cNvPicPr preferRelativeResize="0"/>
          <p:nvPr/>
        </p:nvPicPr>
        <p:blipFill rotWithShape="1">
          <a:blip r:embed="rId4">
            <a:alphaModFix/>
          </a:blip>
          <a:srcRect b="7811" l="0" r="0" t="7812"/>
          <a:stretch/>
        </p:blipFill>
        <p:spPr>
          <a:xfrm>
            <a:off x="0" y="0"/>
            <a:ext cx="18288000" cy="10287000"/>
          </a:xfrm>
          <a:prstGeom prst="rect">
            <a:avLst/>
          </a:prstGeom>
          <a:noFill/>
          <a:ln>
            <a:noFill/>
          </a:ln>
        </p:spPr>
      </p:pic>
      <p:pic>
        <p:nvPicPr>
          <p:cNvPr id="318" name="Google Shape;318;p25"/>
          <p:cNvPicPr preferRelativeResize="0"/>
          <p:nvPr/>
        </p:nvPicPr>
        <p:blipFill rotWithShape="1">
          <a:blip r:embed="rId3">
            <a:alphaModFix amt="90000"/>
          </a:blip>
          <a:srcRect b="0" l="4945" r="3758" t="2638"/>
          <a:stretch/>
        </p:blipFill>
        <p:spPr>
          <a:xfrm>
            <a:off x="14566943" y="0"/>
            <a:ext cx="2968582" cy="4131592"/>
          </a:xfrm>
          <a:prstGeom prst="rect">
            <a:avLst/>
          </a:prstGeom>
          <a:noFill/>
          <a:ln>
            <a:noFill/>
          </a:ln>
        </p:spPr>
      </p:pic>
      <p:pic>
        <p:nvPicPr>
          <p:cNvPr id="319" name="Google Shape;319;p25"/>
          <p:cNvPicPr preferRelativeResize="0"/>
          <p:nvPr/>
        </p:nvPicPr>
        <p:blipFill rotWithShape="1">
          <a:blip r:embed="rId3">
            <a:alphaModFix amt="90000"/>
          </a:blip>
          <a:srcRect b="36132" l="1185" r="0" t="38771"/>
          <a:stretch/>
        </p:blipFill>
        <p:spPr>
          <a:xfrm>
            <a:off x="0" y="6069679"/>
            <a:ext cx="9144000" cy="3030849"/>
          </a:xfrm>
          <a:prstGeom prst="rect">
            <a:avLst/>
          </a:prstGeom>
          <a:noFill/>
          <a:ln>
            <a:noFill/>
          </a:ln>
        </p:spPr>
      </p:pic>
      <p:sp>
        <p:nvSpPr>
          <p:cNvPr id="320" name="Google Shape;320;p25"/>
          <p:cNvSpPr txBox="1"/>
          <p:nvPr/>
        </p:nvSpPr>
        <p:spPr>
          <a:xfrm>
            <a:off x="14927684" y="695325"/>
            <a:ext cx="2331616" cy="3060219"/>
          </a:xfrm>
          <a:prstGeom prst="rect">
            <a:avLst/>
          </a:prstGeom>
          <a:noFill/>
          <a:ln>
            <a:noFill/>
          </a:ln>
        </p:spPr>
        <p:txBody>
          <a:bodyPr anchorCtr="0" anchor="t" bIns="0" lIns="0" spcFirstLastPara="1" rIns="0" wrap="square" tIns="0">
            <a:spAutoFit/>
          </a:bodyPr>
          <a:lstStyle/>
          <a:p>
            <a:pPr indent="0" lvl="0" marL="0" marR="0" rtl="0" algn="r">
              <a:lnSpc>
                <a:spcPct val="140004"/>
              </a:lnSpc>
              <a:spcBef>
                <a:spcPts val="0"/>
              </a:spcBef>
              <a:spcAft>
                <a:spcPts val="0"/>
              </a:spcAft>
              <a:buNone/>
            </a:pPr>
            <a:r>
              <a:rPr b="1" i="0" lang="en-US" sz="17893" u="none" cap="none" strike="noStrike">
                <a:solidFill>
                  <a:srgbClr val="000000"/>
                </a:solidFill>
                <a:latin typeface="EB Garamond SemiBold"/>
                <a:ea typeface="EB Garamond SemiBold"/>
                <a:cs typeface="EB Garamond SemiBold"/>
                <a:sym typeface="EB Garamond SemiBold"/>
              </a:rPr>
              <a:t>03</a:t>
            </a:r>
            <a:endParaRPr/>
          </a:p>
        </p:txBody>
      </p:sp>
      <p:sp>
        <p:nvSpPr>
          <p:cNvPr id="321" name="Google Shape;321;p25"/>
          <p:cNvSpPr txBox="1"/>
          <p:nvPr/>
        </p:nvSpPr>
        <p:spPr>
          <a:xfrm>
            <a:off x="1028700" y="6335347"/>
            <a:ext cx="7537608" cy="1209155"/>
          </a:xfrm>
          <a:prstGeom prst="rect">
            <a:avLst/>
          </a:prstGeom>
          <a:noFill/>
          <a:ln>
            <a:noFill/>
          </a:ln>
        </p:spPr>
        <p:txBody>
          <a:bodyPr anchorCtr="0" anchor="t" bIns="0" lIns="0" spcFirstLastPara="1" rIns="0" wrap="square" tIns="0">
            <a:spAutoFit/>
          </a:bodyPr>
          <a:lstStyle/>
          <a:p>
            <a:pPr indent="0" lvl="0" marL="0" marR="0" rtl="0" algn="l">
              <a:lnSpc>
                <a:spcPct val="129016"/>
              </a:lnSpc>
              <a:spcBef>
                <a:spcPts val="0"/>
              </a:spcBef>
              <a:spcAft>
                <a:spcPts val="0"/>
              </a:spcAft>
              <a:buNone/>
            </a:pPr>
            <a:r>
              <a:rPr b="1" i="0" lang="en-US" sz="7544" u="none" cap="none" strike="noStrike">
                <a:solidFill>
                  <a:srgbClr val="000000"/>
                </a:solidFill>
                <a:latin typeface="Lato Black"/>
                <a:ea typeface="Lato Black"/>
                <a:cs typeface="Lato Black"/>
                <a:sym typeface="Lato Black"/>
              </a:rPr>
              <a:t>Write a subtitle</a:t>
            </a:r>
            <a:endParaRPr/>
          </a:p>
        </p:txBody>
      </p:sp>
      <p:sp>
        <p:nvSpPr>
          <p:cNvPr id="322" name="Google Shape;322;p25"/>
          <p:cNvSpPr txBox="1"/>
          <p:nvPr/>
        </p:nvSpPr>
        <p:spPr>
          <a:xfrm>
            <a:off x="1028700" y="7660704"/>
            <a:ext cx="5728299" cy="884682"/>
          </a:xfrm>
          <a:prstGeom prst="rect">
            <a:avLst/>
          </a:prstGeom>
          <a:noFill/>
          <a:ln>
            <a:noFill/>
          </a:ln>
        </p:spPr>
        <p:txBody>
          <a:bodyPr anchorCtr="0" anchor="t" bIns="0" lIns="0" spcFirstLastPara="1" rIns="0" wrap="square" tIns="0">
            <a:spAutoFit/>
          </a:bodyPr>
          <a:lstStyle/>
          <a:p>
            <a:pPr indent="0" lvl="0" marL="0" marR="0" rtl="0" algn="l">
              <a:lnSpc>
                <a:spcPct val="174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26"/>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cxnSp>
        <p:nvCxnSpPr>
          <p:cNvPr id="328" name="Google Shape;328;p26"/>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329" name="Google Shape;329;p26"/>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pic>
        <p:nvPicPr>
          <p:cNvPr id="330" name="Google Shape;330;p26"/>
          <p:cNvPicPr preferRelativeResize="0"/>
          <p:nvPr/>
        </p:nvPicPr>
        <p:blipFill rotWithShape="1">
          <a:blip r:embed="rId4">
            <a:alphaModFix/>
          </a:blip>
          <a:srcRect b="5444" l="0" r="0" t="5445"/>
          <a:stretch/>
        </p:blipFill>
        <p:spPr>
          <a:xfrm>
            <a:off x="152400" y="3177565"/>
            <a:ext cx="9645833" cy="5731981"/>
          </a:xfrm>
          <a:prstGeom prst="rect">
            <a:avLst/>
          </a:prstGeom>
          <a:noFill/>
          <a:ln>
            <a:noFill/>
          </a:ln>
        </p:spPr>
      </p:pic>
      <p:sp>
        <p:nvSpPr>
          <p:cNvPr id="331" name="Google Shape;331;p26"/>
          <p:cNvSpPr txBox="1"/>
          <p:nvPr/>
        </p:nvSpPr>
        <p:spPr>
          <a:xfrm>
            <a:off x="2530169" y="1053635"/>
            <a:ext cx="13227663" cy="1415804"/>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1" i="0" lang="en-US" sz="8232" u="none" cap="none" strike="noStrike">
                <a:solidFill>
                  <a:srgbClr val="000000"/>
                </a:solidFill>
                <a:latin typeface="EB Garamond SemiBold"/>
                <a:ea typeface="EB Garamond SemiBold"/>
                <a:cs typeface="EB Garamond SemiBold"/>
                <a:sym typeface="EB Garamond SemiBold"/>
              </a:rPr>
              <a:t>Real-World Application </a:t>
            </a:r>
            <a:endParaRPr/>
          </a:p>
        </p:txBody>
      </p:sp>
      <p:sp>
        <p:nvSpPr>
          <p:cNvPr id="332" name="Google Shape;332;p26"/>
          <p:cNvSpPr txBox="1"/>
          <p:nvPr/>
        </p:nvSpPr>
        <p:spPr>
          <a:xfrm>
            <a:off x="10545951" y="3068616"/>
            <a:ext cx="1483061" cy="1415804"/>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1" i="0" lang="en-US" sz="8232" u="none" cap="none" strike="noStrike">
                <a:solidFill>
                  <a:srgbClr val="000000"/>
                </a:solidFill>
                <a:latin typeface="EB Garamond SemiBold"/>
                <a:ea typeface="EB Garamond SemiBold"/>
                <a:cs typeface="EB Garamond SemiBold"/>
                <a:sym typeface="EB Garamond SemiBold"/>
              </a:rPr>
              <a:t>01</a:t>
            </a:r>
            <a:endParaRPr/>
          </a:p>
        </p:txBody>
      </p:sp>
      <p:sp>
        <p:nvSpPr>
          <p:cNvPr id="333" name="Google Shape;333;p26"/>
          <p:cNvSpPr txBox="1"/>
          <p:nvPr/>
        </p:nvSpPr>
        <p:spPr>
          <a:xfrm>
            <a:off x="10545951" y="5169013"/>
            <a:ext cx="1483061" cy="1415804"/>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1" i="0" lang="en-US" sz="8232" u="none" cap="none" strike="noStrike">
                <a:solidFill>
                  <a:srgbClr val="000000"/>
                </a:solidFill>
                <a:latin typeface="EB Garamond SemiBold"/>
                <a:ea typeface="EB Garamond SemiBold"/>
                <a:cs typeface="EB Garamond SemiBold"/>
                <a:sym typeface="EB Garamond SemiBold"/>
              </a:rPr>
              <a:t>02</a:t>
            </a:r>
            <a:endParaRPr/>
          </a:p>
        </p:txBody>
      </p:sp>
      <p:sp>
        <p:nvSpPr>
          <p:cNvPr id="334" name="Google Shape;334;p26"/>
          <p:cNvSpPr txBox="1"/>
          <p:nvPr/>
        </p:nvSpPr>
        <p:spPr>
          <a:xfrm>
            <a:off x="10545951" y="7186810"/>
            <a:ext cx="1483061" cy="1415804"/>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1" i="0" lang="en-US" sz="8232" u="none" cap="none" strike="noStrike">
                <a:solidFill>
                  <a:srgbClr val="000000"/>
                </a:solidFill>
                <a:latin typeface="EB Garamond SemiBold"/>
                <a:ea typeface="EB Garamond SemiBold"/>
                <a:cs typeface="EB Garamond SemiBold"/>
                <a:sym typeface="EB Garamond SemiBold"/>
              </a:rPr>
              <a:t>03</a:t>
            </a:r>
            <a:endParaRPr/>
          </a:p>
        </p:txBody>
      </p:sp>
      <p:grpSp>
        <p:nvGrpSpPr>
          <p:cNvPr id="335" name="Google Shape;335;p26"/>
          <p:cNvGrpSpPr/>
          <p:nvPr/>
        </p:nvGrpSpPr>
        <p:grpSpPr>
          <a:xfrm>
            <a:off x="12184040" y="5349245"/>
            <a:ext cx="5075325" cy="1231505"/>
            <a:chOff x="0" y="-85725"/>
            <a:chExt cx="6767100" cy="1642007"/>
          </a:xfrm>
        </p:grpSpPr>
        <p:sp>
          <p:nvSpPr>
            <p:cNvPr id="336" name="Google Shape;336;p26"/>
            <p:cNvSpPr txBox="1"/>
            <p:nvPr/>
          </p:nvSpPr>
          <p:spPr>
            <a:xfrm>
              <a:off x="0" y="629582"/>
              <a:ext cx="6767100" cy="926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337" name="Google Shape;337;p26"/>
            <p:cNvSpPr txBox="1"/>
            <p:nvPr/>
          </p:nvSpPr>
          <p:spPr>
            <a:xfrm>
              <a:off x="0" y="-85725"/>
              <a:ext cx="6767100" cy="471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grpSp>
      <p:grpSp>
        <p:nvGrpSpPr>
          <p:cNvPr id="338" name="Google Shape;338;p26"/>
          <p:cNvGrpSpPr/>
          <p:nvPr/>
        </p:nvGrpSpPr>
        <p:grpSpPr>
          <a:xfrm>
            <a:off x="12184040" y="7284441"/>
            <a:ext cx="5075325" cy="1231505"/>
            <a:chOff x="0" y="-85725"/>
            <a:chExt cx="6767100" cy="1642007"/>
          </a:xfrm>
        </p:grpSpPr>
        <p:sp>
          <p:nvSpPr>
            <p:cNvPr id="339" name="Google Shape;339;p26"/>
            <p:cNvSpPr txBox="1"/>
            <p:nvPr/>
          </p:nvSpPr>
          <p:spPr>
            <a:xfrm>
              <a:off x="0" y="629582"/>
              <a:ext cx="6767100" cy="926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340" name="Google Shape;340;p26"/>
            <p:cNvSpPr txBox="1"/>
            <p:nvPr/>
          </p:nvSpPr>
          <p:spPr>
            <a:xfrm>
              <a:off x="0" y="-85725"/>
              <a:ext cx="6767100" cy="471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grpSp>
      <p:grpSp>
        <p:nvGrpSpPr>
          <p:cNvPr id="341" name="Google Shape;341;p26"/>
          <p:cNvGrpSpPr/>
          <p:nvPr/>
        </p:nvGrpSpPr>
        <p:grpSpPr>
          <a:xfrm>
            <a:off x="12184040" y="3331448"/>
            <a:ext cx="5075325" cy="1231505"/>
            <a:chOff x="0" y="-85725"/>
            <a:chExt cx="6767100" cy="1642007"/>
          </a:xfrm>
        </p:grpSpPr>
        <p:sp>
          <p:nvSpPr>
            <p:cNvPr id="342" name="Google Shape;342;p26"/>
            <p:cNvSpPr txBox="1"/>
            <p:nvPr/>
          </p:nvSpPr>
          <p:spPr>
            <a:xfrm>
              <a:off x="0" y="629582"/>
              <a:ext cx="6767100" cy="926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343" name="Google Shape;343;p26"/>
            <p:cNvSpPr txBox="1"/>
            <p:nvPr/>
          </p:nvSpPr>
          <p:spPr>
            <a:xfrm>
              <a:off x="0" y="-85725"/>
              <a:ext cx="6767100" cy="471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grpSp>
      <p:sp>
        <p:nvSpPr>
          <p:cNvPr id="344" name="Google Shape;344;p26"/>
          <p:cNvSpPr/>
          <p:nvPr/>
        </p:nvSpPr>
        <p:spPr>
          <a:xfrm rot="-5270067">
            <a:off x="15982795" y="813595"/>
            <a:ext cx="2553011" cy="3311689"/>
          </a:xfrm>
          <a:custGeom>
            <a:rect b="b" l="l" r="r" t="t"/>
            <a:pathLst>
              <a:path extrusionOk="0" h="3311689" w="2553011">
                <a:moveTo>
                  <a:pt x="0" y="0"/>
                </a:moveTo>
                <a:lnTo>
                  <a:pt x="2553010" y="0"/>
                </a:lnTo>
                <a:lnTo>
                  <a:pt x="2553010" y="3311688"/>
                </a:lnTo>
                <a:lnTo>
                  <a:pt x="0" y="3311688"/>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pic>
        <p:nvPicPr>
          <p:cNvPr id="349" name="Google Shape;349;p27"/>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cxnSp>
        <p:nvCxnSpPr>
          <p:cNvPr id="350" name="Google Shape;350;p27"/>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351" name="Google Shape;351;p27"/>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sp>
        <p:nvSpPr>
          <p:cNvPr id="352" name="Google Shape;352;p27"/>
          <p:cNvSpPr txBox="1"/>
          <p:nvPr/>
        </p:nvSpPr>
        <p:spPr>
          <a:xfrm>
            <a:off x="2530169" y="1053635"/>
            <a:ext cx="13227663" cy="1415804"/>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1" i="0" lang="en-US" sz="8232" u="none" cap="none" strike="noStrike">
                <a:solidFill>
                  <a:srgbClr val="000000"/>
                </a:solidFill>
                <a:latin typeface="EB Garamond SemiBold"/>
                <a:ea typeface="EB Garamond SemiBold"/>
                <a:cs typeface="EB Garamond SemiBold"/>
                <a:sym typeface="EB Garamond SemiBold"/>
              </a:rPr>
              <a:t>Important Graph Goes Here</a:t>
            </a:r>
            <a:endParaRPr/>
          </a:p>
        </p:txBody>
      </p:sp>
      <p:pic>
        <p:nvPicPr>
          <p:cNvPr id="353" name="Google Shape;353;p27"/>
          <p:cNvPicPr preferRelativeResize="0"/>
          <p:nvPr/>
        </p:nvPicPr>
        <p:blipFill rotWithShape="1">
          <a:blip r:embed="rId4">
            <a:alphaModFix/>
          </a:blip>
          <a:srcRect b="0" l="0" r="0" t="0"/>
          <a:stretch/>
        </p:blipFill>
        <p:spPr>
          <a:xfrm>
            <a:off x="-678858" y="1168530"/>
            <a:ext cx="19600073" cy="7838727"/>
          </a:xfrm>
          <a:prstGeom prst="rect">
            <a:avLst/>
          </a:prstGeom>
          <a:noFill/>
          <a:ln>
            <a:noFill/>
          </a:ln>
        </p:spPr>
      </p:pic>
      <p:sp>
        <p:nvSpPr>
          <p:cNvPr id="354" name="Google Shape;354;p27"/>
          <p:cNvSpPr txBox="1"/>
          <p:nvPr/>
        </p:nvSpPr>
        <p:spPr>
          <a:xfrm>
            <a:off x="3583144" y="8330007"/>
            <a:ext cx="5075400" cy="66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355" name="Google Shape;355;p27"/>
          <p:cNvSpPr txBox="1"/>
          <p:nvPr/>
        </p:nvSpPr>
        <p:spPr>
          <a:xfrm>
            <a:off x="3583144" y="7817815"/>
            <a:ext cx="5075260" cy="434086"/>
          </a:xfrm>
          <a:prstGeom prst="rect">
            <a:avLst/>
          </a:prstGeom>
          <a:noFill/>
          <a:ln>
            <a:noFill/>
          </a:ln>
        </p:spPr>
        <p:txBody>
          <a:bodyPr anchorCtr="0" anchor="t" bIns="0" lIns="0" spcFirstLastPara="1" rIns="0" wrap="square" tIns="0">
            <a:spAutoFit/>
          </a:bodyPr>
          <a:lstStyle/>
          <a:p>
            <a:pPr indent="0" lvl="0" marL="0" marR="0" rtl="0" algn="l">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sp>
        <p:nvSpPr>
          <p:cNvPr id="356" name="Google Shape;356;p27"/>
          <p:cNvSpPr txBox="1"/>
          <p:nvPr/>
        </p:nvSpPr>
        <p:spPr>
          <a:xfrm>
            <a:off x="12051720" y="8330007"/>
            <a:ext cx="5075400" cy="66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357" name="Google Shape;357;p27"/>
          <p:cNvSpPr txBox="1"/>
          <p:nvPr/>
        </p:nvSpPr>
        <p:spPr>
          <a:xfrm>
            <a:off x="12051720" y="7817815"/>
            <a:ext cx="5075260" cy="434086"/>
          </a:xfrm>
          <a:prstGeom prst="rect">
            <a:avLst/>
          </a:prstGeom>
          <a:noFill/>
          <a:ln>
            <a:noFill/>
          </a:ln>
        </p:spPr>
        <p:txBody>
          <a:bodyPr anchorCtr="0" anchor="t" bIns="0" lIns="0" spcFirstLastPara="1" rIns="0" wrap="square" tIns="0">
            <a:spAutoFit/>
          </a:bodyPr>
          <a:lstStyle/>
          <a:p>
            <a:pPr indent="0" lvl="0" marL="0" marR="0" rtl="0" algn="l">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grpSp>
        <p:nvGrpSpPr>
          <p:cNvPr id="358" name="Google Shape;358;p27"/>
          <p:cNvGrpSpPr/>
          <p:nvPr/>
        </p:nvGrpSpPr>
        <p:grpSpPr>
          <a:xfrm>
            <a:off x="1961844" y="7599607"/>
            <a:ext cx="1136649" cy="1425971"/>
            <a:chOff x="0" y="-76200"/>
            <a:chExt cx="299364" cy="375564"/>
          </a:xfrm>
        </p:grpSpPr>
        <p:sp>
          <p:nvSpPr>
            <p:cNvPr id="359" name="Google Shape;359;p27"/>
            <p:cNvSpPr/>
            <p:nvPr/>
          </p:nvSpPr>
          <p:spPr>
            <a:xfrm>
              <a:off x="0" y="0"/>
              <a:ext cx="299364" cy="299364"/>
            </a:xfrm>
            <a:custGeom>
              <a:rect b="b" l="l" r="r" t="t"/>
              <a:pathLst>
                <a:path extrusionOk="0" h="299364" w="299364">
                  <a:moveTo>
                    <a:pt x="0" y="0"/>
                  </a:moveTo>
                  <a:lnTo>
                    <a:pt x="299364" y="0"/>
                  </a:lnTo>
                  <a:lnTo>
                    <a:pt x="299364" y="299364"/>
                  </a:lnTo>
                  <a:lnTo>
                    <a:pt x="0" y="299364"/>
                  </a:lnTo>
                  <a:close/>
                </a:path>
              </a:pathLst>
            </a:custGeom>
            <a:solidFill>
              <a:srgbClr val="000000"/>
            </a:solidFill>
            <a:ln>
              <a:noFill/>
            </a:ln>
          </p:spPr>
        </p:sp>
        <p:sp>
          <p:nvSpPr>
            <p:cNvPr id="360" name="Google Shape;360;p27"/>
            <p:cNvSpPr txBox="1"/>
            <p:nvPr/>
          </p:nvSpPr>
          <p:spPr>
            <a:xfrm>
              <a:off x="0" y="-76200"/>
              <a:ext cx="299364" cy="375564"/>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1" name="Google Shape;361;p27"/>
          <p:cNvGrpSpPr/>
          <p:nvPr/>
        </p:nvGrpSpPr>
        <p:grpSpPr>
          <a:xfrm>
            <a:off x="10429296" y="7599607"/>
            <a:ext cx="1136649" cy="1425971"/>
            <a:chOff x="0" y="-76200"/>
            <a:chExt cx="299364" cy="375564"/>
          </a:xfrm>
        </p:grpSpPr>
        <p:sp>
          <p:nvSpPr>
            <p:cNvPr id="362" name="Google Shape;362;p27"/>
            <p:cNvSpPr/>
            <p:nvPr/>
          </p:nvSpPr>
          <p:spPr>
            <a:xfrm>
              <a:off x="0" y="0"/>
              <a:ext cx="299364" cy="299364"/>
            </a:xfrm>
            <a:custGeom>
              <a:rect b="b" l="l" r="r" t="t"/>
              <a:pathLst>
                <a:path extrusionOk="0" h="299364" w="299364">
                  <a:moveTo>
                    <a:pt x="0" y="0"/>
                  </a:moveTo>
                  <a:lnTo>
                    <a:pt x="299364" y="0"/>
                  </a:lnTo>
                  <a:lnTo>
                    <a:pt x="299364" y="299364"/>
                  </a:lnTo>
                  <a:lnTo>
                    <a:pt x="0" y="299364"/>
                  </a:lnTo>
                  <a:close/>
                </a:path>
              </a:pathLst>
            </a:custGeom>
            <a:solidFill>
              <a:srgbClr val="B6B6B6"/>
            </a:solidFill>
            <a:ln>
              <a:noFill/>
            </a:ln>
          </p:spPr>
        </p:sp>
        <p:sp>
          <p:nvSpPr>
            <p:cNvPr id="363" name="Google Shape;363;p27"/>
            <p:cNvSpPr txBox="1"/>
            <p:nvPr/>
          </p:nvSpPr>
          <p:spPr>
            <a:xfrm>
              <a:off x="0" y="-76200"/>
              <a:ext cx="299364" cy="375564"/>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4" name="Google Shape;364;p27"/>
          <p:cNvSpPr/>
          <p:nvPr/>
        </p:nvSpPr>
        <p:spPr>
          <a:xfrm>
            <a:off x="2267256" y="8047661"/>
            <a:ext cx="525825" cy="759065"/>
          </a:xfrm>
          <a:custGeom>
            <a:rect b="b" l="l" r="r" t="t"/>
            <a:pathLst>
              <a:path extrusionOk="0" h="759065" w="525825">
                <a:moveTo>
                  <a:pt x="0" y="0"/>
                </a:moveTo>
                <a:lnTo>
                  <a:pt x="525825" y="0"/>
                </a:lnTo>
                <a:lnTo>
                  <a:pt x="525825" y="759065"/>
                </a:lnTo>
                <a:lnTo>
                  <a:pt x="0" y="759065"/>
                </a:lnTo>
                <a:lnTo>
                  <a:pt x="0" y="0"/>
                </a:lnTo>
                <a:close/>
              </a:path>
            </a:pathLst>
          </a:custGeom>
          <a:blipFill rotWithShape="1">
            <a:blip r:embed="rId5">
              <a:alphaModFix/>
            </a:blip>
            <a:stretch>
              <a:fillRect b="0" l="0" r="0" t="0"/>
            </a:stretch>
          </a:blipFill>
          <a:ln>
            <a:noFill/>
          </a:ln>
        </p:spPr>
      </p:sp>
      <p:sp>
        <p:nvSpPr>
          <p:cNvPr id="365" name="Google Shape;365;p27"/>
          <p:cNvSpPr/>
          <p:nvPr/>
        </p:nvSpPr>
        <p:spPr>
          <a:xfrm>
            <a:off x="10606054" y="8077721"/>
            <a:ext cx="823351" cy="800896"/>
          </a:xfrm>
          <a:custGeom>
            <a:rect b="b" l="l" r="r" t="t"/>
            <a:pathLst>
              <a:path extrusionOk="0" h="800896" w="823351">
                <a:moveTo>
                  <a:pt x="0" y="0"/>
                </a:moveTo>
                <a:lnTo>
                  <a:pt x="823351" y="0"/>
                </a:lnTo>
                <a:lnTo>
                  <a:pt x="823351" y="800895"/>
                </a:lnTo>
                <a:lnTo>
                  <a:pt x="0" y="800895"/>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id="370" name="Google Shape;370;p28"/>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pic>
        <p:nvPicPr>
          <p:cNvPr id="371" name="Google Shape;371;p28"/>
          <p:cNvPicPr preferRelativeResize="0"/>
          <p:nvPr/>
        </p:nvPicPr>
        <p:blipFill rotWithShape="1">
          <a:blip r:embed="rId4">
            <a:alphaModFix/>
          </a:blip>
          <a:srcRect b="32693" l="0" r="0" t="32693"/>
          <a:stretch/>
        </p:blipFill>
        <p:spPr>
          <a:xfrm>
            <a:off x="0" y="41988"/>
            <a:ext cx="18288000" cy="4221363"/>
          </a:xfrm>
          <a:prstGeom prst="rect">
            <a:avLst/>
          </a:prstGeom>
          <a:noFill/>
          <a:ln>
            <a:noFill/>
          </a:ln>
        </p:spPr>
      </p:pic>
      <p:sp>
        <p:nvSpPr>
          <p:cNvPr id="372" name="Google Shape;372;p28"/>
          <p:cNvSpPr/>
          <p:nvPr/>
        </p:nvSpPr>
        <p:spPr>
          <a:xfrm>
            <a:off x="15270711" y="7673570"/>
            <a:ext cx="1032604" cy="1213531"/>
          </a:xfrm>
          <a:custGeom>
            <a:rect b="b" l="l" r="r" t="t"/>
            <a:pathLst>
              <a:path extrusionOk="0" h="1213531" w="1032604">
                <a:moveTo>
                  <a:pt x="0" y="0"/>
                </a:moveTo>
                <a:lnTo>
                  <a:pt x="1032604" y="0"/>
                </a:lnTo>
                <a:lnTo>
                  <a:pt x="1032604" y="1213531"/>
                </a:lnTo>
                <a:lnTo>
                  <a:pt x="0" y="1213531"/>
                </a:lnTo>
                <a:lnTo>
                  <a:pt x="0" y="0"/>
                </a:lnTo>
                <a:close/>
              </a:path>
            </a:pathLst>
          </a:custGeom>
          <a:blipFill rotWithShape="1">
            <a:blip r:embed="rId5">
              <a:alphaModFix/>
            </a:blip>
            <a:stretch>
              <a:fillRect b="0" l="0" r="0" t="0"/>
            </a:stretch>
          </a:blipFill>
          <a:ln>
            <a:noFill/>
          </a:ln>
        </p:spPr>
      </p:sp>
      <p:sp>
        <p:nvSpPr>
          <p:cNvPr id="373" name="Google Shape;373;p28"/>
          <p:cNvSpPr/>
          <p:nvPr/>
        </p:nvSpPr>
        <p:spPr>
          <a:xfrm>
            <a:off x="10274909" y="7598094"/>
            <a:ext cx="1379038" cy="1326384"/>
          </a:xfrm>
          <a:custGeom>
            <a:rect b="b" l="l" r="r" t="t"/>
            <a:pathLst>
              <a:path extrusionOk="0" h="1326384" w="1379038">
                <a:moveTo>
                  <a:pt x="0" y="0"/>
                </a:moveTo>
                <a:lnTo>
                  <a:pt x="1379039" y="0"/>
                </a:lnTo>
                <a:lnTo>
                  <a:pt x="1379039" y="1326384"/>
                </a:lnTo>
                <a:lnTo>
                  <a:pt x="0" y="1326384"/>
                </a:lnTo>
                <a:lnTo>
                  <a:pt x="0" y="0"/>
                </a:lnTo>
                <a:close/>
              </a:path>
            </a:pathLst>
          </a:custGeom>
          <a:blipFill rotWithShape="1">
            <a:blip r:embed="rId6">
              <a:alphaModFix/>
            </a:blip>
            <a:stretch>
              <a:fillRect b="0" l="0" r="0" t="0"/>
            </a:stretch>
          </a:blipFill>
          <a:ln>
            <a:noFill/>
          </a:ln>
        </p:spPr>
      </p:sp>
      <p:grpSp>
        <p:nvGrpSpPr>
          <p:cNvPr id="374" name="Google Shape;374;p28"/>
          <p:cNvGrpSpPr/>
          <p:nvPr/>
        </p:nvGrpSpPr>
        <p:grpSpPr>
          <a:xfrm>
            <a:off x="15017986" y="4676366"/>
            <a:ext cx="1591860" cy="1591860"/>
            <a:chOff x="0" y="0"/>
            <a:chExt cx="2122481" cy="2122481"/>
          </a:xfrm>
        </p:grpSpPr>
        <p:sp>
          <p:nvSpPr>
            <p:cNvPr id="375" name="Google Shape;375;p28"/>
            <p:cNvSpPr/>
            <p:nvPr/>
          </p:nvSpPr>
          <p:spPr>
            <a:xfrm>
              <a:off x="128610" y="128610"/>
              <a:ext cx="1865261" cy="1865261"/>
            </a:xfrm>
            <a:custGeom>
              <a:rect b="b" l="l" r="r" t="t"/>
              <a:pathLst>
                <a:path extrusionOk="0" h="1865261" w="1865261">
                  <a:moveTo>
                    <a:pt x="0" y="0"/>
                  </a:moveTo>
                  <a:lnTo>
                    <a:pt x="1865261" y="0"/>
                  </a:lnTo>
                  <a:lnTo>
                    <a:pt x="1865261" y="1865261"/>
                  </a:lnTo>
                  <a:lnTo>
                    <a:pt x="0" y="1865261"/>
                  </a:lnTo>
                  <a:lnTo>
                    <a:pt x="0" y="0"/>
                  </a:lnTo>
                  <a:close/>
                </a:path>
              </a:pathLst>
            </a:custGeom>
            <a:blipFill rotWithShape="1">
              <a:blip r:embed="rId7">
                <a:alphaModFix/>
              </a:blip>
              <a:stretch>
                <a:fillRect b="0" l="0" r="0" t="0"/>
              </a:stretch>
            </a:blipFill>
            <a:ln>
              <a:noFill/>
            </a:ln>
          </p:spPr>
        </p:sp>
        <p:grpSp>
          <p:nvGrpSpPr>
            <p:cNvPr id="376" name="Google Shape;376;p28"/>
            <p:cNvGrpSpPr/>
            <p:nvPr/>
          </p:nvGrpSpPr>
          <p:grpSpPr>
            <a:xfrm>
              <a:off x="0" y="0"/>
              <a:ext cx="2122481" cy="2122481"/>
              <a:chOff x="0" y="0"/>
              <a:chExt cx="812800" cy="812800"/>
            </a:xfrm>
          </p:grpSpPr>
          <p:sp>
            <p:nvSpPr>
              <p:cNvPr id="377" name="Google Shape;377;p2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28600">
                <a:solidFill>
                  <a:srgbClr val="E7E7E7"/>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8"/>
              <p:cNvSpPr txBox="1"/>
              <p:nvPr/>
            </p:nvSpPr>
            <p:spPr>
              <a:xfrm>
                <a:off x="76200" y="66675"/>
                <a:ext cx="660400" cy="669925"/>
              </a:xfrm>
              <a:prstGeom prst="rect">
                <a:avLst/>
              </a:prstGeom>
              <a:noFill/>
              <a:ln>
                <a:noFill/>
              </a:ln>
            </p:spPr>
            <p:txBody>
              <a:bodyPr anchorCtr="0" anchor="ctr" bIns="63825" lIns="63825" spcFirstLastPara="1" rIns="63825" wrap="square" tIns="63825">
                <a:noAutofit/>
              </a:bodyPr>
              <a:lstStyle/>
              <a:p>
                <a:pPr indent="0" lvl="0" marL="0" marR="0" rtl="0" algn="ctr">
                  <a:lnSpc>
                    <a:spcPct val="171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379" name="Google Shape;379;p28"/>
          <p:cNvSpPr/>
          <p:nvPr/>
        </p:nvSpPr>
        <p:spPr>
          <a:xfrm>
            <a:off x="10161673" y="4837803"/>
            <a:ext cx="1283756" cy="1094694"/>
          </a:xfrm>
          <a:custGeom>
            <a:rect b="b" l="l" r="r" t="t"/>
            <a:pathLst>
              <a:path extrusionOk="0" h="1094694" w="1283756">
                <a:moveTo>
                  <a:pt x="0" y="0"/>
                </a:moveTo>
                <a:lnTo>
                  <a:pt x="1283756" y="0"/>
                </a:lnTo>
                <a:lnTo>
                  <a:pt x="1283756" y="1094694"/>
                </a:lnTo>
                <a:lnTo>
                  <a:pt x="0" y="1094694"/>
                </a:lnTo>
                <a:lnTo>
                  <a:pt x="0" y="0"/>
                </a:lnTo>
                <a:close/>
              </a:path>
            </a:pathLst>
          </a:custGeom>
          <a:blipFill rotWithShape="1">
            <a:blip r:embed="rId8">
              <a:alphaModFix/>
            </a:blip>
            <a:stretch>
              <a:fillRect b="0" l="0" r="0" t="0"/>
            </a:stretch>
          </a:blipFill>
          <a:ln>
            <a:noFill/>
          </a:ln>
        </p:spPr>
      </p:sp>
      <p:sp>
        <p:nvSpPr>
          <p:cNvPr id="380" name="Google Shape;380;p28"/>
          <p:cNvSpPr txBox="1"/>
          <p:nvPr/>
        </p:nvSpPr>
        <p:spPr>
          <a:xfrm>
            <a:off x="1518775" y="5031525"/>
            <a:ext cx="5611800" cy="30627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12436" u="none" cap="none" strike="noStrike">
                <a:solidFill>
                  <a:srgbClr val="000000"/>
                </a:solidFill>
                <a:latin typeface="EB Garamond SemiBold"/>
                <a:ea typeface="EB Garamond SemiBold"/>
                <a:cs typeface="EB Garamond SemiBold"/>
                <a:sym typeface="EB Garamond SemiBold"/>
              </a:rPr>
              <a:t>Thank</a:t>
            </a:r>
            <a:endParaRPr/>
          </a:p>
          <a:p>
            <a:pPr indent="0" lvl="0" marL="0" marR="0" rtl="0" algn="ctr">
              <a:lnSpc>
                <a:spcPct val="80000"/>
              </a:lnSpc>
              <a:spcBef>
                <a:spcPts val="0"/>
              </a:spcBef>
              <a:spcAft>
                <a:spcPts val="0"/>
              </a:spcAft>
              <a:buNone/>
            </a:pPr>
            <a:r>
              <a:rPr b="1" i="0" lang="en-US" sz="12436" u="none" cap="none" strike="noStrike">
                <a:solidFill>
                  <a:srgbClr val="000000"/>
                </a:solidFill>
                <a:latin typeface="EB Garamond SemiBold"/>
                <a:ea typeface="EB Garamond SemiBold"/>
                <a:cs typeface="EB Garamond SemiBold"/>
                <a:sym typeface="EB Garamond SemiBold"/>
              </a:rPr>
              <a:t>You</a:t>
            </a:r>
            <a:endParaRPr/>
          </a:p>
        </p:txBody>
      </p:sp>
      <p:sp>
        <p:nvSpPr>
          <p:cNvPr id="381" name="Google Shape;381;p28"/>
          <p:cNvSpPr txBox="1"/>
          <p:nvPr/>
        </p:nvSpPr>
        <p:spPr>
          <a:xfrm>
            <a:off x="9230283" y="6163452"/>
            <a:ext cx="3468291" cy="467767"/>
          </a:xfrm>
          <a:prstGeom prst="rect">
            <a:avLst/>
          </a:prstGeom>
          <a:noFill/>
          <a:ln>
            <a:noFill/>
          </a:ln>
        </p:spPr>
        <p:txBody>
          <a:bodyPr anchorCtr="0" anchor="t" bIns="0" lIns="0" spcFirstLastPara="1" rIns="0" wrap="square" tIns="0">
            <a:spAutoFit/>
          </a:bodyPr>
          <a:lstStyle/>
          <a:p>
            <a:pPr indent="0" lvl="0" marL="0" marR="0" rtl="0" algn="ctr">
              <a:lnSpc>
                <a:spcPct val="163047"/>
              </a:lnSpc>
              <a:spcBef>
                <a:spcPts val="0"/>
              </a:spcBef>
              <a:spcAft>
                <a:spcPts val="0"/>
              </a:spcAft>
              <a:buNone/>
            </a:pPr>
            <a:r>
              <a:rPr b="0" i="0" lang="en-US" sz="2422" u="none" cap="none" strike="noStrike">
                <a:solidFill>
                  <a:srgbClr val="000000"/>
                </a:solidFill>
                <a:latin typeface="Lato"/>
                <a:ea typeface="Lato"/>
                <a:cs typeface="Lato"/>
                <a:sym typeface="Lato"/>
              </a:rPr>
              <a:t>teachername@school.edu</a:t>
            </a:r>
            <a:endParaRPr/>
          </a:p>
        </p:txBody>
      </p:sp>
      <p:sp>
        <p:nvSpPr>
          <p:cNvPr id="382" name="Google Shape;382;p28"/>
          <p:cNvSpPr txBox="1"/>
          <p:nvPr/>
        </p:nvSpPr>
        <p:spPr>
          <a:xfrm>
            <a:off x="14798274" y="6168302"/>
            <a:ext cx="1977479" cy="467767"/>
          </a:xfrm>
          <a:prstGeom prst="rect">
            <a:avLst/>
          </a:prstGeom>
          <a:noFill/>
          <a:ln>
            <a:noFill/>
          </a:ln>
        </p:spPr>
        <p:txBody>
          <a:bodyPr anchorCtr="0" anchor="t" bIns="0" lIns="0" spcFirstLastPara="1" rIns="0" wrap="square" tIns="0">
            <a:spAutoFit/>
          </a:bodyPr>
          <a:lstStyle/>
          <a:p>
            <a:pPr indent="0" lvl="0" marL="0" marR="0" rtl="0" algn="ctr">
              <a:lnSpc>
                <a:spcPct val="163047"/>
              </a:lnSpc>
              <a:spcBef>
                <a:spcPts val="0"/>
              </a:spcBef>
              <a:spcAft>
                <a:spcPts val="0"/>
              </a:spcAft>
              <a:buNone/>
            </a:pPr>
            <a:r>
              <a:rPr b="0" i="0" lang="en-US" sz="2422" u="none" cap="none" strike="noStrike">
                <a:solidFill>
                  <a:srgbClr val="000000"/>
                </a:solidFill>
                <a:latin typeface="Lato"/>
                <a:ea typeface="Lato"/>
                <a:cs typeface="Lato"/>
                <a:sym typeface="Lato"/>
              </a:rPr>
              <a:t>123 456-7890</a:t>
            </a:r>
            <a:endParaRPr/>
          </a:p>
        </p:txBody>
      </p:sp>
      <p:sp>
        <p:nvSpPr>
          <p:cNvPr id="383" name="Google Shape;383;p28"/>
          <p:cNvSpPr txBox="1"/>
          <p:nvPr/>
        </p:nvSpPr>
        <p:spPr>
          <a:xfrm>
            <a:off x="14923475" y="9047729"/>
            <a:ext cx="1727076" cy="467767"/>
          </a:xfrm>
          <a:prstGeom prst="rect">
            <a:avLst/>
          </a:prstGeom>
          <a:noFill/>
          <a:ln>
            <a:noFill/>
          </a:ln>
        </p:spPr>
        <p:txBody>
          <a:bodyPr anchorCtr="0" anchor="t" bIns="0" lIns="0" spcFirstLastPara="1" rIns="0" wrap="square" tIns="0">
            <a:spAutoFit/>
          </a:bodyPr>
          <a:lstStyle/>
          <a:p>
            <a:pPr indent="0" lvl="0" marL="0" marR="0" rtl="0" algn="ctr">
              <a:lnSpc>
                <a:spcPct val="163047"/>
              </a:lnSpc>
              <a:spcBef>
                <a:spcPts val="0"/>
              </a:spcBef>
              <a:spcAft>
                <a:spcPts val="0"/>
              </a:spcAft>
              <a:buNone/>
            </a:pPr>
            <a:r>
              <a:rPr b="0" i="0" lang="en-US" sz="2422" u="none" cap="none" strike="noStrike">
                <a:solidFill>
                  <a:srgbClr val="000000"/>
                </a:solidFill>
                <a:latin typeface="Lato"/>
                <a:ea typeface="Lato"/>
                <a:cs typeface="Lato"/>
                <a:sym typeface="Lato"/>
              </a:rPr>
              <a:t>3 PM - 4 PM</a:t>
            </a:r>
            <a:endParaRPr/>
          </a:p>
        </p:txBody>
      </p:sp>
      <p:sp>
        <p:nvSpPr>
          <p:cNvPr id="384" name="Google Shape;384;p28"/>
          <p:cNvSpPr txBox="1"/>
          <p:nvPr/>
        </p:nvSpPr>
        <p:spPr>
          <a:xfrm>
            <a:off x="9144000" y="9047729"/>
            <a:ext cx="3640857" cy="467767"/>
          </a:xfrm>
          <a:prstGeom prst="rect">
            <a:avLst/>
          </a:prstGeom>
          <a:noFill/>
          <a:ln>
            <a:noFill/>
          </a:ln>
        </p:spPr>
        <p:txBody>
          <a:bodyPr anchorCtr="0" anchor="t" bIns="0" lIns="0" spcFirstLastPara="1" rIns="0" wrap="square" tIns="0">
            <a:spAutoFit/>
          </a:bodyPr>
          <a:lstStyle/>
          <a:p>
            <a:pPr indent="0" lvl="0" marL="0" marR="0" rtl="0" algn="ctr">
              <a:lnSpc>
                <a:spcPct val="163047"/>
              </a:lnSpc>
              <a:spcBef>
                <a:spcPts val="0"/>
              </a:spcBef>
              <a:spcAft>
                <a:spcPts val="0"/>
              </a:spcAft>
              <a:buNone/>
            </a:pPr>
            <a:r>
              <a:rPr b="0" i="0" lang="en-US" sz="2422" u="none" cap="none" strike="noStrike">
                <a:solidFill>
                  <a:srgbClr val="000000"/>
                </a:solidFill>
                <a:latin typeface="Lato"/>
                <a:ea typeface="Lato"/>
                <a:cs typeface="Lato"/>
                <a:sym typeface="Lato"/>
              </a:rPr>
              <a:t>Mondays and Wednesdays</a:t>
            </a:r>
            <a:endParaRPr/>
          </a:p>
        </p:txBody>
      </p:sp>
      <p:sp>
        <p:nvSpPr>
          <p:cNvPr id="385" name="Google Shape;385;p28"/>
          <p:cNvSpPr txBox="1"/>
          <p:nvPr/>
        </p:nvSpPr>
        <p:spPr>
          <a:xfrm>
            <a:off x="1205798" y="8304779"/>
            <a:ext cx="5968795" cy="963067"/>
          </a:xfrm>
          <a:prstGeom prst="rect">
            <a:avLst/>
          </a:prstGeom>
          <a:noFill/>
          <a:ln>
            <a:noFill/>
          </a:ln>
        </p:spPr>
        <p:txBody>
          <a:bodyPr anchorCtr="0" anchor="t" bIns="0" lIns="0" spcFirstLastPara="1" rIns="0" wrap="square" tIns="0">
            <a:spAutoFit/>
          </a:bodyPr>
          <a:lstStyle/>
          <a:p>
            <a:pPr indent="0" lvl="0" marL="0" marR="0" rtl="0" algn="ctr">
              <a:lnSpc>
                <a:spcPct val="163047"/>
              </a:lnSpc>
              <a:spcBef>
                <a:spcPts val="0"/>
              </a:spcBef>
              <a:spcAft>
                <a:spcPts val="0"/>
              </a:spcAft>
              <a:buNone/>
            </a:pPr>
            <a:r>
              <a:rPr b="0" i="0" lang="en-US" sz="2422" u="none" cap="none" strike="noStrike">
                <a:solidFill>
                  <a:srgbClr val="000000"/>
                </a:solidFill>
                <a:latin typeface="Lato"/>
                <a:ea typeface="Lato"/>
                <a:cs typeface="Lato"/>
                <a:sym typeface="Lato"/>
              </a:rPr>
              <a:t>Lorem ipsum dolor sit amet, consectetur adipiscing elit, sed do eiusmod tempor.</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id="390" name="Google Shape;390;p29"/>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cxnSp>
        <p:nvCxnSpPr>
          <p:cNvPr id="391" name="Google Shape;391;p29"/>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392" name="Google Shape;392;p29"/>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sp>
        <p:nvSpPr>
          <p:cNvPr id="393" name="Google Shape;393;p29"/>
          <p:cNvSpPr txBox="1"/>
          <p:nvPr/>
        </p:nvSpPr>
        <p:spPr>
          <a:xfrm>
            <a:off x="4628058" y="847725"/>
            <a:ext cx="9031884" cy="16112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9390" u="none" cap="none" strike="noStrike">
                <a:solidFill>
                  <a:srgbClr val="000000"/>
                </a:solidFill>
                <a:latin typeface="EB Garamond SemiBold"/>
                <a:ea typeface="EB Garamond SemiBold"/>
                <a:cs typeface="EB Garamond SemiBold"/>
                <a:sym typeface="EB Garamond SemiBold"/>
              </a:rPr>
              <a:t>Resource Page</a:t>
            </a:r>
            <a:endParaRPr/>
          </a:p>
        </p:txBody>
      </p:sp>
      <p:sp>
        <p:nvSpPr>
          <p:cNvPr id="394" name="Google Shape;394;p29"/>
          <p:cNvSpPr txBox="1"/>
          <p:nvPr/>
        </p:nvSpPr>
        <p:spPr>
          <a:xfrm>
            <a:off x="1412947" y="6450423"/>
            <a:ext cx="2232564" cy="689460"/>
          </a:xfrm>
          <a:prstGeom prst="rect">
            <a:avLst/>
          </a:prstGeom>
          <a:noFill/>
          <a:ln>
            <a:noFill/>
          </a:ln>
        </p:spPr>
        <p:txBody>
          <a:bodyPr anchorCtr="0" anchor="t" bIns="0" lIns="0" spcFirstLastPara="1" rIns="0" wrap="square" tIns="0">
            <a:spAutoFit/>
          </a:bodyPr>
          <a:lstStyle/>
          <a:p>
            <a:pPr indent="0" lvl="0" marL="0" marR="0" rtl="0" algn="l">
              <a:lnSpc>
                <a:spcPct val="166988"/>
              </a:lnSpc>
              <a:spcBef>
                <a:spcPts val="0"/>
              </a:spcBef>
              <a:spcAft>
                <a:spcPts val="0"/>
              </a:spcAft>
              <a:buNone/>
            </a:pPr>
            <a:r>
              <a:rPr b="1" i="0" lang="en-US" sz="3520" u="none" cap="none" strike="noStrike">
                <a:solidFill>
                  <a:srgbClr val="000000"/>
                </a:solidFill>
                <a:latin typeface="Lato"/>
                <a:ea typeface="Lato"/>
                <a:cs typeface="Lato"/>
                <a:sym typeface="Lato"/>
              </a:rPr>
              <a:t>COLORS</a:t>
            </a:r>
            <a:endParaRPr/>
          </a:p>
        </p:txBody>
      </p:sp>
      <p:sp>
        <p:nvSpPr>
          <p:cNvPr id="395" name="Google Shape;395;p29"/>
          <p:cNvSpPr txBox="1"/>
          <p:nvPr/>
        </p:nvSpPr>
        <p:spPr>
          <a:xfrm>
            <a:off x="1412947" y="5864953"/>
            <a:ext cx="4870368" cy="394970"/>
          </a:xfrm>
          <a:prstGeom prst="rect">
            <a:avLst/>
          </a:prstGeom>
          <a:noFill/>
          <a:ln>
            <a:noFill/>
          </a:ln>
        </p:spPr>
        <p:txBody>
          <a:bodyPr anchorCtr="0" anchor="t" bIns="0" lIns="0" spcFirstLastPara="1" rIns="0" wrap="square" tIns="0">
            <a:spAutoFit/>
          </a:bodyPr>
          <a:lstStyle/>
          <a:p>
            <a:pPr indent="0" lvl="0" marL="0" marR="0" rtl="0" algn="l">
              <a:lnSpc>
                <a:spcPct val="167000"/>
              </a:lnSpc>
              <a:spcBef>
                <a:spcPts val="0"/>
              </a:spcBef>
              <a:spcAft>
                <a:spcPts val="0"/>
              </a:spcAft>
              <a:buNone/>
            </a:pPr>
            <a:r>
              <a:rPr b="1" i="0" lang="en-US" sz="2000" u="none" cap="none" strike="noStrike">
                <a:solidFill>
                  <a:srgbClr val="000000"/>
                </a:solidFill>
                <a:latin typeface="Lato"/>
                <a:ea typeface="Lato"/>
                <a:cs typeface="Lato"/>
                <a:sym typeface="Lato"/>
              </a:rPr>
              <a:t>You can find these fonts online too.</a:t>
            </a:r>
            <a:endParaRPr/>
          </a:p>
        </p:txBody>
      </p:sp>
      <p:grpSp>
        <p:nvGrpSpPr>
          <p:cNvPr id="396" name="Google Shape;396;p29"/>
          <p:cNvGrpSpPr/>
          <p:nvPr/>
        </p:nvGrpSpPr>
        <p:grpSpPr>
          <a:xfrm>
            <a:off x="1412947" y="2974991"/>
            <a:ext cx="3143299" cy="790616"/>
            <a:chOff x="0" y="-104775"/>
            <a:chExt cx="4191065" cy="1054155"/>
          </a:xfrm>
        </p:grpSpPr>
        <p:sp>
          <p:nvSpPr>
            <p:cNvPr id="397" name="Google Shape;397;p29"/>
            <p:cNvSpPr txBox="1"/>
            <p:nvPr/>
          </p:nvSpPr>
          <p:spPr>
            <a:xfrm>
              <a:off x="0" y="-104775"/>
              <a:ext cx="4191065" cy="539285"/>
            </a:xfrm>
            <a:prstGeom prst="rect">
              <a:avLst/>
            </a:prstGeom>
            <a:noFill/>
            <a:ln>
              <a:noFill/>
            </a:ln>
          </p:spPr>
          <p:txBody>
            <a:bodyPr anchorCtr="0" anchor="t" bIns="0" lIns="0" spcFirstLastPara="1" rIns="0" wrap="square" tIns="0">
              <a:spAutoFit/>
            </a:bodyPr>
            <a:lstStyle/>
            <a:p>
              <a:pPr indent="0" lvl="0" marL="0" marR="0" rtl="0" algn="l">
                <a:lnSpc>
                  <a:spcPct val="167030"/>
                </a:lnSpc>
                <a:spcBef>
                  <a:spcPts val="0"/>
                </a:spcBef>
                <a:spcAft>
                  <a:spcPts val="0"/>
                </a:spcAft>
                <a:buNone/>
              </a:pPr>
              <a:r>
                <a:rPr b="1" i="0" lang="en-US" sz="2199" u="none" cap="none" strike="noStrike">
                  <a:solidFill>
                    <a:srgbClr val="000000"/>
                  </a:solidFill>
                  <a:latin typeface="Lato"/>
                  <a:ea typeface="Lato"/>
                  <a:cs typeface="Lato"/>
                  <a:sym typeface="Lato"/>
                </a:rPr>
                <a:t>Titles :</a:t>
              </a:r>
              <a:endParaRPr/>
            </a:p>
          </p:txBody>
        </p:sp>
        <p:sp>
          <p:nvSpPr>
            <p:cNvPr id="398" name="Google Shape;398;p29"/>
            <p:cNvSpPr txBox="1"/>
            <p:nvPr/>
          </p:nvSpPr>
          <p:spPr>
            <a:xfrm>
              <a:off x="0" y="410095"/>
              <a:ext cx="4191065" cy="539285"/>
            </a:xfrm>
            <a:prstGeom prst="rect">
              <a:avLst/>
            </a:prstGeom>
            <a:noFill/>
            <a:ln>
              <a:noFill/>
            </a:ln>
          </p:spPr>
          <p:txBody>
            <a:bodyPr anchorCtr="0" anchor="t" bIns="0" lIns="0" spcFirstLastPara="1" rIns="0" wrap="square" tIns="0">
              <a:spAutoFit/>
            </a:bodyPr>
            <a:lstStyle/>
            <a:p>
              <a:pPr indent="0" lvl="1" marL="0" marR="0" rtl="0" algn="l">
                <a:lnSpc>
                  <a:spcPct val="167030"/>
                </a:lnSpc>
                <a:spcBef>
                  <a:spcPts val="0"/>
                </a:spcBef>
                <a:spcAft>
                  <a:spcPts val="0"/>
                </a:spcAft>
                <a:buNone/>
              </a:pPr>
              <a:r>
                <a:rPr b="0" i="0" lang="en-US" sz="2199" u="none" cap="none" strike="noStrike">
                  <a:solidFill>
                    <a:srgbClr val="000000"/>
                  </a:solidFill>
                  <a:latin typeface="Lato"/>
                  <a:ea typeface="Lato"/>
                  <a:cs typeface="Lato"/>
                  <a:sym typeface="Lato"/>
                </a:rPr>
                <a:t>EB Garamond</a:t>
              </a:r>
              <a:endParaRPr/>
            </a:p>
          </p:txBody>
        </p:sp>
      </p:grpSp>
      <p:grpSp>
        <p:nvGrpSpPr>
          <p:cNvPr id="399" name="Google Shape;399;p29"/>
          <p:cNvGrpSpPr/>
          <p:nvPr/>
        </p:nvGrpSpPr>
        <p:grpSpPr>
          <a:xfrm>
            <a:off x="1412947" y="3904267"/>
            <a:ext cx="3805306" cy="771566"/>
            <a:chOff x="0" y="-104775"/>
            <a:chExt cx="5073742" cy="1028755"/>
          </a:xfrm>
        </p:grpSpPr>
        <p:sp>
          <p:nvSpPr>
            <p:cNvPr id="400" name="Google Shape;400;p29"/>
            <p:cNvSpPr txBox="1"/>
            <p:nvPr/>
          </p:nvSpPr>
          <p:spPr>
            <a:xfrm>
              <a:off x="0" y="-104775"/>
              <a:ext cx="4191065" cy="539285"/>
            </a:xfrm>
            <a:prstGeom prst="rect">
              <a:avLst/>
            </a:prstGeom>
            <a:noFill/>
            <a:ln>
              <a:noFill/>
            </a:ln>
          </p:spPr>
          <p:txBody>
            <a:bodyPr anchorCtr="0" anchor="t" bIns="0" lIns="0" spcFirstLastPara="1" rIns="0" wrap="square" tIns="0">
              <a:spAutoFit/>
            </a:bodyPr>
            <a:lstStyle/>
            <a:p>
              <a:pPr indent="0" lvl="1" marL="0" marR="0" rtl="0" algn="l">
                <a:lnSpc>
                  <a:spcPct val="167030"/>
                </a:lnSpc>
                <a:spcBef>
                  <a:spcPts val="0"/>
                </a:spcBef>
                <a:spcAft>
                  <a:spcPts val="0"/>
                </a:spcAft>
                <a:buNone/>
              </a:pPr>
              <a:r>
                <a:rPr b="1" i="0" lang="en-US" sz="2199" u="none" cap="none" strike="noStrike">
                  <a:solidFill>
                    <a:srgbClr val="000000"/>
                  </a:solidFill>
                  <a:latin typeface="Lato"/>
                  <a:ea typeface="Lato"/>
                  <a:cs typeface="Lato"/>
                  <a:sym typeface="Lato"/>
                </a:rPr>
                <a:t>Headers :</a:t>
              </a:r>
              <a:endParaRPr/>
            </a:p>
          </p:txBody>
        </p:sp>
        <p:sp>
          <p:nvSpPr>
            <p:cNvPr id="401" name="Google Shape;401;p29"/>
            <p:cNvSpPr txBox="1"/>
            <p:nvPr/>
          </p:nvSpPr>
          <p:spPr>
            <a:xfrm>
              <a:off x="0" y="384695"/>
              <a:ext cx="5073742" cy="539285"/>
            </a:xfrm>
            <a:prstGeom prst="rect">
              <a:avLst/>
            </a:prstGeom>
            <a:noFill/>
            <a:ln>
              <a:noFill/>
            </a:ln>
          </p:spPr>
          <p:txBody>
            <a:bodyPr anchorCtr="0" anchor="t" bIns="0" lIns="0" spcFirstLastPara="1" rIns="0" wrap="square" tIns="0">
              <a:spAutoFit/>
            </a:bodyPr>
            <a:lstStyle/>
            <a:p>
              <a:pPr indent="0" lvl="1" marL="0" marR="0" rtl="0" algn="l">
                <a:lnSpc>
                  <a:spcPct val="167030"/>
                </a:lnSpc>
                <a:spcBef>
                  <a:spcPts val="0"/>
                </a:spcBef>
                <a:spcAft>
                  <a:spcPts val="0"/>
                </a:spcAft>
                <a:buNone/>
              </a:pPr>
              <a:r>
                <a:rPr b="0" i="0" lang="en-US" sz="2199" u="none" cap="none" strike="noStrike">
                  <a:solidFill>
                    <a:srgbClr val="000000"/>
                  </a:solidFill>
                  <a:latin typeface="Lato"/>
                  <a:ea typeface="Lato"/>
                  <a:cs typeface="Lato"/>
                  <a:sym typeface="Lato"/>
                </a:rPr>
                <a:t>Lato</a:t>
              </a:r>
              <a:endParaRPr/>
            </a:p>
          </p:txBody>
        </p:sp>
      </p:grpSp>
      <p:grpSp>
        <p:nvGrpSpPr>
          <p:cNvPr id="402" name="Google Shape;402;p29"/>
          <p:cNvGrpSpPr/>
          <p:nvPr/>
        </p:nvGrpSpPr>
        <p:grpSpPr>
          <a:xfrm>
            <a:off x="1412947" y="4814494"/>
            <a:ext cx="4293101" cy="790616"/>
            <a:chOff x="0" y="-104775"/>
            <a:chExt cx="5724135" cy="1054155"/>
          </a:xfrm>
        </p:grpSpPr>
        <p:sp>
          <p:nvSpPr>
            <p:cNvPr id="403" name="Google Shape;403;p29"/>
            <p:cNvSpPr txBox="1"/>
            <p:nvPr/>
          </p:nvSpPr>
          <p:spPr>
            <a:xfrm>
              <a:off x="0" y="-104775"/>
              <a:ext cx="4191065" cy="539285"/>
            </a:xfrm>
            <a:prstGeom prst="rect">
              <a:avLst/>
            </a:prstGeom>
            <a:noFill/>
            <a:ln>
              <a:noFill/>
            </a:ln>
          </p:spPr>
          <p:txBody>
            <a:bodyPr anchorCtr="0" anchor="t" bIns="0" lIns="0" spcFirstLastPara="1" rIns="0" wrap="square" tIns="0">
              <a:spAutoFit/>
            </a:bodyPr>
            <a:lstStyle/>
            <a:p>
              <a:pPr indent="0" lvl="1" marL="0" marR="0" rtl="0" algn="l">
                <a:lnSpc>
                  <a:spcPct val="167030"/>
                </a:lnSpc>
                <a:spcBef>
                  <a:spcPts val="0"/>
                </a:spcBef>
                <a:spcAft>
                  <a:spcPts val="0"/>
                </a:spcAft>
                <a:buNone/>
              </a:pPr>
              <a:r>
                <a:rPr b="1" i="0" lang="en-US" sz="2199" u="none" cap="none" strike="noStrike">
                  <a:solidFill>
                    <a:srgbClr val="000000"/>
                  </a:solidFill>
                  <a:latin typeface="Lato"/>
                  <a:ea typeface="Lato"/>
                  <a:cs typeface="Lato"/>
                  <a:sym typeface="Lato"/>
                </a:rPr>
                <a:t>Body Copy :</a:t>
              </a:r>
              <a:endParaRPr/>
            </a:p>
          </p:txBody>
        </p:sp>
        <p:sp>
          <p:nvSpPr>
            <p:cNvPr id="404" name="Google Shape;404;p29"/>
            <p:cNvSpPr txBox="1"/>
            <p:nvPr/>
          </p:nvSpPr>
          <p:spPr>
            <a:xfrm>
              <a:off x="0" y="410095"/>
              <a:ext cx="5724135" cy="539285"/>
            </a:xfrm>
            <a:prstGeom prst="rect">
              <a:avLst/>
            </a:prstGeom>
            <a:noFill/>
            <a:ln>
              <a:noFill/>
            </a:ln>
          </p:spPr>
          <p:txBody>
            <a:bodyPr anchorCtr="0" anchor="t" bIns="0" lIns="0" spcFirstLastPara="1" rIns="0" wrap="square" tIns="0">
              <a:spAutoFit/>
            </a:bodyPr>
            <a:lstStyle/>
            <a:p>
              <a:pPr indent="0" lvl="1" marL="0" marR="0" rtl="0" algn="l">
                <a:lnSpc>
                  <a:spcPct val="167030"/>
                </a:lnSpc>
                <a:spcBef>
                  <a:spcPts val="0"/>
                </a:spcBef>
                <a:spcAft>
                  <a:spcPts val="0"/>
                </a:spcAft>
                <a:buNone/>
              </a:pPr>
              <a:r>
                <a:rPr b="0" i="0" lang="en-US" sz="2199" u="none" cap="none" strike="noStrike">
                  <a:solidFill>
                    <a:srgbClr val="000000"/>
                  </a:solidFill>
                  <a:latin typeface="Lato"/>
                  <a:ea typeface="Lato"/>
                  <a:cs typeface="Lato"/>
                  <a:sym typeface="Lato"/>
                </a:rPr>
                <a:t>Lato</a:t>
              </a:r>
              <a:endParaRPr/>
            </a:p>
          </p:txBody>
        </p:sp>
      </p:grpSp>
      <p:grpSp>
        <p:nvGrpSpPr>
          <p:cNvPr id="405" name="Google Shape;405;p29"/>
          <p:cNvGrpSpPr/>
          <p:nvPr/>
        </p:nvGrpSpPr>
        <p:grpSpPr>
          <a:xfrm>
            <a:off x="1232860" y="7312050"/>
            <a:ext cx="1213817" cy="1060512"/>
            <a:chOff x="0" y="0"/>
            <a:chExt cx="1618422" cy="1414016"/>
          </a:xfrm>
        </p:grpSpPr>
        <p:grpSp>
          <p:nvGrpSpPr>
            <p:cNvPr id="406" name="Google Shape;406;p29"/>
            <p:cNvGrpSpPr/>
            <p:nvPr/>
          </p:nvGrpSpPr>
          <p:grpSpPr>
            <a:xfrm>
              <a:off x="369200" y="0"/>
              <a:ext cx="880022" cy="880022"/>
              <a:chOff x="0" y="0"/>
              <a:chExt cx="812800" cy="812800"/>
            </a:xfrm>
          </p:grpSpPr>
          <p:sp>
            <p:nvSpPr>
              <p:cNvPr id="407" name="Google Shape;407;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E7E7E7"/>
              </a:solidFill>
              <a:ln cap="rnd"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9"/>
              <p:cNvSpPr txBox="1"/>
              <p:nvPr/>
            </p:nvSpPr>
            <p:spPr>
              <a:xfrm>
                <a:off x="76200" y="171450"/>
                <a:ext cx="660400" cy="565150"/>
              </a:xfrm>
              <a:prstGeom prst="rect">
                <a:avLst/>
              </a:prstGeom>
              <a:noFill/>
              <a:ln>
                <a:noFill/>
              </a:ln>
            </p:spPr>
            <p:txBody>
              <a:bodyPr anchorCtr="0" anchor="ctr" bIns="36950" lIns="36950" spcFirstLastPara="1" rIns="36950" wrap="square" tIns="36950">
                <a:noAutofit/>
              </a:bodyPr>
              <a:lstStyle/>
              <a:p>
                <a:pPr indent="0" lvl="0" marL="0" marR="0" rtl="0" algn="ctr">
                  <a:lnSpc>
                    <a:spcPct val="46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9" name="Google Shape;409;p29"/>
            <p:cNvSpPr txBox="1"/>
            <p:nvPr/>
          </p:nvSpPr>
          <p:spPr>
            <a:xfrm>
              <a:off x="0" y="959397"/>
              <a:ext cx="1618422" cy="454619"/>
            </a:xfrm>
            <a:prstGeom prst="rect">
              <a:avLst/>
            </a:prstGeom>
            <a:noFill/>
            <a:ln>
              <a:noFill/>
            </a:ln>
          </p:spPr>
          <p:txBody>
            <a:bodyPr anchorCtr="0" anchor="t" bIns="0" lIns="0" spcFirstLastPara="1" rIns="0" wrap="square" tIns="0">
              <a:spAutoFit/>
            </a:bodyPr>
            <a:lstStyle/>
            <a:p>
              <a:pPr indent="0" lvl="1" marL="0" marR="0" rtl="0" algn="ctr">
                <a:lnSpc>
                  <a:spcPct val="167100"/>
                </a:lnSpc>
                <a:spcBef>
                  <a:spcPts val="0"/>
                </a:spcBef>
                <a:spcAft>
                  <a:spcPts val="0"/>
                </a:spcAft>
                <a:buNone/>
              </a:pPr>
              <a:r>
                <a:rPr b="0" i="0" lang="en-US" sz="1845" u="none" cap="none" strike="noStrike">
                  <a:solidFill>
                    <a:srgbClr val="000000"/>
                  </a:solidFill>
                  <a:latin typeface="Lato"/>
                  <a:ea typeface="Lato"/>
                  <a:cs typeface="Lato"/>
                  <a:sym typeface="Lato"/>
                </a:rPr>
                <a:t>#E7E7E7</a:t>
              </a:r>
              <a:endParaRPr/>
            </a:p>
          </p:txBody>
        </p:sp>
      </p:grpSp>
      <p:sp>
        <p:nvSpPr>
          <p:cNvPr id="410" name="Google Shape;410;p29"/>
          <p:cNvSpPr/>
          <p:nvPr/>
        </p:nvSpPr>
        <p:spPr>
          <a:xfrm rot="341552">
            <a:off x="6922014" y="3136108"/>
            <a:ext cx="1312325" cy="1542263"/>
          </a:xfrm>
          <a:custGeom>
            <a:rect b="b" l="l" r="r" t="t"/>
            <a:pathLst>
              <a:path extrusionOk="0" h="1542263" w="1312325">
                <a:moveTo>
                  <a:pt x="0" y="0"/>
                </a:moveTo>
                <a:lnTo>
                  <a:pt x="1312325" y="0"/>
                </a:lnTo>
                <a:lnTo>
                  <a:pt x="1312325" y="1542262"/>
                </a:lnTo>
                <a:lnTo>
                  <a:pt x="0" y="1542262"/>
                </a:lnTo>
                <a:lnTo>
                  <a:pt x="0" y="0"/>
                </a:lnTo>
                <a:close/>
              </a:path>
            </a:pathLst>
          </a:custGeom>
          <a:blipFill rotWithShape="1">
            <a:blip r:embed="rId4">
              <a:alphaModFix/>
            </a:blip>
            <a:stretch>
              <a:fillRect b="0" l="0" r="0" t="0"/>
            </a:stretch>
          </a:blipFill>
          <a:ln>
            <a:noFill/>
          </a:ln>
        </p:spPr>
      </p:sp>
      <p:sp>
        <p:nvSpPr>
          <p:cNvPr id="411" name="Google Shape;411;p29"/>
          <p:cNvSpPr/>
          <p:nvPr/>
        </p:nvSpPr>
        <p:spPr>
          <a:xfrm flipH="1">
            <a:off x="13588461" y="3311537"/>
            <a:ext cx="1533477" cy="1006518"/>
          </a:xfrm>
          <a:custGeom>
            <a:rect b="b" l="l" r="r" t="t"/>
            <a:pathLst>
              <a:path extrusionOk="0" h="1006518" w="1533477">
                <a:moveTo>
                  <a:pt x="1533477" y="0"/>
                </a:moveTo>
                <a:lnTo>
                  <a:pt x="0" y="0"/>
                </a:lnTo>
                <a:lnTo>
                  <a:pt x="0" y="1006518"/>
                </a:lnTo>
                <a:lnTo>
                  <a:pt x="1533477" y="1006518"/>
                </a:lnTo>
                <a:lnTo>
                  <a:pt x="1533477" y="0"/>
                </a:lnTo>
                <a:close/>
              </a:path>
            </a:pathLst>
          </a:custGeom>
          <a:blipFill rotWithShape="1">
            <a:blip r:embed="rId5">
              <a:alphaModFix/>
            </a:blip>
            <a:stretch>
              <a:fillRect b="0" l="0" r="0" t="0"/>
            </a:stretch>
          </a:blipFill>
          <a:ln>
            <a:noFill/>
          </a:ln>
        </p:spPr>
      </p:sp>
      <p:sp>
        <p:nvSpPr>
          <p:cNvPr id="412" name="Google Shape;412;p29"/>
          <p:cNvSpPr/>
          <p:nvPr/>
        </p:nvSpPr>
        <p:spPr>
          <a:xfrm>
            <a:off x="6897132" y="5529047"/>
            <a:ext cx="2246868" cy="708791"/>
          </a:xfrm>
          <a:custGeom>
            <a:rect b="b" l="l" r="r" t="t"/>
            <a:pathLst>
              <a:path extrusionOk="0" h="708791" w="2246868">
                <a:moveTo>
                  <a:pt x="0" y="0"/>
                </a:moveTo>
                <a:lnTo>
                  <a:pt x="2246868" y="0"/>
                </a:lnTo>
                <a:lnTo>
                  <a:pt x="2246868" y="708791"/>
                </a:lnTo>
                <a:lnTo>
                  <a:pt x="0" y="708791"/>
                </a:lnTo>
                <a:lnTo>
                  <a:pt x="0" y="0"/>
                </a:lnTo>
                <a:close/>
              </a:path>
            </a:pathLst>
          </a:custGeom>
          <a:blipFill rotWithShape="1">
            <a:blip r:embed="rId6">
              <a:alphaModFix/>
            </a:blip>
            <a:stretch>
              <a:fillRect b="0" l="0" r="0" t="0"/>
            </a:stretch>
          </a:blipFill>
          <a:ln>
            <a:noFill/>
          </a:ln>
        </p:spPr>
      </p:sp>
      <p:sp>
        <p:nvSpPr>
          <p:cNvPr id="413" name="Google Shape;413;p29"/>
          <p:cNvSpPr/>
          <p:nvPr/>
        </p:nvSpPr>
        <p:spPr>
          <a:xfrm>
            <a:off x="9510273" y="3027686"/>
            <a:ext cx="1130576" cy="1574220"/>
          </a:xfrm>
          <a:custGeom>
            <a:rect b="b" l="l" r="r" t="t"/>
            <a:pathLst>
              <a:path extrusionOk="0" h="1574220" w="1130576">
                <a:moveTo>
                  <a:pt x="0" y="0"/>
                </a:moveTo>
                <a:lnTo>
                  <a:pt x="1130576" y="0"/>
                </a:lnTo>
                <a:lnTo>
                  <a:pt x="1130576" y="1574220"/>
                </a:lnTo>
                <a:lnTo>
                  <a:pt x="0" y="1574220"/>
                </a:lnTo>
                <a:lnTo>
                  <a:pt x="0" y="0"/>
                </a:lnTo>
                <a:close/>
              </a:path>
            </a:pathLst>
          </a:custGeom>
          <a:blipFill rotWithShape="1">
            <a:blip r:embed="rId7">
              <a:alphaModFix/>
            </a:blip>
            <a:stretch>
              <a:fillRect b="0" l="0" r="0" t="0"/>
            </a:stretch>
          </a:blipFill>
          <a:ln>
            <a:noFill/>
          </a:ln>
        </p:spPr>
      </p:sp>
      <p:sp>
        <p:nvSpPr>
          <p:cNvPr id="414" name="Google Shape;414;p29"/>
          <p:cNvSpPr/>
          <p:nvPr/>
        </p:nvSpPr>
        <p:spPr>
          <a:xfrm>
            <a:off x="13132145" y="4761946"/>
            <a:ext cx="1943894" cy="1686328"/>
          </a:xfrm>
          <a:custGeom>
            <a:rect b="b" l="l" r="r" t="t"/>
            <a:pathLst>
              <a:path extrusionOk="0" h="1686328" w="1943894">
                <a:moveTo>
                  <a:pt x="0" y="0"/>
                </a:moveTo>
                <a:lnTo>
                  <a:pt x="1943894" y="0"/>
                </a:lnTo>
                <a:lnTo>
                  <a:pt x="1943894" y="1686327"/>
                </a:lnTo>
                <a:lnTo>
                  <a:pt x="0" y="1686327"/>
                </a:lnTo>
                <a:lnTo>
                  <a:pt x="0" y="0"/>
                </a:lnTo>
                <a:close/>
              </a:path>
            </a:pathLst>
          </a:custGeom>
          <a:blipFill rotWithShape="1">
            <a:blip r:embed="rId8">
              <a:alphaModFix/>
            </a:blip>
            <a:stretch>
              <a:fillRect b="0" l="0" r="0" t="0"/>
            </a:stretch>
          </a:blipFill>
          <a:ln>
            <a:noFill/>
          </a:ln>
        </p:spPr>
      </p:sp>
      <p:sp>
        <p:nvSpPr>
          <p:cNvPr id="415" name="Google Shape;415;p29"/>
          <p:cNvSpPr/>
          <p:nvPr/>
        </p:nvSpPr>
        <p:spPr>
          <a:xfrm>
            <a:off x="15922038" y="2967461"/>
            <a:ext cx="678165" cy="4597731"/>
          </a:xfrm>
          <a:custGeom>
            <a:rect b="b" l="l" r="r" t="t"/>
            <a:pathLst>
              <a:path extrusionOk="0" h="4597731" w="678165">
                <a:moveTo>
                  <a:pt x="0" y="0"/>
                </a:moveTo>
                <a:lnTo>
                  <a:pt x="678165" y="0"/>
                </a:lnTo>
                <a:lnTo>
                  <a:pt x="678165" y="4597730"/>
                </a:lnTo>
                <a:lnTo>
                  <a:pt x="0" y="4597730"/>
                </a:lnTo>
                <a:lnTo>
                  <a:pt x="0" y="0"/>
                </a:lnTo>
                <a:close/>
              </a:path>
            </a:pathLst>
          </a:custGeom>
          <a:blipFill rotWithShape="1">
            <a:blip r:embed="rId9">
              <a:alphaModFix/>
            </a:blip>
            <a:stretch>
              <a:fillRect b="0" l="0" r="0" t="0"/>
            </a:stretch>
          </a:blipFill>
          <a:ln>
            <a:noFill/>
          </a:ln>
        </p:spPr>
      </p:sp>
      <p:sp>
        <p:nvSpPr>
          <p:cNvPr id="416" name="Google Shape;416;p29"/>
          <p:cNvSpPr/>
          <p:nvPr/>
        </p:nvSpPr>
        <p:spPr>
          <a:xfrm>
            <a:off x="11693011" y="3074826"/>
            <a:ext cx="835111" cy="1688644"/>
          </a:xfrm>
          <a:custGeom>
            <a:rect b="b" l="l" r="r" t="t"/>
            <a:pathLst>
              <a:path extrusionOk="0" h="1688644" w="835111">
                <a:moveTo>
                  <a:pt x="0" y="0"/>
                </a:moveTo>
                <a:lnTo>
                  <a:pt x="835112" y="0"/>
                </a:lnTo>
                <a:lnTo>
                  <a:pt x="835112" y="1688644"/>
                </a:lnTo>
                <a:lnTo>
                  <a:pt x="0" y="1688644"/>
                </a:lnTo>
                <a:lnTo>
                  <a:pt x="0" y="0"/>
                </a:lnTo>
                <a:close/>
              </a:path>
            </a:pathLst>
          </a:custGeom>
          <a:blipFill rotWithShape="1">
            <a:blip r:embed="rId10">
              <a:alphaModFix/>
            </a:blip>
            <a:stretch>
              <a:fillRect b="0" l="0" r="0" t="0"/>
            </a:stretch>
          </a:blipFill>
          <a:ln>
            <a:noFill/>
          </a:ln>
        </p:spPr>
      </p:sp>
      <p:sp>
        <p:nvSpPr>
          <p:cNvPr id="417" name="Google Shape;417;p29"/>
          <p:cNvSpPr/>
          <p:nvPr/>
        </p:nvSpPr>
        <p:spPr>
          <a:xfrm rot="-5270067">
            <a:off x="10640942" y="4969226"/>
            <a:ext cx="1190338" cy="1544071"/>
          </a:xfrm>
          <a:custGeom>
            <a:rect b="b" l="l" r="r" t="t"/>
            <a:pathLst>
              <a:path extrusionOk="0" h="1544071" w="1190338">
                <a:moveTo>
                  <a:pt x="0" y="0"/>
                </a:moveTo>
                <a:lnTo>
                  <a:pt x="1190338" y="0"/>
                </a:lnTo>
                <a:lnTo>
                  <a:pt x="1190338" y="1544070"/>
                </a:lnTo>
                <a:lnTo>
                  <a:pt x="0" y="1544070"/>
                </a:lnTo>
                <a:lnTo>
                  <a:pt x="0" y="0"/>
                </a:lnTo>
                <a:close/>
              </a:path>
            </a:pathLst>
          </a:custGeom>
          <a:blipFill rotWithShape="1">
            <a:blip r:embed="rId11">
              <a:alphaModFix/>
            </a:blip>
            <a:stretch>
              <a:fillRect b="0" l="0" r="0" t="0"/>
            </a:stretch>
          </a:blipFill>
          <a:ln>
            <a:noFill/>
          </a:ln>
        </p:spPr>
      </p:sp>
      <p:sp>
        <p:nvSpPr>
          <p:cNvPr id="418" name="Google Shape;418;p29"/>
          <p:cNvSpPr/>
          <p:nvPr/>
        </p:nvSpPr>
        <p:spPr>
          <a:xfrm>
            <a:off x="6993839" y="6795516"/>
            <a:ext cx="656505" cy="947711"/>
          </a:xfrm>
          <a:custGeom>
            <a:rect b="b" l="l" r="r" t="t"/>
            <a:pathLst>
              <a:path extrusionOk="0" h="947711" w="656505">
                <a:moveTo>
                  <a:pt x="0" y="0"/>
                </a:moveTo>
                <a:lnTo>
                  <a:pt x="656505" y="0"/>
                </a:lnTo>
                <a:lnTo>
                  <a:pt x="656505" y="947711"/>
                </a:lnTo>
                <a:lnTo>
                  <a:pt x="0" y="947711"/>
                </a:lnTo>
                <a:lnTo>
                  <a:pt x="0" y="0"/>
                </a:lnTo>
                <a:close/>
              </a:path>
            </a:pathLst>
          </a:custGeom>
          <a:blipFill rotWithShape="1">
            <a:blip r:embed="rId12">
              <a:alphaModFix/>
            </a:blip>
            <a:stretch>
              <a:fillRect b="0" l="0" r="0" t="0"/>
            </a:stretch>
          </a:blipFill>
          <a:ln>
            <a:noFill/>
          </a:ln>
        </p:spPr>
      </p:sp>
      <p:sp>
        <p:nvSpPr>
          <p:cNvPr id="419" name="Google Shape;419;p29"/>
          <p:cNvSpPr/>
          <p:nvPr/>
        </p:nvSpPr>
        <p:spPr>
          <a:xfrm>
            <a:off x="9444076" y="6776393"/>
            <a:ext cx="938932" cy="938932"/>
          </a:xfrm>
          <a:custGeom>
            <a:rect b="b" l="l" r="r" t="t"/>
            <a:pathLst>
              <a:path extrusionOk="0" h="938932" w="938932">
                <a:moveTo>
                  <a:pt x="0" y="0"/>
                </a:moveTo>
                <a:lnTo>
                  <a:pt x="938932" y="0"/>
                </a:lnTo>
                <a:lnTo>
                  <a:pt x="938932" y="938932"/>
                </a:lnTo>
                <a:lnTo>
                  <a:pt x="0" y="938932"/>
                </a:lnTo>
                <a:lnTo>
                  <a:pt x="0" y="0"/>
                </a:lnTo>
                <a:close/>
              </a:path>
            </a:pathLst>
          </a:custGeom>
          <a:blipFill rotWithShape="1">
            <a:blip r:embed="rId13">
              <a:alphaModFix/>
            </a:blip>
            <a:stretch>
              <a:fillRect b="0" l="0" r="0" t="0"/>
            </a:stretch>
          </a:blipFill>
          <a:ln>
            <a:noFill/>
          </a:ln>
        </p:spPr>
      </p:sp>
      <p:sp>
        <p:nvSpPr>
          <p:cNvPr id="420" name="Google Shape;420;p29"/>
          <p:cNvSpPr/>
          <p:nvPr/>
        </p:nvSpPr>
        <p:spPr>
          <a:xfrm>
            <a:off x="11830783" y="6748492"/>
            <a:ext cx="1083375" cy="994735"/>
          </a:xfrm>
          <a:custGeom>
            <a:rect b="b" l="l" r="r" t="t"/>
            <a:pathLst>
              <a:path extrusionOk="0" h="994735" w="1083375">
                <a:moveTo>
                  <a:pt x="0" y="0"/>
                </a:moveTo>
                <a:lnTo>
                  <a:pt x="1083375" y="0"/>
                </a:lnTo>
                <a:lnTo>
                  <a:pt x="1083375" y="994735"/>
                </a:lnTo>
                <a:lnTo>
                  <a:pt x="0" y="994735"/>
                </a:lnTo>
                <a:lnTo>
                  <a:pt x="0" y="0"/>
                </a:lnTo>
                <a:close/>
              </a:path>
            </a:pathLst>
          </a:custGeom>
          <a:blipFill rotWithShape="1">
            <a:blip r:embed="rId14">
              <a:alphaModFix/>
            </a:blip>
            <a:stretch>
              <a:fillRect b="0" l="0" r="0" t="0"/>
            </a:stretch>
          </a:blipFill>
          <a:ln>
            <a:noFill/>
          </a:ln>
        </p:spPr>
      </p:sp>
      <p:sp>
        <p:nvSpPr>
          <p:cNvPr id="421" name="Google Shape;421;p29"/>
          <p:cNvSpPr/>
          <p:nvPr/>
        </p:nvSpPr>
        <p:spPr>
          <a:xfrm>
            <a:off x="13659942" y="6750816"/>
            <a:ext cx="1017846" cy="990087"/>
          </a:xfrm>
          <a:custGeom>
            <a:rect b="b" l="l" r="r" t="t"/>
            <a:pathLst>
              <a:path extrusionOk="0" h="990087" w="1017846">
                <a:moveTo>
                  <a:pt x="0" y="0"/>
                </a:moveTo>
                <a:lnTo>
                  <a:pt x="1017846" y="0"/>
                </a:lnTo>
                <a:lnTo>
                  <a:pt x="1017846" y="990087"/>
                </a:lnTo>
                <a:lnTo>
                  <a:pt x="0" y="990087"/>
                </a:lnTo>
                <a:lnTo>
                  <a:pt x="0" y="0"/>
                </a:lnTo>
                <a:close/>
              </a:path>
            </a:pathLst>
          </a:custGeom>
          <a:blipFill rotWithShape="1">
            <a:blip r:embed="rId15">
              <a:alphaModFix/>
            </a:blip>
            <a:stretch>
              <a:fillRect b="0" l="0" r="0" t="0"/>
            </a:stretch>
          </a:blipFill>
          <a:ln>
            <a:noFill/>
          </a:ln>
        </p:spPr>
      </p:sp>
      <p:sp>
        <p:nvSpPr>
          <p:cNvPr id="422" name="Google Shape;422;p29"/>
          <p:cNvSpPr/>
          <p:nvPr/>
        </p:nvSpPr>
        <p:spPr>
          <a:xfrm>
            <a:off x="15668052" y="8340818"/>
            <a:ext cx="1116676" cy="591838"/>
          </a:xfrm>
          <a:custGeom>
            <a:rect b="b" l="l" r="r" t="t"/>
            <a:pathLst>
              <a:path extrusionOk="0" h="591838" w="1116676">
                <a:moveTo>
                  <a:pt x="0" y="0"/>
                </a:moveTo>
                <a:lnTo>
                  <a:pt x="1116676" y="0"/>
                </a:lnTo>
                <a:lnTo>
                  <a:pt x="1116676" y="591839"/>
                </a:lnTo>
                <a:lnTo>
                  <a:pt x="0" y="591839"/>
                </a:lnTo>
                <a:lnTo>
                  <a:pt x="0" y="0"/>
                </a:lnTo>
                <a:close/>
              </a:path>
            </a:pathLst>
          </a:custGeom>
          <a:blipFill rotWithShape="1">
            <a:blip r:embed="rId16">
              <a:alphaModFix/>
            </a:blip>
            <a:stretch>
              <a:fillRect b="0" l="0" r="0" t="0"/>
            </a:stretch>
          </a:blipFill>
          <a:ln>
            <a:noFill/>
          </a:ln>
        </p:spPr>
      </p:sp>
      <p:sp>
        <p:nvSpPr>
          <p:cNvPr id="423" name="Google Shape;423;p29"/>
          <p:cNvSpPr/>
          <p:nvPr/>
        </p:nvSpPr>
        <p:spPr>
          <a:xfrm>
            <a:off x="6657926" y="8089391"/>
            <a:ext cx="1283756" cy="1094694"/>
          </a:xfrm>
          <a:custGeom>
            <a:rect b="b" l="l" r="r" t="t"/>
            <a:pathLst>
              <a:path extrusionOk="0" h="1094694" w="1283756">
                <a:moveTo>
                  <a:pt x="0" y="0"/>
                </a:moveTo>
                <a:lnTo>
                  <a:pt x="1283756" y="0"/>
                </a:lnTo>
                <a:lnTo>
                  <a:pt x="1283756" y="1094693"/>
                </a:lnTo>
                <a:lnTo>
                  <a:pt x="0" y="1094693"/>
                </a:lnTo>
                <a:lnTo>
                  <a:pt x="0" y="0"/>
                </a:lnTo>
                <a:close/>
              </a:path>
            </a:pathLst>
          </a:custGeom>
          <a:blipFill rotWithShape="1">
            <a:blip r:embed="rId17">
              <a:alphaModFix/>
            </a:blip>
            <a:stretch>
              <a:fillRect b="0" l="0" r="0" t="0"/>
            </a:stretch>
          </a:blipFill>
          <a:ln>
            <a:noFill/>
          </a:ln>
        </p:spPr>
      </p:sp>
      <p:sp>
        <p:nvSpPr>
          <p:cNvPr id="424" name="Google Shape;424;p29"/>
          <p:cNvSpPr/>
          <p:nvPr/>
        </p:nvSpPr>
        <p:spPr>
          <a:xfrm>
            <a:off x="9387013" y="8094631"/>
            <a:ext cx="1127253" cy="1084213"/>
          </a:xfrm>
          <a:custGeom>
            <a:rect b="b" l="l" r="r" t="t"/>
            <a:pathLst>
              <a:path extrusionOk="0" h="1084213" w="1127253">
                <a:moveTo>
                  <a:pt x="0" y="0"/>
                </a:moveTo>
                <a:lnTo>
                  <a:pt x="1127254" y="0"/>
                </a:lnTo>
                <a:lnTo>
                  <a:pt x="1127254" y="1084213"/>
                </a:lnTo>
                <a:lnTo>
                  <a:pt x="0" y="1084213"/>
                </a:lnTo>
                <a:lnTo>
                  <a:pt x="0" y="0"/>
                </a:lnTo>
                <a:close/>
              </a:path>
            </a:pathLst>
          </a:custGeom>
          <a:blipFill rotWithShape="1">
            <a:blip r:embed="rId18">
              <a:alphaModFix/>
            </a:blip>
            <a:stretch>
              <a:fillRect b="0" l="0" r="0" t="0"/>
            </a:stretch>
          </a:blipFill>
          <a:ln>
            <a:noFill/>
          </a:ln>
        </p:spPr>
      </p:sp>
      <p:grpSp>
        <p:nvGrpSpPr>
          <p:cNvPr id="425" name="Google Shape;425;p29"/>
          <p:cNvGrpSpPr/>
          <p:nvPr/>
        </p:nvGrpSpPr>
        <p:grpSpPr>
          <a:xfrm>
            <a:off x="11695682" y="7918506"/>
            <a:ext cx="1436463" cy="1436463"/>
            <a:chOff x="0" y="0"/>
            <a:chExt cx="1915284" cy="1915284"/>
          </a:xfrm>
        </p:grpSpPr>
        <p:sp>
          <p:nvSpPr>
            <p:cNvPr id="426" name="Google Shape;426;p29"/>
            <p:cNvSpPr/>
            <p:nvPr/>
          </p:nvSpPr>
          <p:spPr>
            <a:xfrm>
              <a:off x="116055" y="116055"/>
              <a:ext cx="1683174" cy="1683174"/>
            </a:xfrm>
            <a:custGeom>
              <a:rect b="b" l="l" r="r" t="t"/>
              <a:pathLst>
                <a:path extrusionOk="0" h="1683174" w="1683174">
                  <a:moveTo>
                    <a:pt x="0" y="0"/>
                  </a:moveTo>
                  <a:lnTo>
                    <a:pt x="1683174" y="0"/>
                  </a:lnTo>
                  <a:lnTo>
                    <a:pt x="1683174" y="1683174"/>
                  </a:lnTo>
                  <a:lnTo>
                    <a:pt x="0" y="1683174"/>
                  </a:lnTo>
                  <a:lnTo>
                    <a:pt x="0" y="0"/>
                  </a:lnTo>
                  <a:close/>
                </a:path>
              </a:pathLst>
            </a:custGeom>
            <a:blipFill rotWithShape="1">
              <a:blip r:embed="rId19">
                <a:alphaModFix/>
              </a:blip>
              <a:stretch>
                <a:fillRect b="0" l="0" r="0" t="0"/>
              </a:stretch>
            </a:blipFill>
            <a:ln>
              <a:noFill/>
            </a:ln>
          </p:spPr>
        </p:sp>
        <p:grpSp>
          <p:nvGrpSpPr>
            <p:cNvPr id="427" name="Google Shape;427;p29"/>
            <p:cNvGrpSpPr/>
            <p:nvPr/>
          </p:nvGrpSpPr>
          <p:grpSpPr>
            <a:xfrm>
              <a:off x="0" y="0"/>
              <a:ext cx="1915284" cy="1915284"/>
              <a:chOff x="0" y="0"/>
              <a:chExt cx="812800" cy="812800"/>
            </a:xfrm>
          </p:grpSpPr>
          <p:sp>
            <p:nvSpPr>
              <p:cNvPr id="428" name="Google Shape;428;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228600">
                <a:solidFill>
                  <a:srgbClr val="E7E7E7"/>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9"/>
              <p:cNvSpPr txBox="1"/>
              <p:nvPr/>
            </p:nvSpPr>
            <p:spPr>
              <a:xfrm>
                <a:off x="76200" y="66675"/>
                <a:ext cx="660400" cy="669925"/>
              </a:xfrm>
              <a:prstGeom prst="rect">
                <a:avLst/>
              </a:prstGeom>
              <a:noFill/>
              <a:ln>
                <a:noFill/>
              </a:ln>
            </p:spPr>
            <p:txBody>
              <a:bodyPr anchorCtr="0" anchor="ctr" bIns="63825" lIns="63825" spcFirstLastPara="1" rIns="63825" wrap="square" tIns="63825">
                <a:noAutofit/>
              </a:bodyPr>
              <a:lstStyle/>
              <a:p>
                <a:pPr indent="0" lvl="0" marL="0" marR="0" rtl="0" algn="ctr">
                  <a:lnSpc>
                    <a:spcPct val="171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430" name="Google Shape;430;p29"/>
          <p:cNvSpPr/>
          <p:nvPr/>
        </p:nvSpPr>
        <p:spPr>
          <a:xfrm>
            <a:off x="13826489" y="8029972"/>
            <a:ext cx="1032604" cy="1213531"/>
          </a:xfrm>
          <a:custGeom>
            <a:rect b="b" l="l" r="r" t="t"/>
            <a:pathLst>
              <a:path extrusionOk="0" h="1213531" w="1032604">
                <a:moveTo>
                  <a:pt x="0" y="0"/>
                </a:moveTo>
                <a:lnTo>
                  <a:pt x="1032604" y="0"/>
                </a:lnTo>
                <a:lnTo>
                  <a:pt x="1032604" y="1213531"/>
                </a:lnTo>
                <a:lnTo>
                  <a:pt x="0" y="1213531"/>
                </a:lnTo>
                <a:lnTo>
                  <a:pt x="0" y="0"/>
                </a:lnTo>
                <a:close/>
              </a:path>
            </a:pathLst>
          </a:custGeom>
          <a:blipFill rotWithShape="1">
            <a:blip r:embed="rId20">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id="435" name="Google Shape;435;p30"/>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cxnSp>
        <p:nvCxnSpPr>
          <p:cNvPr id="436" name="Google Shape;436;p30"/>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437" name="Google Shape;437;p30"/>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sp>
        <p:nvSpPr>
          <p:cNvPr id="438" name="Google Shape;438;p30"/>
          <p:cNvSpPr txBox="1"/>
          <p:nvPr/>
        </p:nvSpPr>
        <p:spPr>
          <a:xfrm>
            <a:off x="4886047" y="899389"/>
            <a:ext cx="8515907" cy="1846035"/>
          </a:xfrm>
          <a:prstGeom prst="rect">
            <a:avLst/>
          </a:prstGeom>
          <a:noFill/>
          <a:ln>
            <a:noFill/>
          </a:ln>
        </p:spPr>
        <p:txBody>
          <a:bodyPr anchorCtr="0" anchor="t" bIns="0" lIns="0" spcFirstLastPara="1" rIns="0" wrap="square" tIns="0">
            <a:spAutoFit/>
          </a:bodyPr>
          <a:lstStyle/>
          <a:p>
            <a:pPr indent="0" lvl="0" marL="0" marR="0" rtl="0" algn="ctr">
              <a:lnSpc>
                <a:spcPct val="140001"/>
              </a:lnSpc>
              <a:spcBef>
                <a:spcPts val="0"/>
              </a:spcBef>
              <a:spcAft>
                <a:spcPts val="0"/>
              </a:spcAft>
              <a:buNone/>
            </a:pPr>
            <a:r>
              <a:rPr b="1" i="0" lang="en-US" sz="10797" u="none" cap="none" strike="noStrike">
                <a:solidFill>
                  <a:srgbClr val="000000"/>
                </a:solidFill>
                <a:latin typeface="EB Garamond SemiBold"/>
                <a:ea typeface="EB Garamond SemiBold"/>
                <a:cs typeface="EB Garamond SemiBold"/>
                <a:sym typeface="EB Garamond SemiBold"/>
              </a:rPr>
              <a:t>Credits</a:t>
            </a:r>
            <a:endParaRPr/>
          </a:p>
        </p:txBody>
      </p:sp>
      <p:sp>
        <p:nvSpPr>
          <p:cNvPr id="439" name="Google Shape;439;p30"/>
          <p:cNvSpPr txBox="1"/>
          <p:nvPr/>
        </p:nvSpPr>
        <p:spPr>
          <a:xfrm>
            <a:off x="5265636" y="7416565"/>
            <a:ext cx="7756728" cy="772767"/>
          </a:xfrm>
          <a:prstGeom prst="rect">
            <a:avLst/>
          </a:prstGeom>
          <a:noFill/>
          <a:ln>
            <a:noFill/>
          </a:ln>
        </p:spPr>
        <p:txBody>
          <a:bodyPr anchorCtr="0" anchor="t" bIns="0" lIns="0" spcFirstLastPara="1" rIns="0" wrap="square" tIns="0">
            <a:spAutoFit/>
          </a:bodyPr>
          <a:lstStyle/>
          <a:p>
            <a:pPr indent="0" lvl="0" marL="0" marR="0" rtl="0" algn="ctr">
              <a:lnSpc>
                <a:spcPct val="113012"/>
              </a:lnSpc>
              <a:spcBef>
                <a:spcPts val="0"/>
              </a:spcBef>
              <a:spcAft>
                <a:spcPts val="0"/>
              </a:spcAft>
              <a:buNone/>
            </a:pPr>
            <a:r>
              <a:rPr b="1" i="0" lang="en-US" sz="5364" u="none" cap="none" strike="noStrike">
                <a:solidFill>
                  <a:srgbClr val="000000"/>
                </a:solidFill>
                <a:latin typeface="EB Garamond SemiBold"/>
                <a:ea typeface="EB Garamond SemiBold"/>
                <a:cs typeface="EB Garamond SemiBold"/>
                <a:sym typeface="EB Garamond SemiBold"/>
              </a:rPr>
              <a:t>Pexels &amp; Pixabay</a:t>
            </a:r>
            <a:endParaRPr/>
          </a:p>
        </p:txBody>
      </p:sp>
      <p:sp>
        <p:nvSpPr>
          <p:cNvPr id="440" name="Google Shape;440;p30"/>
          <p:cNvSpPr txBox="1"/>
          <p:nvPr/>
        </p:nvSpPr>
        <p:spPr>
          <a:xfrm>
            <a:off x="6094486" y="8343017"/>
            <a:ext cx="6099028" cy="488951"/>
          </a:xfrm>
          <a:prstGeom prst="rect">
            <a:avLst/>
          </a:prstGeom>
          <a:noFill/>
          <a:ln>
            <a:noFill/>
          </a:ln>
        </p:spPr>
        <p:txBody>
          <a:bodyPr anchorCtr="0" anchor="t" bIns="0" lIns="0" spcFirstLastPara="1" rIns="0" wrap="square" tIns="0">
            <a:spAutoFit/>
          </a:bodyPr>
          <a:lstStyle/>
          <a:p>
            <a:pPr indent="0" lvl="1" marL="0" marR="0" rtl="0" algn="ctr">
              <a:lnSpc>
                <a:spcPct val="167026"/>
              </a:lnSpc>
              <a:spcBef>
                <a:spcPts val="0"/>
              </a:spcBef>
              <a:spcAft>
                <a:spcPts val="0"/>
              </a:spcAft>
              <a:buNone/>
            </a:pPr>
            <a:r>
              <a:rPr b="0" i="0" lang="en-US" sz="2499" u="none" cap="none" strike="noStrike">
                <a:solidFill>
                  <a:srgbClr val="000000"/>
                </a:solidFill>
                <a:latin typeface="Lato"/>
                <a:ea typeface="Lato"/>
                <a:cs typeface="Lato"/>
                <a:sym typeface="Lato"/>
              </a:rPr>
              <a:t>for the photos</a:t>
            </a:r>
            <a:endParaRPr/>
          </a:p>
        </p:txBody>
      </p:sp>
      <p:sp>
        <p:nvSpPr>
          <p:cNvPr id="441" name="Google Shape;441;p30"/>
          <p:cNvSpPr txBox="1"/>
          <p:nvPr/>
        </p:nvSpPr>
        <p:spPr>
          <a:xfrm>
            <a:off x="5856289" y="6451364"/>
            <a:ext cx="6575421" cy="488951"/>
          </a:xfrm>
          <a:prstGeom prst="rect">
            <a:avLst/>
          </a:prstGeom>
          <a:noFill/>
          <a:ln>
            <a:noFill/>
          </a:ln>
        </p:spPr>
        <p:txBody>
          <a:bodyPr anchorCtr="0" anchor="t" bIns="0" lIns="0" spcFirstLastPara="1" rIns="0" wrap="square" tIns="0">
            <a:spAutoFit/>
          </a:bodyPr>
          <a:lstStyle/>
          <a:p>
            <a:pPr indent="0" lvl="1" marL="0" marR="0" rtl="0" algn="ctr">
              <a:lnSpc>
                <a:spcPct val="167026"/>
              </a:lnSpc>
              <a:spcBef>
                <a:spcPts val="0"/>
              </a:spcBef>
              <a:spcAft>
                <a:spcPts val="0"/>
              </a:spcAft>
              <a:buNone/>
            </a:pPr>
            <a:r>
              <a:rPr b="0" i="0" lang="en-US" sz="2499" u="none" cap="none" strike="noStrike">
                <a:solidFill>
                  <a:srgbClr val="000000"/>
                </a:solidFill>
                <a:latin typeface="Lato"/>
                <a:ea typeface="Lato"/>
                <a:cs typeface="Lato"/>
                <a:sym typeface="Lato"/>
              </a:rPr>
              <a:t>for the presentation template</a:t>
            </a:r>
            <a:endParaRPr/>
          </a:p>
        </p:txBody>
      </p:sp>
      <p:sp>
        <p:nvSpPr>
          <p:cNvPr id="442" name="Google Shape;442;p30"/>
          <p:cNvSpPr txBox="1"/>
          <p:nvPr/>
        </p:nvSpPr>
        <p:spPr>
          <a:xfrm>
            <a:off x="5856289" y="3171988"/>
            <a:ext cx="6575421" cy="1028377"/>
          </a:xfrm>
          <a:prstGeom prst="rect">
            <a:avLst/>
          </a:prstGeom>
          <a:noFill/>
          <a:ln>
            <a:noFill/>
          </a:ln>
        </p:spPr>
        <p:txBody>
          <a:bodyPr anchorCtr="0" anchor="t" bIns="0" lIns="0" spcFirstLastPara="1" rIns="0" wrap="square" tIns="0">
            <a:spAutoFit/>
          </a:bodyPr>
          <a:lstStyle/>
          <a:p>
            <a:pPr indent="0" lvl="0" marL="0" marR="0" rtl="0" algn="ctr">
              <a:lnSpc>
                <a:spcPct val="167005"/>
              </a:lnSpc>
              <a:spcBef>
                <a:spcPts val="0"/>
              </a:spcBef>
              <a:spcAft>
                <a:spcPts val="0"/>
              </a:spcAft>
              <a:buNone/>
            </a:pPr>
            <a:r>
              <a:rPr b="0" i="0" lang="en-US" sz="2558" u="none" cap="none" strike="noStrike">
                <a:solidFill>
                  <a:srgbClr val="000000"/>
                </a:solidFill>
                <a:latin typeface="Lato"/>
                <a:ea typeface="Lato"/>
                <a:cs typeface="Lato"/>
                <a:sym typeface="Lato"/>
              </a:rPr>
              <a:t>This presentation template is free for</a:t>
            </a:r>
            <a:endParaRPr/>
          </a:p>
          <a:p>
            <a:pPr indent="0" lvl="1" marL="0" marR="0" rtl="0" algn="ctr">
              <a:lnSpc>
                <a:spcPct val="167005"/>
              </a:lnSpc>
              <a:spcBef>
                <a:spcPts val="0"/>
              </a:spcBef>
              <a:spcAft>
                <a:spcPts val="0"/>
              </a:spcAft>
              <a:buNone/>
            </a:pPr>
            <a:r>
              <a:rPr b="0" i="0" lang="en-US" sz="2558" u="none" cap="none" strike="noStrike">
                <a:solidFill>
                  <a:srgbClr val="000000"/>
                </a:solidFill>
                <a:latin typeface="Lato"/>
                <a:ea typeface="Lato"/>
                <a:cs typeface="Lato"/>
                <a:sym typeface="Lato"/>
              </a:rPr>
              <a:t>everyone to use thanks to the following:</a:t>
            </a:r>
            <a:endParaRPr/>
          </a:p>
        </p:txBody>
      </p:sp>
      <p:sp>
        <p:nvSpPr>
          <p:cNvPr id="443" name="Google Shape;443;p30"/>
          <p:cNvSpPr/>
          <p:nvPr/>
        </p:nvSpPr>
        <p:spPr>
          <a:xfrm>
            <a:off x="6402400" y="4661194"/>
            <a:ext cx="5483193" cy="1329373"/>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14"/>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cxnSp>
        <p:nvCxnSpPr>
          <p:cNvPr id="99" name="Google Shape;99;p14"/>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100" name="Google Shape;100;p14"/>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grpSp>
        <p:nvGrpSpPr>
          <p:cNvPr id="101" name="Google Shape;101;p14"/>
          <p:cNvGrpSpPr/>
          <p:nvPr/>
        </p:nvGrpSpPr>
        <p:grpSpPr>
          <a:xfrm>
            <a:off x="2132510" y="3696694"/>
            <a:ext cx="3875315" cy="777280"/>
            <a:chOff x="0" y="-28575"/>
            <a:chExt cx="975290" cy="195616"/>
          </a:xfrm>
        </p:grpSpPr>
        <p:sp>
          <p:nvSpPr>
            <p:cNvPr id="102" name="Google Shape;102;p14"/>
            <p:cNvSpPr/>
            <p:nvPr/>
          </p:nvSpPr>
          <p:spPr>
            <a:xfrm>
              <a:off x="0" y="0"/>
              <a:ext cx="975290" cy="167041"/>
            </a:xfrm>
            <a:custGeom>
              <a:rect b="b" l="l" r="r" t="t"/>
              <a:pathLst>
                <a:path extrusionOk="0" h="167041" w="975290">
                  <a:moveTo>
                    <a:pt x="0" y="0"/>
                  </a:moveTo>
                  <a:lnTo>
                    <a:pt x="975290" y="0"/>
                  </a:lnTo>
                  <a:lnTo>
                    <a:pt x="975290" y="167041"/>
                  </a:lnTo>
                  <a:lnTo>
                    <a:pt x="0" y="167041"/>
                  </a:lnTo>
                  <a:close/>
                </a:path>
              </a:pathLst>
            </a:custGeom>
            <a:solidFill>
              <a:srgbClr val="000000"/>
            </a:solidFill>
            <a:ln>
              <a:noFill/>
            </a:ln>
          </p:spPr>
        </p:sp>
        <p:sp>
          <p:nvSpPr>
            <p:cNvPr id="103" name="Google Shape;103;p14"/>
            <p:cNvSpPr txBox="1"/>
            <p:nvPr/>
          </p:nvSpPr>
          <p:spPr>
            <a:xfrm>
              <a:off x="0" y="-28575"/>
              <a:ext cx="975290" cy="195616"/>
            </a:xfrm>
            <a:prstGeom prst="rect">
              <a:avLst/>
            </a:prstGeom>
            <a:noFill/>
            <a:ln>
              <a:noFill/>
            </a:ln>
          </p:spPr>
          <p:txBody>
            <a:bodyPr anchorCtr="0" anchor="ctr" bIns="53725" lIns="53725" spcFirstLastPara="1" rIns="53725" wrap="square" tIns="53725">
              <a:noAutofit/>
            </a:bodyPr>
            <a:lstStyle/>
            <a:p>
              <a:pPr indent="0" lvl="0" marL="0" marR="0" rtl="0" algn="ctr">
                <a:lnSpc>
                  <a:spcPct val="186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4" name="Google Shape;104;p14"/>
          <p:cNvGrpSpPr/>
          <p:nvPr/>
        </p:nvGrpSpPr>
        <p:grpSpPr>
          <a:xfrm>
            <a:off x="2132510" y="5472878"/>
            <a:ext cx="3875315" cy="777280"/>
            <a:chOff x="0" y="-28575"/>
            <a:chExt cx="975290" cy="195616"/>
          </a:xfrm>
        </p:grpSpPr>
        <p:sp>
          <p:nvSpPr>
            <p:cNvPr id="105" name="Google Shape;105;p14"/>
            <p:cNvSpPr/>
            <p:nvPr/>
          </p:nvSpPr>
          <p:spPr>
            <a:xfrm>
              <a:off x="0" y="0"/>
              <a:ext cx="975290" cy="167041"/>
            </a:xfrm>
            <a:custGeom>
              <a:rect b="b" l="l" r="r" t="t"/>
              <a:pathLst>
                <a:path extrusionOk="0" h="167041" w="975290">
                  <a:moveTo>
                    <a:pt x="0" y="0"/>
                  </a:moveTo>
                  <a:lnTo>
                    <a:pt x="975290" y="0"/>
                  </a:lnTo>
                  <a:lnTo>
                    <a:pt x="975290" y="167041"/>
                  </a:lnTo>
                  <a:lnTo>
                    <a:pt x="0" y="167041"/>
                  </a:lnTo>
                  <a:close/>
                </a:path>
              </a:pathLst>
            </a:custGeom>
            <a:solidFill>
              <a:srgbClr val="000000"/>
            </a:solidFill>
            <a:ln>
              <a:noFill/>
            </a:ln>
          </p:spPr>
        </p:sp>
        <p:sp>
          <p:nvSpPr>
            <p:cNvPr id="106" name="Google Shape;106;p14"/>
            <p:cNvSpPr txBox="1"/>
            <p:nvPr/>
          </p:nvSpPr>
          <p:spPr>
            <a:xfrm>
              <a:off x="0" y="-28575"/>
              <a:ext cx="975290" cy="195616"/>
            </a:xfrm>
            <a:prstGeom prst="rect">
              <a:avLst/>
            </a:prstGeom>
            <a:noFill/>
            <a:ln>
              <a:noFill/>
            </a:ln>
          </p:spPr>
          <p:txBody>
            <a:bodyPr anchorCtr="0" anchor="ctr" bIns="53725" lIns="53725" spcFirstLastPara="1" rIns="53725" wrap="square" tIns="53725">
              <a:noAutofit/>
            </a:bodyPr>
            <a:lstStyle/>
            <a:p>
              <a:pPr indent="0" lvl="0" marL="0" marR="0" rtl="0" algn="ctr">
                <a:lnSpc>
                  <a:spcPct val="186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7" name="Google Shape;107;p14"/>
          <p:cNvGrpSpPr/>
          <p:nvPr/>
        </p:nvGrpSpPr>
        <p:grpSpPr>
          <a:xfrm>
            <a:off x="2132510" y="7300169"/>
            <a:ext cx="3875315" cy="777280"/>
            <a:chOff x="0" y="-28575"/>
            <a:chExt cx="975290" cy="195616"/>
          </a:xfrm>
        </p:grpSpPr>
        <p:sp>
          <p:nvSpPr>
            <p:cNvPr id="108" name="Google Shape;108;p14"/>
            <p:cNvSpPr/>
            <p:nvPr/>
          </p:nvSpPr>
          <p:spPr>
            <a:xfrm>
              <a:off x="0" y="0"/>
              <a:ext cx="975290" cy="167041"/>
            </a:xfrm>
            <a:custGeom>
              <a:rect b="b" l="l" r="r" t="t"/>
              <a:pathLst>
                <a:path extrusionOk="0" h="167041" w="975290">
                  <a:moveTo>
                    <a:pt x="0" y="0"/>
                  </a:moveTo>
                  <a:lnTo>
                    <a:pt x="975290" y="0"/>
                  </a:lnTo>
                  <a:lnTo>
                    <a:pt x="975290" y="167041"/>
                  </a:lnTo>
                  <a:lnTo>
                    <a:pt x="0" y="167041"/>
                  </a:lnTo>
                  <a:close/>
                </a:path>
              </a:pathLst>
            </a:custGeom>
            <a:solidFill>
              <a:srgbClr val="000000"/>
            </a:solidFill>
            <a:ln>
              <a:noFill/>
            </a:ln>
          </p:spPr>
        </p:sp>
        <p:sp>
          <p:nvSpPr>
            <p:cNvPr id="109" name="Google Shape;109;p14"/>
            <p:cNvSpPr txBox="1"/>
            <p:nvPr/>
          </p:nvSpPr>
          <p:spPr>
            <a:xfrm>
              <a:off x="0" y="-28575"/>
              <a:ext cx="975290" cy="195616"/>
            </a:xfrm>
            <a:prstGeom prst="rect">
              <a:avLst/>
            </a:prstGeom>
            <a:noFill/>
            <a:ln>
              <a:noFill/>
            </a:ln>
          </p:spPr>
          <p:txBody>
            <a:bodyPr anchorCtr="0" anchor="ctr" bIns="53725" lIns="53725" spcFirstLastPara="1" rIns="53725" wrap="square" tIns="53725">
              <a:noAutofit/>
            </a:bodyPr>
            <a:lstStyle/>
            <a:p>
              <a:pPr indent="0" lvl="0" marL="0" marR="0" rtl="0" algn="ctr">
                <a:lnSpc>
                  <a:spcPct val="186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0" name="Google Shape;110;p14"/>
          <p:cNvSpPr/>
          <p:nvPr/>
        </p:nvSpPr>
        <p:spPr>
          <a:xfrm flipH="1">
            <a:off x="9662945" y="4154982"/>
            <a:ext cx="6786945" cy="4454704"/>
          </a:xfrm>
          <a:custGeom>
            <a:rect b="b" l="l" r="r" t="t"/>
            <a:pathLst>
              <a:path extrusionOk="0" h="4454704" w="6786945">
                <a:moveTo>
                  <a:pt x="6786945" y="0"/>
                </a:moveTo>
                <a:lnTo>
                  <a:pt x="0" y="0"/>
                </a:lnTo>
                <a:lnTo>
                  <a:pt x="0" y="4454704"/>
                </a:lnTo>
                <a:lnTo>
                  <a:pt x="6786945" y="4454704"/>
                </a:lnTo>
                <a:lnTo>
                  <a:pt x="6786945" y="0"/>
                </a:lnTo>
                <a:close/>
              </a:path>
            </a:pathLst>
          </a:custGeom>
          <a:blipFill rotWithShape="1">
            <a:blip r:embed="rId4">
              <a:alphaModFix/>
            </a:blip>
            <a:stretch>
              <a:fillRect b="0" l="0" r="0" t="0"/>
            </a:stretch>
          </a:blipFill>
          <a:ln>
            <a:noFill/>
          </a:ln>
        </p:spPr>
      </p:sp>
      <p:sp>
        <p:nvSpPr>
          <p:cNvPr id="111" name="Google Shape;111;p14"/>
          <p:cNvSpPr txBox="1"/>
          <p:nvPr/>
        </p:nvSpPr>
        <p:spPr>
          <a:xfrm>
            <a:off x="7387520" y="1287493"/>
            <a:ext cx="9871780" cy="1692598"/>
          </a:xfrm>
          <a:prstGeom prst="rect">
            <a:avLst/>
          </a:prstGeom>
          <a:noFill/>
          <a:ln>
            <a:noFill/>
          </a:ln>
        </p:spPr>
        <p:txBody>
          <a:bodyPr anchorCtr="0" anchor="t" bIns="0" lIns="0" spcFirstLastPara="1" rIns="0" wrap="square" tIns="0">
            <a:spAutoFit/>
          </a:bodyPr>
          <a:lstStyle/>
          <a:p>
            <a:pPr indent="0" lvl="0" marL="0" marR="0" rtl="0" algn="r">
              <a:lnSpc>
                <a:spcPct val="140002"/>
              </a:lnSpc>
              <a:spcBef>
                <a:spcPts val="0"/>
              </a:spcBef>
              <a:spcAft>
                <a:spcPts val="0"/>
              </a:spcAft>
              <a:buNone/>
            </a:pPr>
            <a:r>
              <a:rPr b="1" i="0" lang="en-US" sz="9862" u="none" cap="none" strike="noStrike">
                <a:solidFill>
                  <a:srgbClr val="000000"/>
                </a:solidFill>
                <a:latin typeface="EB Garamond SemiBold"/>
                <a:ea typeface="EB Garamond SemiBold"/>
                <a:cs typeface="EB Garamond SemiBold"/>
                <a:sym typeface="EB Garamond SemiBold"/>
              </a:rPr>
              <a:t>Table of Contents</a:t>
            </a:r>
            <a:endParaRPr/>
          </a:p>
        </p:txBody>
      </p:sp>
      <p:sp>
        <p:nvSpPr>
          <p:cNvPr id="112" name="Google Shape;112;p14"/>
          <p:cNvSpPr txBox="1"/>
          <p:nvPr/>
        </p:nvSpPr>
        <p:spPr>
          <a:xfrm>
            <a:off x="1028700" y="3213433"/>
            <a:ext cx="642565" cy="1692598"/>
          </a:xfrm>
          <a:prstGeom prst="rect">
            <a:avLst/>
          </a:prstGeom>
          <a:noFill/>
          <a:ln>
            <a:noFill/>
          </a:ln>
        </p:spPr>
        <p:txBody>
          <a:bodyPr anchorCtr="0" anchor="t" bIns="0" lIns="0" spcFirstLastPara="1" rIns="0" wrap="square" tIns="0">
            <a:spAutoFit/>
          </a:bodyPr>
          <a:lstStyle/>
          <a:p>
            <a:pPr indent="0" lvl="0" marL="0" marR="0" rtl="0" algn="l">
              <a:lnSpc>
                <a:spcPct val="140002"/>
              </a:lnSpc>
              <a:spcBef>
                <a:spcPts val="0"/>
              </a:spcBef>
              <a:spcAft>
                <a:spcPts val="0"/>
              </a:spcAft>
              <a:buNone/>
            </a:pPr>
            <a:r>
              <a:rPr b="1" i="0" lang="en-US" sz="9862" u="none" cap="none" strike="noStrike">
                <a:solidFill>
                  <a:srgbClr val="000000"/>
                </a:solidFill>
                <a:latin typeface="EB Garamond SemiBold"/>
                <a:ea typeface="EB Garamond SemiBold"/>
                <a:cs typeface="EB Garamond SemiBold"/>
                <a:sym typeface="EB Garamond SemiBold"/>
              </a:rPr>
              <a:t>1</a:t>
            </a:r>
            <a:endParaRPr/>
          </a:p>
        </p:txBody>
      </p:sp>
      <p:sp>
        <p:nvSpPr>
          <p:cNvPr id="113" name="Google Shape;113;p14"/>
          <p:cNvSpPr txBox="1"/>
          <p:nvPr/>
        </p:nvSpPr>
        <p:spPr>
          <a:xfrm>
            <a:off x="1028700" y="5015228"/>
            <a:ext cx="642565" cy="1692598"/>
          </a:xfrm>
          <a:prstGeom prst="rect">
            <a:avLst/>
          </a:prstGeom>
          <a:noFill/>
          <a:ln>
            <a:noFill/>
          </a:ln>
        </p:spPr>
        <p:txBody>
          <a:bodyPr anchorCtr="0" anchor="t" bIns="0" lIns="0" spcFirstLastPara="1" rIns="0" wrap="square" tIns="0">
            <a:spAutoFit/>
          </a:bodyPr>
          <a:lstStyle/>
          <a:p>
            <a:pPr indent="0" lvl="0" marL="0" marR="0" rtl="0" algn="l">
              <a:lnSpc>
                <a:spcPct val="140002"/>
              </a:lnSpc>
              <a:spcBef>
                <a:spcPts val="0"/>
              </a:spcBef>
              <a:spcAft>
                <a:spcPts val="0"/>
              </a:spcAft>
              <a:buNone/>
            </a:pPr>
            <a:r>
              <a:rPr b="1" i="0" lang="en-US" sz="9862" u="none" cap="none" strike="noStrike">
                <a:solidFill>
                  <a:srgbClr val="000000"/>
                </a:solidFill>
                <a:latin typeface="EB Garamond SemiBold"/>
                <a:ea typeface="EB Garamond SemiBold"/>
                <a:cs typeface="EB Garamond SemiBold"/>
                <a:sym typeface="EB Garamond SemiBold"/>
              </a:rPr>
              <a:t>2</a:t>
            </a:r>
            <a:endParaRPr/>
          </a:p>
        </p:txBody>
      </p:sp>
      <p:sp>
        <p:nvSpPr>
          <p:cNvPr id="114" name="Google Shape;114;p14"/>
          <p:cNvSpPr txBox="1"/>
          <p:nvPr/>
        </p:nvSpPr>
        <p:spPr>
          <a:xfrm>
            <a:off x="1028700" y="6817024"/>
            <a:ext cx="642565" cy="1692598"/>
          </a:xfrm>
          <a:prstGeom prst="rect">
            <a:avLst/>
          </a:prstGeom>
          <a:noFill/>
          <a:ln>
            <a:noFill/>
          </a:ln>
        </p:spPr>
        <p:txBody>
          <a:bodyPr anchorCtr="0" anchor="t" bIns="0" lIns="0" spcFirstLastPara="1" rIns="0" wrap="square" tIns="0">
            <a:spAutoFit/>
          </a:bodyPr>
          <a:lstStyle/>
          <a:p>
            <a:pPr indent="0" lvl="0" marL="0" marR="0" rtl="0" algn="l">
              <a:lnSpc>
                <a:spcPct val="140002"/>
              </a:lnSpc>
              <a:spcBef>
                <a:spcPts val="0"/>
              </a:spcBef>
              <a:spcAft>
                <a:spcPts val="0"/>
              </a:spcAft>
              <a:buNone/>
            </a:pPr>
            <a:r>
              <a:rPr b="1" i="0" lang="en-US" sz="9862" u="none" cap="none" strike="noStrike">
                <a:solidFill>
                  <a:srgbClr val="000000"/>
                </a:solidFill>
                <a:latin typeface="EB Garamond SemiBold"/>
                <a:ea typeface="EB Garamond SemiBold"/>
                <a:cs typeface="EB Garamond SemiBold"/>
                <a:sym typeface="EB Garamond SemiBold"/>
              </a:rPr>
              <a:t>3</a:t>
            </a:r>
            <a:endParaRPr/>
          </a:p>
        </p:txBody>
      </p:sp>
      <p:sp>
        <p:nvSpPr>
          <p:cNvPr id="115" name="Google Shape;115;p14"/>
          <p:cNvSpPr txBox="1"/>
          <p:nvPr/>
        </p:nvSpPr>
        <p:spPr>
          <a:xfrm>
            <a:off x="2553811" y="5623536"/>
            <a:ext cx="3032700" cy="527100"/>
          </a:xfrm>
          <a:prstGeom prst="rect">
            <a:avLst/>
          </a:prstGeom>
          <a:noFill/>
          <a:ln>
            <a:noFill/>
          </a:ln>
        </p:spPr>
        <p:txBody>
          <a:bodyPr anchorCtr="0" anchor="t" bIns="0" lIns="0" spcFirstLastPara="1" rIns="0" wrap="square" tIns="0">
            <a:spAutoFit/>
          </a:bodyPr>
          <a:lstStyle/>
          <a:p>
            <a:pPr indent="0" lvl="0" marL="0" marR="0" rtl="0" algn="ctr">
              <a:lnSpc>
                <a:spcPct val="129001"/>
              </a:lnSpc>
              <a:spcBef>
                <a:spcPts val="0"/>
              </a:spcBef>
              <a:spcAft>
                <a:spcPts val="0"/>
              </a:spcAft>
              <a:buNone/>
            </a:pPr>
            <a:r>
              <a:rPr b="0" i="0" lang="en-US" sz="3424" u="none" cap="none" strike="noStrike">
                <a:solidFill>
                  <a:srgbClr val="FFFFFF"/>
                </a:solidFill>
                <a:latin typeface="Lato"/>
                <a:ea typeface="Lato"/>
                <a:cs typeface="Lato"/>
                <a:sym typeface="Lato"/>
              </a:rPr>
              <a:t>Write a subtitle</a:t>
            </a:r>
            <a:endParaRPr/>
          </a:p>
        </p:txBody>
      </p:sp>
      <p:sp>
        <p:nvSpPr>
          <p:cNvPr id="116" name="Google Shape;116;p14"/>
          <p:cNvSpPr txBox="1"/>
          <p:nvPr/>
        </p:nvSpPr>
        <p:spPr>
          <a:xfrm>
            <a:off x="2553811" y="7450827"/>
            <a:ext cx="3032700" cy="527100"/>
          </a:xfrm>
          <a:prstGeom prst="rect">
            <a:avLst/>
          </a:prstGeom>
          <a:noFill/>
          <a:ln>
            <a:noFill/>
          </a:ln>
        </p:spPr>
        <p:txBody>
          <a:bodyPr anchorCtr="0" anchor="t" bIns="0" lIns="0" spcFirstLastPara="1" rIns="0" wrap="square" tIns="0">
            <a:spAutoFit/>
          </a:bodyPr>
          <a:lstStyle/>
          <a:p>
            <a:pPr indent="0" lvl="0" marL="0" marR="0" rtl="0" algn="ctr">
              <a:lnSpc>
                <a:spcPct val="129001"/>
              </a:lnSpc>
              <a:spcBef>
                <a:spcPts val="0"/>
              </a:spcBef>
              <a:spcAft>
                <a:spcPts val="0"/>
              </a:spcAft>
              <a:buNone/>
            </a:pPr>
            <a:r>
              <a:rPr b="0" i="0" lang="en-US" sz="3424" u="none" cap="none" strike="noStrike">
                <a:solidFill>
                  <a:srgbClr val="FFFFFF"/>
                </a:solidFill>
                <a:latin typeface="Lato"/>
                <a:ea typeface="Lato"/>
                <a:cs typeface="Lato"/>
                <a:sym typeface="Lato"/>
              </a:rPr>
              <a:t>Write a subtitle</a:t>
            </a:r>
            <a:endParaRPr/>
          </a:p>
        </p:txBody>
      </p:sp>
      <p:sp>
        <p:nvSpPr>
          <p:cNvPr id="117" name="Google Shape;117;p14"/>
          <p:cNvSpPr txBox="1"/>
          <p:nvPr/>
        </p:nvSpPr>
        <p:spPr>
          <a:xfrm>
            <a:off x="2553811" y="3830791"/>
            <a:ext cx="3032700" cy="527100"/>
          </a:xfrm>
          <a:prstGeom prst="rect">
            <a:avLst/>
          </a:prstGeom>
          <a:noFill/>
          <a:ln>
            <a:noFill/>
          </a:ln>
        </p:spPr>
        <p:txBody>
          <a:bodyPr anchorCtr="0" anchor="t" bIns="0" lIns="0" spcFirstLastPara="1" rIns="0" wrap="square" tIns="0">
            <a:spAutoFit/>
          </a:bodyPr>
          <a:lstStyle/>
          <a:p>
            <a:pPr indent="0" lvl="0" marL="0" marR="0" rtl="0" algn="ctr">
              <a:lnSpc>
                <a:spcPct val="129001"/>
              </a:lnSpc>
              <a:spcBef>
                <a:spcPts val="0"/>
              </a:spcBef>
              <a:spcAft>
                <a:spcPts val="0"/>
              </a:spcAft>
              <a:buNone/>
            </a:pPr>
            <a:r>
              <a:rPr b="0" i="0" lang="en-US" sz="3424" u="none" cap="none" strike="noStrike">
                <a:solidFill>
                  <a:srgbClr val="FFFFFF"/>
                </a:solidFill>
                <a:latin typeface="Lato"/>
                <a:ea typeface="Lato"/>
                <a:cs typeface="Lato"/>
                <a:sym typeface="Lato"/>
              </a:rPr>
              <a:t>Write a subtitle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15"/>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pic>
        <p:nvPicPr>
          <p:cNvPr id="123" name="Google Shape;123;p15"/>
          <p:cNvPicPr preferRelativeResize="0"/>
          <p:nvPr/>
        </p:nvPicPr>
        <p:blipFill rotWithShape="1">
          <a:blip r:embed="rId4">
            <a:alphaModFix/>
          </a:blip>
          <a:srcRect b="5067" l="1484" r="1059" t="12703"/>
          <a:stretch/>
        </p:blipFill>
        <p:spPr>
          <a:xfrm>
            <a:off x="0" y="0"/>
            <a:ext cx="18288000" cy="10287000"/>
          </a:xfrm>
          <a:prstGeom prst="rect">
            <a:avLst/>
          </a:prstGeom>
          <a:noFill/>
          <a:ln>
            <a:noFill/>
          </a:ln>
        </p:spPr>
      </p:pic>
      <p:pic>
        <p:nvPicPr>
          <p:cNvPr id="124" name="Google Shape;124;p15"/>
          <p:cNvPicPr preferRelativeResize="0"/>
          <p:nvPr/>
        </p:nvPicPr>
        <p:blipFill rotWithShape="1">
          <a:blip r:embed="rId3">
            <a:alphaModFix amt="90000"/>
          </a:blip>
          <a:srcRect b="0" l="4945" r="3758" t="2638"/>
          <a:stretch/>
        </p:blipFill>
        <p:spPr>
          <a:xfrm>
            <a:off x="14566943" y="0"/>
            <a:ext cx="2968582" cy="4131592"/>
          </a:xfrm>
          <a:prstGeom prst="rect">
            <a:avLst/>
          </a:prstGeom>
          <a:noFill/>
          <a:ln>
            <a:noFill/>
          </a:ln>
        </p:spPr>
      </p:pic>
      <p:pic>
        <p:nvPicPr>
          <p:cNvPr id="125" name="Google Shape;125;p15"/>
          <p:cNvPicPr preferRelativeResize="0"/>
          <p:nvPr/>
        </p:nvPicPr>
        <p:blipFill rotWithShape="1">
          <a:blip r:embed="rId3">
            <a:alphaModFix amt="90000"/>
          </a:blip>
          <a:srcRect b="36132" l="1185" r="0" t="38771"/>
          <a:stretch/>
        </p:blipFill>
        <p:spPr>
          <a:xfrm>
            <a:off x="0" y="6069679"/>
            <a:ext cx="9144000" cy="3030849"/>
          </a:xfrm>
          <a:prstGeom prst="rect">
            <a:avLst/>
          </a:prstGeom>
          <a:noFill/>
          <a:ln>
            <a:noFill/>
          </a:ln>
        </p:spPr>
      </p:pic>
      <p:sp>
        <p:nvSpPr>
          <p:cNvPr id="126" name="Google Shape;126;p15"/>
          <p:cNvSpPr txBox="1"/>
          <p:nvPr/>
        </p:nvSpPr>
        <p:spPr>
          <a:xfrm>
            <a:off x="14927684" y="695325"/>
            <a:ext cx="2331616" cy="3060219"/>
          </a:xfrm>
          <a:prstGeom prst="rect">
            <a:avLst/>
          </a:prstGeom>
          <a:noFill/>
          <a:ln>
            <a:noFill/>
          </a:ln>
        </p:spPr>
        <p:txBody>
          <a:bodyPr anchorCtr="0" anchor="t" bIns="0" lIns="0" spcFirstLastPara="1" rIns="0" wrap="square" tIns="0">
            <a:spAutoFit/>
          </a:bodyPr>
          <a:lstStyle/>
          <a:p>
            <a:pPr indent="0" lvl="0" marL="0" marR="0" rtl="0" algn="r">
              <a:lnSpc>
                <a:spcPct val="140004"/>
              </a:lnSpc>
              <a:spcBef>
                <a:spcPts val="0"/>
              </a:spcBef>
              <a:spcAft>
                <a:spcPts val="0"/>
              </a:spcAft>
              <a:buNone/>
            </a:pPr>
            <a:r>
              <a:rPr b="1" i="0" lang="en-US" sz="17893" u="none" cap="none" strike="noStrike">
                <a:solidFill>
                  <a:srgbClr val="000000"/>
                </a:solidFill>
                <a:latin typeface="EB Garamond SemiBold"/>
                <a:ea typeface="EB Garamond SemiBold"/>
                <a:cs typeface="EB Garamond SemiBold"/>
                <a:sym typeface="EB Garamond SemiBold"/>
              </a:rPr>
              <a:t>01</a:t>
            </a:r>
            <a:endParaRPr/>
          </a:p>
        </p:txBody>
      </p:sp>
      <p:sp>
        <p:nvSpPr>
          <p:cNvPr id="127" name="Google Shape;127;p15"/>
          <p:cNvSpPr txBox="1"/>
          <p:nvPr/>
        </p:nvSpPr>
        <p:spPr>
          <a:xfrm>
            <a:off x="1028700" y="6335347"/>
            <a:ext cx="7537608" cy="1209155"/>
          </a:xfrm>
          <a:prstGeom prst="rect">
            <a:avLst/>
          </a:prstGeom>
          <a:noFill/>
          <a:ln>
            <a:noFill/>
          </a:ln>
        </p:spPr>
        <p:txBody>
          <a:bodyPr anchorCtr="0" anchor="t" bIns="0" lIns="0" spcFirstLastPara="1" rIns="0" wrap="square" tIns="0">
            <a:spAutoFit/>
          </a:bodyPr>
          <a:lstStyle/>
          <a:p>
            <a:pPr indent="0" lvl="0" marL="0" marR="0" rtl="0" algn="l">
              <a:lnSpc>
                <a:spcPct val="129016"/>
              </a:lnSpc>
              <a:spcBef>
                <a:spcPts val="0"/>
              </a:spcBef>
              <a:spcAft>
                <a:spcPts val="0"/>
              </a:spcAft>
              <a:buNone/>
            </a:pPr>
            <a:r>
              <a:rPr b="1" i="0" lang="en-US" sz="7544" u="none" cap="none" strike="noStrike">
                <a:solidFill>
                  <a:srgbClr val="000000"/>
                </a:solidFill>
                <a:latin typeface="Lato Black"/>
                <a:ea typeface="Lato Black"/>
                <a:cs typeface="Lato Black"/>
                <a:sym typeface="Lato Black"/>
              </a:rPr>
              <a:t>Write a subtitle</a:t>
            </a:r>
            <a:endParaRPr/>
          </a:p>
        </p:txBody>
      </p:sp>
      <p:sp>
        <p:nvSpPr>
          <p:cNvPr id="128" name="Google Shape;128;p15"/>
          <p:cNvSpPr txBox="1"/>
          <p:nvPr/>
        </p:nvSpPr>
        <p:spPr>
          <a:xfrm>
            <a:off x="1028700" y="7660704"/>
            <a:ext cx="57282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16"/>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grpSp>
        <p:nvGrpSpPr>
          <p:cNvPr id="134" name="Google Shape;134;p16"/>
          <p:cNvGrpSpPr/>
          <p:nvPr/>
        </p:nvGrpSpPr>
        <p:grpSpPr>
          <a:xfrm>
            <a:off x="1467694" y="4394621"/>
            <a:ext cx="2124949" cy="2124949"/>
            <a:chOff x="0" y="0"/>
            <a:chExt cx="812800" cy="812800"/>
          </a:xfrm>
        </p:grpSpPr>
        <p:sp>
          <p:nvSpPr>
            <p:cNvPr id="135" name="Google Shape;135;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6"/>
            <p:cNvSpPr txBox="1"/>
            <p:nvPr/>
          </p:nvSpPr>
          <p:spPr>
            <a:xfrm>
              <a:off x="76200" y="0"/>
              <a:ext cx="660400" cy="736600"/>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7" name="Google Shape;137;p16"/>
          <p:cNvGrpSpPr/>
          <p:nvPr/>
        </p:nvGrpSpPr>
        <p:grpSpPr>
          <a:xfrm>
            <a:off x="5883667" y="4394621"/>
            <a:ext cx="2124949" cy="2124949"/>
            <a:chOff x="0" y="0"/>
            <a:chExt cx="812800" cy="812800"/>
          </a:xfrm>
        </p:grpSpPr>
        <p:sp>
          <p:nvSpPr>
            <p:cNvPr id="138" name="Google Shape;138;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6"/>
            <p:cNvSpPr txBox="1"/>
            <p:nvPr/>
          </p:nvSpPr>
          <p:spPr>
            <a:xfrm>
              <a:off x="76200" y="0"/>
              <a:ext cx="660400" cy="736600"/>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0" name="Google Shape;140;p16"/>
          <p:cNvGrpSpPr/>
          <p:nvPr/>
        </p:nvGrpSpPr>
        <p:grpSpPr>
          <a:xfrm>
            <a:off x="10279385" y="4394621"/>
            <a:ext cx="2124949" cy="2124949"/>
            <a:chOff x="0" y="0"/>
            <a:chExt cx="812800" cy="812800"/>
          </a:xfrm>
        </p:grpSpPr>
        <p:sp>
          <p:nvSpPr>
            <p:cNvPr id="141" name="Google Shape;141;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6"/>
            <p:cNvSpPr txBox="1"/>
            <p:nvPr/>
          </p:nvSpPr>
          <p:spPr>
            <a:xfrm>
              <a:off x="76200" y="0"/>
              <a:ext cx="660400" cy="736600"/>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3" name="Google Shape;143;p16"/>
          <p:cNvGrpSpPr/>
          <p:nvPr/>
        </p:nvGrpSpPr>
        <p:grpSpPr>
          <a:xfrm>
            <a:off x="14675103" y="4394621"/>
            <a:ext cx="2124949" cy="2124949"/>
            <a:chOff x="0" y="0"/>
            <a:chExt cx="812800" cy="812800"/>
          </a:xfrm>
        </p:grpSpPr>
        <p:sp>
          <p:nvSpPr>
            <p:cNvPr id="144" name="Google Shape;144;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6"/>
            <p:cNvSpPr txBox="1"/>
            <p:nvPr/>
          </p:nvSpPr>
          <p:spPr>
            <a:xfrm>
              <a:off x="76200" y="0"/>
              <a:ext cx="660400" cy="736600"/>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46" name="Google Shape;146;p16"/>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147" name="Google Shape;147;p16"/>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sp>
        <p:nvSpPr>
          <p:cNvPr id="148" name="Google Shape;148;p16"/>
          <p:cNvSpPr/>
          <p:nvPr/>
        </p:nvSpPr>
        <p:spPr>
          <a:xfrm>
            <a:off x="2063566" y="4747239"/>
            <a:ext cx="933205" cy="1347147"/>
          </a:xfrm>
          <a:custGeom>
            <a:rect b="b" l="l" r="r" t="t"/>
            <a:pathLst>
              <a:path extrusionOk="0" h="1347147" w="933205">
                <a:moveTo>
                  <a:pt x="0" y="0"/>
                </a:moveTo>
                <a:lnTo>
                  <a:pt x="933205" y="0"/>
                </a:lnTo>
                <a:lnTo>
                  <a:pt x="933205" y="1347147"/>
                </a:lnTo>
                <a:lnTo>
                  <a:pt x="0" y="1347147"/>
                </a:lnTo>
                <a:lnTo>
                  <a:pt x="0" y="0"/>
                </a:lnTo>
                <a:close/>
              </a:path>
            </a:pathLst>
          </a:custGeom>
          <a:blipFill rotWithShape="1">
            <a:blip r:embed="rId4">
              <a:alphaModFix/>
            </a:blip>
            <a:stretch>
              <a:fillRect b="0" l="0" r="0" t="0"/>
            </a:stretch>
          </a:blipFill>
          <a:ln>
            <a:noFill/>
          </a:ln>
        </p:spPr>
      </p:sp>
      <p:sp>
        <p:nvSpPr>
          <p:cNvPr id="149" name="Google Shape;149;p16"/>
          <p:cNvSpPr/>
          <p:nvPr/>
        </p:nvSpPr>
        <p:spPr>
          <a:xfrm>
            <a:off x="6301191" y="4747239"/>
            <a:ext cx="1289901" cy="1289901"/>
          </a:xfrm>
          <a:custGeom>
            <a:rect b="b" l="l" r="r" t="t"/>
            <a:pathLst>
              <a:path extrusionOk="0" h="1289901" w="1289901">
                <a:moveTo>
                  <a:pt x="0" y="0"/>
                </a:moveTo>
                <a:lnTo>
                  <a:pt x="1289900" y="0"/>
                </a:lnTo>
                <a:lnTo>
                  <a:pt x="1289900" y="1289901"/>
                </a:lnTo>
                <a:lnTo>
                  <a:pt x="0" y="1289901"/>
                </a:lnTo>
                <a:lnTo>
                  <a:pt x="0" y="0"/>
                </a:lnTo>
                <a:close/>
              </a:path>
            </a:pathLst>
          </a:custGeom>
          <a:blipFill rotWithShape="1">
            <a:blip r:embed="rId5">
              <a:alphaModFix/>
            </a:blip>
            <a:stretch>
              <a:fillRect b="0" l="0" r="0" t="0"/>
            </a:stretch>
          </a:blipFill>
          <a:ln>
            <a:noFill/>
          </a:ln>
        </p:spPr>
      </p:sp>
      <p:sp>
        <p:nvSpPr>
          <p:cNvPr id="150" name="Google Shape;150;p16"/>
          <p:cNvSpPr/>
          <p:nvPr/>
        </p:nvSpPr>
        <p:spPr>
          <a:xfrm>
            <a:off x="10698296" y="4829904"/>
            <a:ext cx="1287127" cy="1181816"/>
          </a:xfrm>
          <a:custGeom>
            <a:rect b="b" l="l" r="r" t="t"/>
            <a:pathLst>
              <a:path extrusionOk="0" h="1181816" w="1287127">
                <a:moveTo>
                  <a:pt x="0" y="0"/>
                </a:moveTo>
                <a:lnTo>
                  <a:pt x="1287126" y="0"/>
                </a:lnTo>
                <a:lnTo>
                  <a:pt x="1287126" y="1181817"/>
                </a:lnTo>
                <a:lnTo>
                  <a:pt x="0" y="1181817"/>
                </a:lnTo>
                <a:lnTo>
                  <a:pt x="0" y="0"/>
                </a:lnTo>
                <a:close/>
              </a:path>
            </a:pathLst>
          </a:custGeom>
          <a:blipFill rotWithShape="1">
            <a:blip r:embed="rId6">
              <a:alphaModFix/>
            </a:blip>
            <a:stretch>
              <a:fillRect b="0" l="0" r="0" t="0"/>
            </a:stretch>
          </a:blipFill>
          <a:ln>
            <a:noFill/>
          </a:ln>
        </p:spPr>
      </p:sp>
      <p:sp>
        <p:nvSpPr>
          <p:cNvPr id="151" name="Google Shape;151;p16"/>
          <p:cNvSpPr/>
          <p:nvPr/>
        </p:nvSpPr>
        <p:spPr>
          <a:xfrm>
            <a:off x="15132940" y="4860846"/>
            <a:ext cx="1209274" cy="1176294"/>
          </a:xfrm>
          <a:custGeom>
            <a:rect b="b" l="l" r="r" t="t"/>
            <a:pathLst>
              <a:path extrusionOk="0" h="1176294" w="1209274">
                <a:moveTo>
                  <a:pt x="0" y="0"/>
                </a:moveTo>
                <a:lnTo>
                  <a:pt x="1209274" y="0"/>
                </a:lnTo>
                <a:lnTo>
                  <a:pt x="1209274" y="1176294"/>
                </a:lnTo>
                <a:lnTo>
                  <a:pt x="0" y="1176294"/>
                </a:lnTo>
                <a:lnTo>
                  <a:pt x="0" y="0"/>
                </a:lnTo>
                <a:close/>
              </a:path>
            </a:pathLst>
          </a:custGeom>
          <a:blipFill rotWithShape="1">
            <a:blip r:embed="rId7">
              <a:alphaModFix/>
            </a:blip>
            <a:stretch>
              <a:fillRect b="0" l="0" r="0" t="0"/>
            </a:stretch>
          </a:blipFill>
          <a:ln>
            <a:noFill/>
          </a:ln>
        </p:spPr>
      </p:sp>
      <p:sp>
        <p:nvSpPr>
          <p:cNvPr id="152" name="Google Shape;152;p16"/>
          <p:cNvSpPr/>
          <p:nvPr/>
        </p:nvSpPr>
        <p:spPr>
          <a:xfrm>
            <a:off x="4545143" y="5243035"/>
            <a:ext cx="807776" cy="428121"/>
          </a:xfrm>
          <a:custGeom>
            <a:rect b="b" l="l" r="r" t="t"/>
            <a:pathLst>
              <a:path extrusionOk="0" h="428121" w="807776">
                <a:moveTo>
                  <a:pt x="0" y="0"/>
                </a:moveTo>
                <a:lnTo>
                  <a:pt x="807776" y="0"/>
                </a:lnTo>
                <a:lnTo>
                  <a:pt x="807776" y="428121"/>
                </a:lnTo>
                <a:lnTo>
                  <a:pt x="0" y="428121"/>
                </a:lnTo>
                <a:lnTo>
                  <a:pt x="0" y="0"/>
                </a:lnTo>
                <a:close/>
              </a:path>
            </a:pathLst>
          </a:custGeom>
          <a:blipFill rotWithShape="1">
            <a:blip r:embed="rId8">
              <a:alphaModFix/>
            </a:blip>
            <a:stretch>
              <a:fillRect b="0" l="0" r="0" t="0"/>
            </a:stretch>
          </a:blipFill>
          <a:ln>
            <a:noFill/>
          </a:ln>
        </p:spPr>
      </p:sp>
      <p:sp>
        <p:nvSpPr>
          <p:cNvPr id="153" name="Google Shape;153;p16"/>
          <p:cNvSpPr/>
          <p:nvPr/>
        </p:nvSpPr>
        <p:spPr>
          <a:xfrm>
            <a:off x="8855282" y="5243035"/>
            <a:ext cx="807776" cy="428121"/>
          </a:xfrm>
          <a:custGeom>
            <a:rect b="b" l="l" r="r" t="t"/>
            <a:pathLst>
              <a:path extrusionOk="0" h="428121" w="807776">
                <a:moveTo>
                  <a:pt x="0" y="0"/>
                </a:moveTo>
                <a:lnTo>
                  <a:pt x="807776" y="0"/>
                </a:lnTo>
                <a:lnTo>
                  <a:pt x="807776" y="428121"/>
                </a:lnTo>
                <a:lnTo>
                  <a:pt x="0" y="428121"/>
                </a:lnTo>
                <a:lnTo>
                  <a:pt x="0" y="0"/>
                </a:lnTo>
                <a:close/>
              </a:path>
            </a:pathLst>
          </a:custGeom>
          <a:blipFill rotWithShape="1">
            <a:blip r:embed="rId8">
              <a:alphaModFix/>
            </a:blip>
            <a:stretch>
              <a:fillRect b="0" l="0" r="0" t="0"/>
            </a:stretch>
          </a:blipFill>
          <a:ln>
            <a:noFill/>
          </a:ln>
        </p:spPr>
      </p:sp>
      <p:sp>
        <p:nvSpPr>
          <p:cNvPr id="154" name="Google Shape;154;p16"/>
          <p:cNvSpPr/>
          <p:nvPr/>
        </p:nvSpPr>
        <p:spPr>
          <a:xfrm>
            <a:off x="13165420" y="5243035"/>
            <a:ext cx="807776" cy="428121"/>
          </a:xfrm>
          <a:custGeom>
            <a:rect b="b" l="l" r="r" t="t"/>
            <a:pathLst>
              <a:path extrusionOk="0" h="428121" w="807776">
                <a:moveTo>
                  <a:pt x="0" y="0"/>
                </a:moveTo>
                <a:lnTo>
                  <a:pt x="807776" y="0"/>
                </a:lnTo>
                <a:lnTo>
                  <a:pt x="807776" y="428121"/>
                </a:lnTo>
                <a:lnTo>
                  <a:pt x="0" y="428121"/>
                </a:lnTo>
                <a:lnTo>
                  <a:pt x="0" y="0"/>
                </a:lnTo>
                <a:close/>
              </a:path>
            </a:pathLst>
          </a:custGeom>
          <a:blipFill rotWithShape="1">
            <a:blip r:embed="rId8">
              <a:alphaModFix/>
            </a:blip>
            <a:stretch>
              <a:fillRect b="0" l="0" r="0" t="0"/>
            </a:stretch>
          </a:blipFill>
          <a:ln>
            <a:noFill/>
          </a:ln>
        </p:spPr>
      </p:sp>
      <p:sp>
        <p:nvSpPr>
          <p:cNvPr id="155" name="Google Shape;155;p16"/>
          <p:cNvSpPr txBox="1"/>
          <p:nvPr/>
        </p:nvSpPr>
        <p:spPr>
          <a:xfrm>
            <a:off x="2530169" y="1053635"/>
            <a:ext cx="13227663" cy="1415804"/>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1" i="0" lang="en-US" sz="8232" u="none" cap="none" strike="noStrike">
                <a:solidFill>
                  <a:srgbClr val="000000"/>
                </a:solidFill>
                <a:latin typeface="EB Garamond SemiBold"/>
                <a:ea typeface="EB Garamond SemiBold"/>
                <a:cs typeface="EB Garamond SemiBold"/>
                <a:sym typeface="EB Garamond SemiBold"/>
              </a:rPr>
              <a:t>Introduction to Perception</a:t>
            </a:r>
            <a:endParaRPr/>
          </a:p>
        </p:txBody>
      </p:sp>
      <p:sp>
        <p:nvSpPr>
          <p:cNvPr id="156" name="Google Shape;156;p16"/>
          <p:cNvSpPr txBox="1"/>
          <p:nvPr/>
        </p:nvSpPr>
        <p:spPr>
          <a:xfrm>
            <a:off x="957201" y="6732795"/>
            <a:ext cx="3186300" cy="1438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157" name="Google Shape;157;p16"/>
          <p:cNvSpPr txBox="1"/>
          <p:nvPr/>
        </p:nvSpPr>
        <p:spPr>
          <a:xfrm>
            <a:off x="5352919" y="6732795"/>
            <a:ext cx="3186300" cy="1438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158" name="Google Shape;158;p16"/>
          <p:cNvSpPr txBox="1"/>
          <p:nvPr/>
        </p:nvSpPr>
        <p:spPr>
          <a:xfrm>
            <a:off x="9748637" y="6732795"/>
            <a:ext cx="3186300" cy="1438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159" name="Google Shape;159;p16"/>
          <p:cNvSpPr txBox="1"/>
          <p:nvPr/>
        </p:nvSpPr>
        <p:spPr>
          <a:xfrm>
            <a:off x="14144355" y="6732795"/>
            <a:ext cx="3186300" cy="1438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160" name="Google Shape;160;p16"/>
          <p:cNvSpPr txBox="1"/>
          <p:nvPr/>
        </p:nvSpPr>
        <p:spPr>
          <a:xfrm>
            <a:off x="1454258" y="3544822"/>
            <a:ext cx="2192330" cy="487808"/>
          </a:xfrm>
          <a:prstGeom prst="rect">
            <a:avLst/>
          </a:prstGeom>
          <a:noFill/>
          <a:ln>
            <a:noFill/>
          </a:ln>
        </p:spPr>
        <p:txBody>
          <a:bodyPr anchorCtr="0" anchor="t" bIns="0" lIns="0" spcFirstLastPara="1" rIns="0" wrap="square" tIns="0">
            <a:spAutoFit/>
          </a:bodyPr>
          <a:lstStyle/>
          <a:p>
            <a:pPr indent="0" lvl="0" marL="0" marR="0" rtl="0" algn="ctr">
              <a:lnSpc>
                <a:spcPct val="154020"/>
              </a:lnSpc>
              <a:spcBef>
                <a:spcPts val="0"/>
              </a:spcBef>
              <a:spcAft>
                <a:spcPts val="0"/>
              </a:spcAft>
              <a:buNone/>
            </a:pPr>
            <a:r>
              <a:rPr b="1" i="0" lang="en-US" sz="2599" u="none" cap="none" strike="noStrike">
                <a:solidFill>
                  <a:srgbClr val="000000"/>
                </a:solidFill>
                <a:latin typeface="Lato Black"/>
                <a:ea typeface="Lato Black"/>
                <a:cs typeface="Lato Black"/>
                <a:sym typeface="Lato Black"/>
              </a:rPr>
              <a:t>Key Point 01</a:t>
            </a:r>
            <a:endParaRPr/>
          </a:p>
        </p:txBody>
      </p:sp>
      <p:sp>
        <p:nvSpPr>
          <p:cNvPr id="161" name="Google Shape;161;p16"/>
          <p:cNvSpPr txBox="1"/>
          <p:nvPr/>
        </p:nvSpPr>
        <p:spPr>
          <a:xfrm>
            <a:off x="5849976" y="3544822"/>
            <a:ext cx="2192330" cy="487808"/>
          </a:xfrm>
          <a:prstGeom prst="rect">
            <a:avLst/>
          </a:prstGeom>
          <a:noFill/>
          <a:ln>
            <a:noFill/>
          </a:ln>
        </p:spPr>
        <p:txBody>
          <a:bodyPr anchorCtr="0" anchor="t" bIns="0" lIns="0" spcFirstLastPara="1" rIns="0" wrap="square" tIns="0">
            <a:spAutoFit/>
          </a:bodyPr>
          <a:lstStyle/>
          <a:p>
            <a:pPr indent="0" lvl="0" marL="0" marR="0" rtl="0" algn="ctr">
              <a:lnSpc>
                <a:spcPct val="154020"/>
              </a:lnSpc>
              <a:spcBef>
                <a:spcPts val="0"/>
              </a:spcBef>
              <a:spcAft>
                <a:spcPts val="0"/>
              </a:spcAft>
              <a:buNone/>
            </a:pPr>
            <a:r>
              <a:rPr b="1" i="0" lang="en-US" sz="2599" u="none" cap="none" strike="noStrike">
                <a:solidFill>
                  <a:srgbClr val="000000"/>
                </a:solidFill>
                <a:latin typeface="Lato Black"/>
                <a:ea typeface="Lato Black"/>
                <a:cs typeface="Lato Black"/>
                <a:sym typeface="Lato Black"/>
              </a:rPr>
              <a:t>Key Point 02</a:t>
            </a:r>
            <a:endParaRPr/>
          </a:p>
        </p:txBody>
      </p:sp>
      <p:sp>
        <p:nvSpPr>
          <p:cNvPr id="162" name="Google Shape;162;p16"/>
          <p:cNvSpPr txBox="1"/>
          <p:nvPr/>
        </p:nvSpPr>
        <p:spPr>
          <a:xfrm>
            <a:off x="10245694" y="3544822"/>
            <a:ext cx="2192330" cy="487808"/>
          </a:xfrm>
          <a:prstGeom prst="rect">
            <a:avLst/>
          </a:prstGeom>
          <a:noFill/>
          <a:ln>
            <a:noFill/>
          </a:ln>
        </p:spPr>
        <p:txBody>
          <a:bodyPr anchorCtr="0" anchor="t" bIns="0" lIns="0" spcFirstLastPara="1" rIns="0" wrap="square" tIns="0">
            <a:spAutoFit/>
          </a:bodyPr>
          <a:lstStyle/>
          <a:p>
            <a:pPr indent="0" lvl="0" marL="0" marR="0" rtl="0" algn="ctr">
              <a:lnSpc>
                <a:spcPct val="154020"/>
              </a:lnSpc>
              <a:spcBef>
                <a:spcPts val="0"/>
              </a:spcBef>
              <a:spcAft>
                <a:spcPts val="0"/>
              </a:spcAft>
              <a:buNone/>
            </a:pPr>
            <a:r>
              <a:rPr b="1" i="0" lang="en-US" sz="2599" u="none" cap="none" strike="noStrike">
                <a:solidFill>
                  <a:srgbClr val="000000"/>
                </a:solidFill>
                <a:latin typeface="Lato Black"/>
                <a:ea typeface="Lato Black"/>
                <a:cs typeface="Lato Black"/>
                <a:sym typeface="Lato Black"/>
              </a:rPr>
              <a:t>Key Point 03</a:t>
            </a:r>
            <a:endParaRPr/>
          </a:p>
        </p:txBody>
      </p:sp>
      <p:sp>
        <p:nvSpPr>
          <p:cNvPr id="163" name="Google Shape;163;p16"/>
          <p:cNvSpPr txBox="1"/>
          <p:nvPr/>
        </p:nvSpPr>
        <p:spPr>
          <a:xfrm>
            <a:off x="14641412" y="3544822"/>
            <a:ext cx="2192330" cy="487808"/>
          </a:xfrm>
          <a:prstGeom prst="rect">
            <a:avLst/>
          </a:prstGeom>
          <a:noFill/>
          <a:ln>
            <a:noFill/>
          </a:ln>
        </p:spPr>
        <p:txBody>
          <a:bodyPr anchorCtr="0" anchor="t" bIns="0" lIns="0" spcFirstLastPara="1" rIns="0" wrap="square" tIns="0">
            <a:spAutoFit/>
          </a:bodyPr>
          <a:lstStyle/>
          <a:p>
            <a:pPr indent="0" lvl="0" marL="0" marR="0" rtl="0" algn="ctr">
              <a:lnSpc>
                <a:spcPct val="154020"/>
              </a:lnSpc>
              <a:spcBef>
                <a:spcPts val="0"/>
              </a:spcBef>
              <a:spcAft>
                <a:spcPts val="0"/>
              </a:spcAft>
              <a:buNone/>
            </a:pPr>
            <a:r>
              <a:rPr b="1" i="0" lang="en-US" sz="2599" u="none" cap="none" strike="noStrike">
                <a:solidFill>
                  <a:srgbClr val="000000"/>
                </a:solidFill>
                <a:latin typeface="Lato Black"/>
                <a:ea typeface="Lato Black"/>
                <a:cs typeface="Lato Black"/>
                <a:sym typeface="Lato Black"/>
              </a:rPr>
              <a:t>Key Point 04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17"/>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pic>
        <p:nvPicPr>
          <p:cNvPr id="169" name="Google Shape;169;p17"/>
          <p:cNvPicPr preferRelativeResize="0"/>
          <p:nvPr/>
        </p:nvPicPr>
        <p:blipFill rotWithShape="1">
          <a:blip r:embed="rId4">
            <a:alphaModFix/>
          </a:blip>
          <a:srcRect b="37378" l="10644" r="418" t="589"/>
          <a:stretch/>
        </p:blipFill>
        <p:spPr>
          <a:xfrm>
            <a:off x="483530" y="3207183"/>
            <a:ext cx="7774830" cy="3615181"/>
          </a:xfrm>
          <a:prstGeom prst="rect">
            <a:avLst/>
          </a:prstGeom>
          <a:noFill/>
          <a:ln>
            <a:noFill/>
          </a:ln>
        </p:spPr>
      </p:pic>
      <p:cxnSp>
        <p:nvCxnSpPr>
          <p:cNvPr id="170" name="Google Shape;170;p17"/>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171" name="Google Shape;171;p17"/>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sp>
        <p:nvSpPr>
          <p:cNvPr id="172" name="Google Shape;172;p17"/>
          <p:cNvSpPr/>
          <p:nvPr/>
        </p:nvSpPr>
        <p:spPr>
          <a:xfrm>
            <a:off x="2889480" y="2739844"/>
            <a:ext cx="2962930" cy="934678"/>
          </a:xfrm>
          <a:custGeom>
            <a:rect b="b" l="l" r="r" t="t"/>
            <a:pathLst>
              <a:path extrusionOk="0" h="934678" w="2962930">
                <a:moveTo>
                  <a:pt x="0" y="0"/>
                </a:moveTo>
                <a:lnTo>
                  <a:pt x="2962930" y="0"/>
                </a:lnTo>
                <a:lnTo>
                  <a:pt x="2962930" y="934678"/>
                </a:lnTo>
                <a:lnTo>
                  <a:pt x="0" y="934678"/>
                </a:lnTo>
                <a:lnTo>
                  <a:pt x="0" y="0"/>
                </a:lnTo>
                <a:close/>
              </a:path>
            </a:pathLst>
          </a:custGeom>
          <a:blipFill rotWithShape="1">
            <a:blip r:embed="rId5">
              <a:alphaModFix/>
            </a:blip>
            <a:stretch>
              <a:fillRect b="0" l="0" r="0" t="0"/>
            </a:stretch>
          </a:blipFill>
          <a:ln>
            <a:noFill/>
          </a:ln>
        </p:spPr>
      </p:sp>
      <p:sp>
        <p:nvSpPr>
          <p:cNvPr id="173" name="Google Shape;173;p17"/>
          <p:cNvSpPr txBox="1"/>
          <p:nvPr/>
        </p:nvSpPr>
        <p:spPr>
          <a:xfrm>
            <a:off x="2530169" y="1053635"/>
            <a:ext cx="13227663" cy="1415804"/>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1" i="0" lang="en-US" sz="8232" u="none" cap="none" strike="noStrike">
                <a:solidFill>
                  <a:srgbClr val="000000"/>
                </a:solidFill>
                <a:latin typeface="EB Garamond SemiBold"/>
                <a:ea typeface="EB Garamond SemiBold"/>
                <a:cs typeface="EB Garamond SemiBold"/>
                <a:sym typeface="EB Garamond SemiBold"/>
              </a:rPr>
              <a:t>Key Components</a:t>
            </a:r>
            <a:endParaRPr/>
          </a:p>
        </p:txBody>
      </p:sp>
      <p:sp>
        <p:nvSpPr>
          <p:cNvPr id="174" name="Google Shape;174;p17"/>
          <p:cNvSpPr txBox="1"/>
          <p:nvPr/>
        </p:nvSpPr>
        <p:spPr>
          <a:xfrm>
            <a:off x="1833315" y="7791340"/>
            <a:ext cx="5075400" cy="695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175" name="Google Shape;175;p17"/>
          <p:cNvSpPr txBox="1"/>
          <p:nvPr/>
        </p:nvSpPr>
        <p:spPr>
          <a:xfrm>
            <a:off x="11379425" y="7791340"/>
            <a:ext cx="5075400" cy="695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176" name="Google Shape;176;p17"/>
          <p:cNvSpPr txBox="1"/>
          <p:nvPr/>
        </p:nvSpPr>
        <p:spPr>
          <a:xfrm>
            <a:off x="1833315" y="7194376"/>
            <a:ext cx="5075260" cy="434086"/>
          </a:xfrm>
          <a:prstGeom prst="rect">
            <a:avLst/>
          </a:prstGeom>
          <a:noFill/>
          <a:ln>
            <a:noFill/>
          </a:ln>
        </p:spPr>
        <p:txBody>
          <a:bodyPr anchorCtr="0" anchor="t" bIns="0" lIns="0" spcFirstLastPara="1" rIns="0" wrap="square" tIns="0">
            <a:spAutoFit/>
          </a:bodyPr>
          <a:lstStyle/>
          <a:p>
            <a:pPr indent="0" lvl="0" marL="0" marR="0" rtl="0" algn="ctr">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sp>
        <p:nvSpPr>
          <p:cNvPr id="177" name="Google Shape;177;p17"/>
          <p:cNvSpPr txBox="1"/>
          <p:nvPr/>
        </p:nvSpPr>
        <p:spPr>
          <a:xfrm>
            <a:off x="11379425" y="7194376"/>
            <a:ext cx="5075260" cy="434086"/>
          </a:xfrm>
          <a:prstGeom prst="rect">
            <a:avLst/>
          </a:prstGeom>
          <a:noFill/>
          <a:ln>
            <a:noFill/>
          </a:ln>
        </p:spPr>
        <p:txBody>
          <a:bodyPr anchorCtr="0" anchor="t" bIns="0" lIns="0" spcFirstLastPara="1" rIns="0" wrap="square" tIns="0">
            <a:spAutoFit/>
          </a:bodyPr>
          <a:lstStyle/>
          <a:p>
            <a:pPr indent="0" lvl="0" marL="0" marR="0" rtl="0" algn="ctr">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pic>
        <p:nvPicPr>
          <p:cNvPr id="178" name="Google Shape;178;p17"/>
          <p:cNvPicPr preferRelativeResize="0"/>
          <p:nvPr/>
        </p:nvPicPr>
        <p:blipFill rotWithShape="1">
          <a:blip r:embed="rId6">
            <a:alphaModFix/>
          </a:blip>
          <a:srcRect b="49324" l="8645" r="35284" t="13788"/>
          <a:stretch/>
        </p:blipFill>
        <p:spPr>
          <a:xfrm>
            <a:off x="9593299" y="3207175"/>
            <a:ext cx="8242078" cy="3615199"/>
          </a:xfrm>
          <a:prstGeom prst="rect">
            <a:avLst/>
          </a:prstGeom>
          <a:noFill/>
          <a:ln>
            <a:noFill/>
          </a:ln>
        </p:spPr>
      </p:pic>
      <p:sp>
        <p:nvSpPr>
          <p:cNvPr id="179" name="Google Shape;179;p17"/>
          <p:cNvSpPr/>
          <p:nvPr/>
        </p:nvSpPr>
        <p:spPr>
          <a:xfrm>
            <a:off x="12435590" y="2739844"/>
            <a:ext cx="2962930" cy="934678"/>
          </a:xfrm>
          <a:custGeom>
            <a:rect b="b" l="l" r="r" t="t"/>
            <a:pathLst>
              <a:path extrusionOk="0" h="934678" w="2962930">
                <a:moveTo>
                  <a:pt x="0" y="0"/>
                </a:moveTo>
                <a:lnTo>
                  <a:pt x="2962930" y="0"/>
                </a:lnTo>
                <a:lnTo>
                  <a:pt x="2962930" y="934678"/>
                </a:lnTo>
                <a:lnTo>
                  <a:pt x="0" y="934678"/>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18"/>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grpSp>
        <p:nvGrpSpPr>
          <p:cNvPr id="185" name="Google Shape;185;p18"/>
          <p:cNvGrpSpPr/>
          <p:nvPr/>
        </p:nvGrpSpPr>
        <p:grpSpPr>
          <a:xfrm>
            <a:off x="2052752" y="2035668"/>
            <a:ext cx="14182496" cy="1703566"/>
            <a:chOff x="0" y="-76200"/>
            <a:chExt cx="3735308" cy="448676"/>
          </a:xfrm>
        </p:grpSpPr>
        <p:sp>
          <p:nvSpPr>
            <p:cNvPr id="186" name="Google Shape;186;p18"/>
            <p:cNvSpPr/>
            <p:nvPr/>
          </p:nvSpPr>
          <p:spPr>
            <a:xfrm>
              <a:off x="0" y="0"/>
              <a:ext cx="3735308" cy="372476"/>
            </a:xfrm>
            <a:custGeom>
              <a:rect b="b" l="l" r="r" t="t"/>
              <a:pathLst>
                <a:path extrusionOk="0" h="372476" w="3735308">
                  <a:moveTo>
                    <a:pt x="0" y="0"/>
                  </a:moveTo>
                  <a:lnTo>
                    <a:pt x="3735308" y="0"/>
                  </a:lnTo>
                  <a:lnTo>
                    <a:pt x="3735308" y="372476"/>
                  </a:lnTo>
                  <a:lnTo>
                    <a:pt x="0" y="372476"/>
                  </a:lnTo>
                  <a:close/>
                </a:path>
              </a:pathLst>
            </a:custGeom>
            <a:solidFill>
              <a:srgbClr val="FFFFFF"/>
            </a:solidFill>
            <a:ln>
              <a:noFill/>
            </a:ln>
          </p:spPr>
        </p:sp>
        <p:sp>
          <p:nvSpPr>
            <p:cNvPr id="187" name="Google Shape;187;p18"/>
            <p:cNvSpPr txBox="1"/>
            <p:nvPr/>
          </p:nvSpPr>
          <p:spPr>
            <a:xfrm>
              <a:off x="0" y="-76200"/>
              <a:ext cx="3735308" cy="448676"/>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8" name="Google Shape;188;p18"/>
          <p:cNvGrpSpPr/>
          <p:nvPr/>
        </p:nvGrpSpPr>
        <p:grpSpPr>
          <a:xfrm>
            <a:off x="2465164" y="3742051"/>
            <a:ext cx="13357672" cy="1703566"/>
            <a:chOff x="0" y="-76200"/>
            <a:chExt cx="3518070" cy="448676"/>
          </a:xfrm>
        </p:grpSpPr>
        <p:sp>
          <p:nvSpPr>
            <p:cNvPr id="189" name="Google Shape;189;p18"/>
            <p:cNvSpPr/>
            <p:nvPr/>
          </p:nvSpPr>
          <p:spPr>
            <a:xfrm>
              <a:off x="0" y="0"/>
              <a:ext cx="3518070" cy="372476"/>
            </a:xfrm>
            <a:custGeom>
              <a:rect b="b" l="l" r="r" t="t"/>
              <a:pathLst>
                <a:path extrusionOk="0" h="372476" w="3518070">
                  <a:moveTo>
                    <a:pt x="0" y="0"/>
                  </a:moveTo>
                  <a:lnTo>
                    <a:pt x="3518070" y="0"/>
                  </a:lnTo>
                  <a:lnTo>
                    <a:pt x="3518070" y="372476"/>
                  </a:lnTo>
                  <a:lnTo>
                    <a:pt x="0" y="372476"/>
                  </a:lnTo>
                  <a:close/>
                </a:path>
              </a:pathLst>
            </a:custGeom>
            <a:solidFill>
              <a:srgbClr val="FFFFFF"/>
            </a:solidFill>
            <a:ln>
              <a:noFill/>
            </a:ln>
          </p:spPr>
        </p:sp>
        <p:sp>
          <p:nvSpPr>
            <p:cNvPr id="190" name="Google Shape;190;p18"/>
            <p:cNvSpPr txBox="1"/>
            <p:nvPr/>
          </p:nvSpPr>
          <p:spPr>
            <a:xfrm>
              <a:off x="0" y="-76200"/>
              <a:ext cx="3518070" cy="448676"/>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1" name="Google Shape;191;p18"/>
          <p:cNvGrpSpPr/>
          <p:nvPr/>
        </p:nvGrpSpPr>
        <p:grpSpPr>
          <a:xfrm>
            <a:off x="2940063" y="5448434"/>
            <a:ext cx="12407878" cy="1703566"/>
            <a:chOff x="0" y="-76200"/>
            <a:chExt cx="3267918" cy="448676"/>
          </a:xfrm>
        </p:grpSpPr>
        <p:sp>
          <p:nvSpPr>
            <p:cNvPr id="192" name="Google Shape;192;p18"/>
            <p:cNvSpPr/>
            <p:nvPr/>
          </p:nvSpPr>
          <p:spPr>
            <a:xfrm>
              <a:off x="0" y="0"/>
              <a:ext cx="3267918" cy="372476"/>
            </a:xfrm>
            <a:custGeom>
              <a:rect b="b" l="l" r="r" t="t"/>
              <a:pathLst>
                <a:path extrusionOk="0" h="372476" w="3267918">
                  <a:moveTo>
                    <a:pt x="0" y="0"/>
                  </a:moveTo>
                  <a:lnTo>
                    <a:pt x="3267918" y="0"/>
                  </a:lnTo>
                  <a:lnTo>
                    <a:pt x="3267918" y="372476"/>
                  </a:lnTo>
                  <a:lnTo>
                    <a:pt x="0" y="372476"/>
                  </a:lnTo>
                  <a:close/>
                </a:path>
              </a:pathLst>
            </a:custGeom>
            <a:solidFill>
              <a:srgbClr val="FFFFFF"/>
            </a:solidFill>
            <a:ln>
              <a:noFill/>
            </a:ln>
          </p:spPr>
        </p:sp>
        <p:sp>
          <p:nvSpPr>
            <p:cNvPr id="193" name="Google Shape;193;p18"/>
            <p:cNvSpPr txBox="1"/>
            <p:nvPr/>
          </p:nvSpPr>
          <p:spPr>
            <a:xfrm>
              <a:off x="0" y="-76200"/>
              <a:ext cx="3267917" cy="448676"/>
            </a:xfrm>
            <a:prstGeom prst="rect">
              <a:avLst/>
            </a:prstGeom>
            <a:noFill/>
            <a:ln>
              <a:noFill/>
            </a:ln>
          </p:spPr>
          <p:txBody>
            <a:bodyPr anchorCtr="0" anchor="ctr" bIns="50800" lIns="50800" spcFirstLastPara="1" rIns="50800" wrap="square" tIns="50800">
              <a:noAutofit/>
            </a:bodyPr>
            <a:lstStyle/>
            <a:p>
              <a:pPr indent="0" lvl="0" marL="0" marR="0" rtl="0" algn="ctr">
                <a:lnSpc>
                  <a:spcPct val="179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94" name="Google Shape;194;p18"/>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195" name="Google Shape;195;p18"/>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sp>
        <p:nvSpPr>
          <p:cNvPr id="196" name="Google Shape;196;p18"/>
          <p:cNvSpPr txBox="1"/>
          <p:nvPr/>
        </p:nvSpPr>
        <p:spPr>
          <a:xfrm>
            <a:off x="2385218" y="2272309"/>
            <a:ext cx="13517700" cy="456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8983" u="none" cap="none" strike="noStrike">
                <a:solidFill>
                  <a:srgbClr val="000000"/>
                </a:solidFill>
                <a:latin typeface="EB Garamond SemiBold"/>
                <a:ea typeface="EB Garamond SemiBold"/>
                <a:cs typeface="EB Garamond SemiBold"/>
                <a:sym typeface="EB Garamond SemiBold"/>
              </a:rPr>
              <a:t>Lorem ipsum dolor sit amet, consectetur adipiscing elit, sed do eiusmod tempor.</a:t>
            </a:r>
            <a:endParaRPr/>
          </a:p>
        </p:txBody>
      </p:sp>
      <p:sp>
        <p:nvSpPr>
          <p:cNvPr id="197" name="Google Shape;197;p18"/>
          <p:cNvSpPr/>
          <p:nvPr/>
        </p:nvSpPr>
        <p:spPr>
          <a:xfrm rot="-1713442">
            <a:off x="-1078604" y="4687462"/>
            <a:ext cx="2955175" cy="4114800"/>
          </a:xfrm>
          <a:custGeom>
            <a:rect b="b" l="l" r="r" t="t"/>
            <a:pathLst>
              <a:path extrusionOk="0" h="4114800" w="2955175">
                <a:moveTo>
                  <a:pt x="0" y="0"/>
                </a:moveTo>
                <a:lnTo>
                  <a:pt x="2955174" y="0"/>
                </a:lnTo>
                <a:lnTo>
                  <a:pt x="2955174" y="4114800"/>
                </a:lnTo>
                <a:lnTo>
                  <a:pt x="0" y="4114800"/>
                </a:lnTo>
                <a:lnTo>
                  <a:pt x="0" y="0"/>
                </a:lnTo>
                <a:close/>
              </a:path>
            </a:pathLst>
          </a:custGeom>
          <a:blipFill rotWithShape="1">
            <a:blip r:embed="rId4">
              <a:alphaModFix/>
            </a:blip>
            <a:stretch>
              <a:fillRect b="0" l="0" r="0" t="0"/>
            </a:stretch>
          </a:blipFill>
          <a:ln>
            <a:noFill/>
          </a:ln>
        </p:spPr>
      </p:sp>
      <p:sp>
        <p:nvSpPr>
          <p:cNvPr id="198" name="Google Shape;198;p18"/>
          <p:cNvSpPr/>
          <p:nvPr/>
        </p:nvSpPr>
        <p:spPr>
          <a:xfrm rot="4013453">
            <a:off x="16125173" y="-1673037"/>
            <a:ext cx="2955175" cy="4114800"/>
          </a:xfrm>
          <a:custGeom>
            <a:rect b="b" l="l" r="r" t="t"/>
            <a:pathLst>
              <a:path extrusionOk="0" h="4114800" w="2955175">
                <a:moveTo>
                  <a:pt x="0" y="0"/>
                </a:moveTo>
                <a:lnTo>
                  <a:pt x="2955174" y="0"/>
                </a:lnTo>
                <a:lnTo>
                  <a:pt x="2955174" y="4114800"/>
                </a:lnTo>
                <a:lnTo>
                  <a:pt x="0" y="4114800"/>
                </a:lnTo>
                <a:lnTo>
                  <a:pt x="0" y="0"/>
                </a:lnTo>
                <a:close/>
              </a:path>
            </a:pathLst>
          </a:custGeom>
          <a:blipFill rotWithShape="1">
            <a:blip r:embed="rId4">
              <a:alphaModFix/>
            </a:blip>
            <a:stretch>
              <a:fillRect b="0" l="0" r="0" t="0"/>
            </a:stretch>
          </a:blipFill>
          <a:ln>
            <a:noFill/>
          </a:ln>
        </p:spPr>
      </p:sp>
      <p:sp>
        <p:nvSpPr>
          <p:cNvPr id="199" name="Google Shape;199;p18"/>
          <p:cNvSpPr txBox="1"/>
          <p:nvPr/>
        </p:nvSpPr>
        <p:spPr>
          <a:xfrm>
            <a:off x="1844551" y="7890198"/>
            <a:ext cx="14598899" cy="355854"/>
          </a:xfrm>
          <a:prstGeom prst="rect">
            <a:avLst/>
          </a:prstGeom>
          <a:noFill/>
          <a:ln>
            <a:noFill/>
          </a:ln>
        </p:spPr>
        <p:txBody>
          <a:bodyPr anchorCtr="0" anchor="t" bIns="0" lIns="0" spcFirstLastPara="1" rIns="0" wrap="square" tIns="0">
            <a:spAutoFit/>
          </a:bodyPr>
          <a:lstStyle/>
          <a:p>
            <a:pPr indent="0" lvl="0" marL="0" marR="0" rtl="0" algn="ctr">
              <a:lnSpc>
                <a:spcPct val="129013"/>
              </a:lnSpc>
              <a:spcBef>
                <a:spcPts val="0"/>
              </a:spcBef>
              <a:spcAft>
                <a:spcPts val="0"/>
              </a:spcAft>
              <a:buNone/>
            </a:pPr>
            <a:r>
              <a:rPr b="0" i="0" lang="en-US" sz="2199" u="none" cap="none" strike="noStrike">
                <a:solidFill>
                  <a:srgbClr val="000000"/>
                </a:solidFill>
                <a:latin typeface="Lato"/>
                <a:ea typeface="Lato"/>
                <a:cs typeface="Lato"/>
                <a:sym typeface="Lato"/>
              </a:rPr>
              <a:t>Lorem ipsum dolor sit amet, consectetur adipiscing elit, sed do eiusmod tempor.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p19"/>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pic>
        <p:nvPicPr>
          <p:cNvPr id="205" name="Google Shape;205;p19"/>
          <p:cNvPicPr preferRelativeResize="0"/>
          <p:nvPr/>
        </p:nvPicPr>
        <p:blipFill rotWithShape="1">
          <a:blip r:embed="rId4">
            <a:alphaModFix/>
          </a:blip>
          <a:srcRect b="22290" l="24229" r="23507" t="32749"/>
          <a:stretch/>
        </p:blipFill>
        <p:spPr>
          <a:xfrm>
            <a:off x="0" y="3189668"/>
            <a:ext cx="11023906" cy="5690053"/>
          </a:xfrm>
          <a:prstGeom prst="rect">
            <a:avLst/>
          </a:prstGeom>
          <a:noFill/>
          <a:ln>
            <a:noFill/>
          </a:ln>
        </p:spPr>
      </p:pic>
      <p:cxnSp>
        <p:nvCxnSpPr>
          <p:cNvPr id="206" name="Google Shape;206;p19"/>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207" name="Google Shape;207;p19"/>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sp>
        <p:nvSpPr>
          <p:cNvPr id="208" name="Google Shape;208;p19"/>
          <p:cNvSpPr/>
          <p:nvPr/>
        </p:nvSpPr>
        <p:spPr>
          <a:xfrm>
            <a:off x="10252706" y="3189668"/>
            <a:ext cx="1542400" cy="1519264"/>
          </a:xfrm>
          <a:custGeom>
            <a:rect b="b" l="l" r="r" t="t"/>
            <a:pathLst>
              <a:path extrusionOk="0" h="1519264" w="1542400">
                <a:moveTo>
                  <a:pt x="0" y="0"/>
                </a:moveTo>
                <a:lnTo>
                  <a:pt x="1542400" y="0"/>
                </a:lnTo>
                <a:lnTo>
                  <a:pt x="1542400" y="1519264"/>
                </a:lnTo>
                <a:lnTo>
                  <a:pt x="0" y="1519264"/>
                </a:lnTo>
                <a:lnTo>
                  <a:pt x="0" y="0"/>
                </a:lnTo>
                <a:close/>
              </a:path>
            </a:pathLst>
          </a:custGeom>
          <a:blipFill rotWithShape="1">
            <a:blip r:embed="rId5">
              <a:alphaModFix/>
            </a:blip>
            <a:stretch>
              <a:fillRect b="0" l="0" r="0" t="0"/>
            </a:stretch>
          </a:blipFill>
          <a:ln>
            <a:noFill/>
          </a:ln>
        </p:spPr>
      </p:sp>
      <p:sp>
        <p:nvSpPr>
          <p:cNvPr id="209" name="Google Shape;209;p19"/>
          <p:cNvSpPr/>
          <p:nvPr/>
        </p:nvSpPr>
        <p:spPr>
          <a:xfrm>
            <a:off x="10252706" y="7360457"/>
            <a:ext cx="1542400" cy="1519264"/>
          </a:xfrm>
          <a:custGeom>
            <a:rect b="b" l="l" r="r" t="t"/>
            <a:pathLst>
              <a:path extrusionOk="0" h="1519264" w="1542400">
                <a:moveTo>
                  <a:pt x="0" y="0"/>
                </a:moveTo>
                <a:lnTo>
                  <a:pt x="1542400" y="0"/>
                </a:lnTo>
                <a:lnTo>
                  <a:pt x="1542400" y="1519264"/>
                </a:lnTo>
                <a:lnTo>
                  <a:pt x="0" y="1519264"/>
                </a:lnTo>
                <a:lnTo>
                  <a:pt x="0" y="0"/>
                </a:lnTo>
                <a:close/>
              </a:path>
            </a:pathLst>
          </a:custGeom>
          <a:blipFill rotWithShape="1">
            <a:blip r:embed="rId5">
              <a:alphaModFix/>
            </a:blip>
            <a:stretch>
              <a:fillRect b="0" l="0" r="0" t="0"/>
            </a:stretch>
          </a:blipFill>
          <a:ln>
            <a:noFill/>
          </a:ln>
        </p:spPr>
      </p:sp>
      <p:sp>
        <p:nvSpPr>
          <p:cNvPr id="210" name="Google Shape;210;p19"/>
          <p:cNvSpPr/>
          <p:nvPr/>
        </p:nvSpPr>
        <p:spPr>
          <a:xfrm>
            <a:off x="10252706" y="5275063"/>
            <a:ext cx="1542400" cy="1519264"/>
          </a:xfrm>
          <a:custGeom>
            <a:rect b="b" l="l" r="r" t="t"/>
            <a:pathLst>
              <a:path extrusionOk="0" h="1519264" w="1542400">
                <a:moveTo>
                  <a:pt x="0" y="0"/>
                </a:moveTo>
                <a:lnTo>
                  <a:pt x="1542400" y="0"/>
                </a:lnTo>
                <a:lnTo>
                  <a:pt x="1542400" y="1519264"/>
                </a:lnTo>
                <a:lnTo>
                  <a:pt x="0" y="1519264"/>
                </a:lnTo>
                <a:lnTo>
                  <a:pt x="0" y="0"/>
                </a:lnTo>
                <a:close/>
              </a:path>
            </a:pathLst>
          </a:custGeom>
          <a:blipFill rotWithShape="1">
            <a:blip r:embed="rId5">
              <a:alphaModFix/>
            </a:blip>
            <a:stretch>
              <a:fillRect b="0" l="0" r="0" t="0"/>
            </a:stretch>
          </a:blipFill>
          <a:ln>
            <a:noFill/>
          </a:ln>
        </p:spPr>
      </p:sp>
      <p:sp>
        <p:nvSpPr>
          <p:cNvPr id="211" name="Google Shape;211;p19"/>
          <p:cNvSpPr/>
          <p:nvPr/>
        </p:nvSpPr>
        <p:spPr>
          <a:xfrm>
            <a:off x="10723254" y="3483113"/>
            <a:ext cx="601304" cy="868024"/>
          </a:xfrm>
          <a:custGeom>
            <a:rect b="b" l="l" r="r" t="t"/>
            <a:pathLst>
              <a:path extrusionOk="0" h="868024" w="601304">
                <a:moveTo>
                  <a:pt x="0" y="0"/>
                </a:moveTo>
                <a:lnTo>
                  <a:pt x="601304" y="0"/>
                </a:lnTo>
                <a:lnTo>
                  <a:pt x="601304" y="868025"/>
                </a:lnTo>
                <a:lnTo>
                  <a:pt x="0" y="868025"/>
                </a:lnTo>
                <a:lnTo>
                  <a:pt x="0" y="0"/>
                </a:lnTo>
                <a:close/>
              </a:path>
            </a:pathLst>
          </a:custGeom>
          <a:blipFill rotWithShape="1">
            <a:blip r:embed="rId6">
              <a:alphaModFix/>
            </a:blip>
            <a:stretch>
              <a:fillRect b="0" l="0" r="0" t="0"/>
            </a:stretch>
          </a:blipFill>
          <a:ln>
            <a:noFill/>
          </a:ln>
        </p:spPr>
      </p:sp>
      <p:sp>
        <p:nvSpPr>
          <p:cNvPr id="212" name="Google Shape;212;p19"/>
          <p:cNvSpPr/>
          <p:nvPr/>
        </p:nvSpPr>
        <p:spPr>
          <a:xfrm>
            <a:off x="10595782" y="5606570"/>
            <a:ext cx="856248" cy="856248"/>
          </a:xfrm>
          <a:custGeom>
            <a:rect b="b" l="l" r="r" t="t"/>
            <a:pathLst>
              <a:path extrusionOk="0" h="856248" w="856248">
                <a:moveTo>
                  <a:pt x="0" y="0"/>
                </a:moveTo>
                <a:lnTo>
                  <a:pt x="856248" y="0"/>
                </a:lnTo>
                <a:lnTo>
                  <a:pt x="856248" y="856249"/>
                </a:lnTo>
                <a:lnTo>
                  <a:pt x="0" y="856249"/>
                </a:lnTo>
                <a:lnTo>
                  <a:pt x="0" y="0"/>
                </a:lnTo>
                <a:close/>
              </a:path>
            </a:pathLst>
          </a:custGeom>
          <a:blipFill rotWithShape="1">
            <a:blip r:embed="rId7">
              <a:alphaModFix/>
            </a:blip>
            <a:stretch>
              <a:fillRect b="0" l="0" r="0" t="0"/>
            </a:stretch>
          </a:blipFill>
          <a:ln>
            <a:noFill/>
          </a:ln>
        </p:spPr>
      </p:sp>
      <p:sp>
        <p:nvSpPr>
          <p:cNvPr id="213" name="Google Shape;213;p19"/>
          <p:cNvSpPr/>
          <p:nvPr/>
        </p:nvSpPr>
        <p:spPr>
          <a:xfrm>
            <a:off x="10595782" y="7717767"/>
            <a:ext cx="856248" cy="832896"/>
          </a:xfrm>
          <a:custGeom>
            <a:rect b="b" l="l" r="r" t="t"/>
            <a:pathLst>
              <a:path extrusionOk="0" h="832896" w="856248">
                <a:moveTo>
                  <a:pt x="0" y="0"/>
                </a:moveTo>
                <a:lnTo>
                  <a:pt x="856248" y="0"/>
                </a:lnTo>
                <a:lnTo>
                  <a:pt x="856248" y="832897"/>
                </a:lnTo>
                <a:lnTo>
                  <a:pt x="0" y="832897"/>
                </a:lnTo>
                <a:lnTo>
                  <a:pt x="0" y="0"/>
                </a:lnTo>
                <a:close/>
              </a:path>
            </a:pathLst>
          </a:custGeom>
          <a:blipFill rotWithShape="1">
            <a:blip r:embed="rId8">
              <a:alphaModFix/>
            </a:blip>
            <a:stretch>
              <a:fillRect b="0" l="0" r="0" t="0"/>
            </a:stretch>
          </a:blipFill>
          <a:ln>
            <a:noFill/>
          </a:ln>
        </p:spPr>
      </p:sp>
      <p:sp>
        <p:nvSpPr>
          <p:cNvPr id="214" name="Google Shape;214;p19"/>
          <p:cNvSpPr/>
          <p:nvPr/>
        </p:nvSpPr>
        <p:spPr>
          <a:xfrm rot="4747003">
            <a:off x="576851" y="1551830"/>
            <a:ext cx="1303921" cy="3275677"/>
          </a:xfrm>
          <a:custGeom>
            <a:rect b="b" l="l" r="r" t="t"/>
            <a:pathLst>
              <a:path extrusionOk="0" h="3275677" w="1303921">
                <a:moveTo>
                  <a:pt x="0" y="0"/>
                </a:moveTo>
                <a:lnTo>
                  <a:pt x="1303921" y="0"/>
                </a:lnTo>
                <a:lnTo>
                  <a:pt x="1303921" y="3275677"/>
                </a:lnTo>
                <a:lnTo>
                  <a:pt x="0" y="3275677"/>
                </a:lnTo>
                <a:lnTo>
                  <a:pt x="0" y="0"/>
                </a:lnTo>
                <a:close/>
              </a:path>
            </a:pathLst>
          </a:custGeom>
          <a:blipFill rotWithShape="1">
            <a:blip r:embed="rId9">
              <a:alphaModFix/>
            </a:blip>
            <a:stretch>
              <a:fillRect b="-35910" l="0" r="-293576" t="0"/>
            </a:stretch>
          </a:blipFill>
          <a:ln>
            <a:noFill/>
          </a:ln>
        </p:spPr>
      </p:sp>
      <p:sp>
        <p:nvSpPr>
          <p:cNvPr id="215" name="Google Shape;215;p19"/>
          <p:cNvSpPr txBox="1"/>
          <p:nvPr/>
        </p:nvSpPr>
        <p:spPr>
          <a:xfrm>
            <a:off x="2530169" y="1053635"/>
            <a:ext cx="13227663" cy="1415804"/>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1" i="0" lang="en-US" sz="8232" u="none" cap="none" strike="noStrike">
                <a:solidFill>
                  <a:srgbClr val="000000"/>
                </a:solidFill>
                <a:latin typeface="EB Garamond SemiBold"/>
                <a:ea typeface="EB Garamond SemiBold"/>
                <a:cs typeface="EB Garamond SemiBold"/>
                <a:sym typeface="EB Garamond SemiBold"/>
              </a:rPr>
              <a:t>Types of Perception</a:t>
            </a:r>
            <a:endParaRPr/>
          </a:p>
        </p:txBody>
      </p:sp>
      <p:grpSp>
        <p:nvGrpSpPr>
          <p:cNvPr id="216" name="Google Shape;216;p19"/>
          <p:cNvGrpSpPr/>
          <p:nvPr/>
        </p:nvGrpSpPr>
        <p:grpSpPr>
          <a:xfrm>
            <a:off x="12207438" y="3283724"/>
            <a:ext cx="5075260" cy="1285908"/>
            <a:chOff x="0" y="-85725"/>
            <a:chExt cx="6767013" cy="1714543"/>
          </a:xfrm>
        </p:grpSpPr>
        <p:sp>
          <p:nvSpPr>
            <p:cNvPr id="217" name="Google Shape;217;p19"/>
            <p:cNvSpPr txBox="1"/>
            <p:nvPr/>
          </p:nvSpPr>
          <p:spPr>
            <a:xfrm>
              <a:off x="0" y="581322"/>
              <a:ext cx="6767013" cy="1047496"/>
            </a:xfrm>
            <a:prstGeom prst="rect">
              <a:avLst/>
            </a:prstGeom>
            <a:noFill/>
            <a:ln>
              <a:noFill/>
            </a:ln>
          </p:spPr>
          <p:txBody>
            <a:bodyPr anchorCtr="0" anchor="t" bIns="0" lIns="0" spcFirstLastPara="1" rIns="0" wrap="square" tIns="0">
              <a:spAutoFit/>
            </a:bodyPr>
            <a:lstStyle/>
            <a:p>
              <a:pPr indent="0" lvl="0" marL="0" marR="0" rtl="0" algn="l">
                <a:lnSpc>
                  <a:spcPct val="154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218" name="Google Shape;218;p19"/>
            <p:cNvSpPr txBox="1"/>
            <p:nvPr/>
          </p:nvSpPr>
          <p:spPr>
            <a:xfrm>
              <a:off x="0" y="-85725"/>
              <a:ext cx="6767013" cy="550207"/>
            </a:xfrm>
            <a:prstGeom prst="rect">
              <a:avLst/>
            </a:prstGeom>
            <a:noFill/>
            <a:ln>
              <a:noFill/>
            </a:ln>
          </p:spPr>
          <p:txBody>
            <a:bodyPr anchorCtr="0" anchor="t" bIns="0" lIns="0" spcFirstLastPara="1" rIns="0" wrap="square" tIns="0">
              <a:spAutoFit/>
            </a:bodyPr>
            <a:lstStyle/>
            <a:p>
              <a:pPr indent="0" lvl="0" marL="0" marR="0" rtl="0" algn="l">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grpSp>
      <p:grpSp>
        <p:nvGrpSpPr>
          <p:cNvPr id="219" name="Google Shape;219;p19"/>
          <p:cNvGrpSpPr/>
          <p:nvPr/>
        </p:nvGrpSpPr>
        <p:grpSpPr>
          <a:xfrm>
            <a:off x="12207438" y="5371419"/>
            <a:ext cx="5075260" cy="1285908"/>
            <a:chOff x="0" y="-85725"/>
            <a:chExt cx="6767013" cy="1714543"/>
          </a:xfrm>
        </p:grpSpPr>
        <p:sp>
          <p:nvSpPr>
            <p:cNvPr id="220" name="Google Shape;220;p19"/>
            <p:cNvSpPr txBox="1"/>
            <p:nvPr/>
          </p:nvSpPr>
          <p:spPr>
            <a:xfrm>
              <a:off x="0" y="581322"/>
              <a:ext cx="6767013" cy="1047496"/>
            </a:xfrm>
            <a:prstGeom prst="rect">
              <a:avLst/>
            </a:prstGeom>
            <a:noFill/>
            <a:ln>
              <a:noFill/>
            </a:ln>
          </p:spPr>
          <p:txBody>
            <a:bodyPr anchorCtr="0" anchor="t" bIns="0" lIns="0" spcFirstLastPara="1" rIns="0" wrap="square" tIns="0">
              <a:spAutoFit/>
            </a:bodyPr>
            <a:lstStyle/>
            <a:p>
              <a:pPr indent="0" lvl="0" marL="0" marR="0" rtl="0" algn="l">
                <a:lnSpc>
                  <a:spcPct val="154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221" name="Google Shape;221;p19"/>
            <p:cNvSpPr txBox="1"/>
            <p:nvPr/>
          </p:nvSpPr>
          <p:spPr>
            <a:xfrm>
              <a:off x="0" y="-85725"/>
              <a:ext cx="6767013" cy="550207"/>
            </a:xfrm>
            <a:prstGeom prst="rect">
              <a:avLst/>
            </a:prstGeom>
            <a:noFill/>
            <a:ln>
              <a:noFill/>
            </a:ln>
          </p:spPr>
          <p:txBody>
            <a:bodyPr anchorCtr="0" anchor="t" bIns="0" lIns="0" spcFirstLastPara="1" rIns="0" wrap="square" tIns="0">
              <a:spAutoFit/>
            </a:bodyPr>
            <a:lstStyle/>
            <a:p>
              <a:pPr indent="0" lvl="0" marL="0" marR="0" rtl="0" algn="l">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grpSp>
      <p:grpSp>
        <p:nvGrpSpPr>
          <p:cNvPr id="222" name="Google Shape;222;p19"/>
          <p:cNvGrpSpPr/>
          <p:nvPr/>
        </p:nvGrpSpPr>
        <p:grpSpPr>
          <a:xfrm>
            <a:off x="12207438" y="7459115"/>
            <a:ext cx="5075260" cy="1285908"/>
            <a:chOff x="0" y="-85725"/>
            <a:chExt cx="6767013" cy="1714543"/>
          </a:xfrm>
        </p:grpSpPr>
        <p:sp>
          <p:nvSpPr>
            <p:cNvPr id="223" name="Google Shape;223;p19"/>
            <p:cNvSpPr txBox="1"/>
            <p:nvPr/>
          </p:nvSpPr>
          <p:spPr>
            <a:xfrm>
              <a:off x="0" y="581322"/>
              <a:ext cx="6767013" cy="1047496"/>
            </a:xfrm>
            <a:prstGeom prst="rect">
              <a:avLst/>
            </a:prstGeom>
            <a:noFill/>
            <a:ln>
              <a:noFill/>
            </a:ln>
          </p:spPr>
          <p:txBody>
            <a:bodyPr anchorCtr="0" anchor="t" bIns="0" lIns="0" spcFirstLastPara="1" rIns="0" wrap="square" tIns="0">
              <a:spAutoFit/>
            </a:bodyPr>
            <a:lstStyle/>
            <a:p>
              <a:pPr indent="0" lvl="0" marL="0" marR="0" rtl="0" algn="l">
                <a:lnSpc>
                  <a:spcPct val="154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
          <p:nvSpPr>
            <p:cNvPr id="224" name="Google Shape;224;p19"/>
            <p:cNvSpPr txBox="1"/>
            <p:nvPr/>
          </p:nvSpPr>
          <p:spPr>
            <a:xfrm>
              <a:off x="0" y="-85725"/>
              <a:ext cx="6767013" cy="550207"/>
            </a:xfrm>
            <a:prstGeom prst="rect">
              <a:avLst/>
            </a:prstGeom>
            <a:noFill/>
            <a:ln>
              <a:noFill/>
            </a:ln>
          </p:spPr>
          <p:txBody>
            <a:bodyPr anchorCtr="0" anchor="t" bIns="0" lIns="0" spcFirstLastPara="1" rIns="0" wrap="square" tIns="0">
              <a:spAutoFit/>
            </a:bodyPr>
            <a:lstStyle/>
            <a:p>
              <a:pPr indent="0" lvl="0" marL="0" marR="0" rtl="0" algn="l">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an important key point here</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20"/>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pic>
        <p:nvPicPr>
          <p:cNvPr id="230" name="Google Shape;230;p20"/>
          <p:cNvPicPr preferRelativeResize="0"/>
          <p:nvPr/>
        </p:nvPicPr>
        <p:blipFill rotWithShape="1">
          <a:blip r:embed="rId4">
            <a:alphaModFix/>
          </a:blip>
          <a:srcRect b="11603" l="0" r="0" t="4021"/>
          <a:stretch/>
        </p:blipFill>
        <p:spPr>
          <a:xfrm>
            <a:off x="0" y="0"/>
            <a:ext cx="18288000" cy="10287000"/>
          </a:xfrm>
          <a:prstGeom prst="rect">
            <a:avLst/>
          </a:prstGeom>
          <a:noFill/>
          <a:ln>
            <a:noFill/>
          </a:ln>
        </p:spPr>
      </p:pic>
      <p:pic>
        <p:nvPicPr>
          <p:cNvPr id="231" name="Google Shape;231;p20"/>
          <p:cNvPicPr preferRelativeResize="0"/>
          <p:nvPr/>
        </p:nvPicPr>
        <p:blipFill rotWithShape="1">
          <a:blip r:embed="rId3">
            <a:alphaModFix amt="90000"/>
          </a:blip>
          <a:srcRect b="0" l="4945" r="3758" t="2638"/>
          <a:stretch/>
        </p:blipFill>
        <p:spPr>
          <a:xfrm>
            <a:off x="14566943" y="0"/>
            <a:ext cx="2968582" cy="4131592"/>
          </a:xfrm>
          <a:prstGeom prst="rect">
            <a:avLst/>
          </a:prstGeom>
          <a:noFill/>
          <a:ln>
            <a:noFill/>
          </a:ln>
        </p:spPr>
      </p:pic>
      <p:pic>
        <p:nvPicPr>
          <p:cNvPr id="232" name="Google Shape;232;p20"/>
          <p:cNvPicPr preferRelativeResize="0"/>
          <p:nvPr/>
        </p:nvPicPr>
        <p:blipFill rotWithShape="1">
          <a:blip r:embed="rId3">
            <a:alphaModFix amt="90000"/>
          </a:blip>
          <a:srcRect b="36132" l="1185" r="0" t="38771"/>
          <a:stretch/>
        </p:blipFill>
        <p:spPr>
          <a:xfrm>
            <a:off x="0" y="6069679"/>
            <a:ext cx="9144000" cy="3030849"/>
          </a:xfrm>
          <a:prstGeom prst="rect">
            <a:avLst/>
          </a:prstGeom>
          <a:noFill/>
          <a:ln>
            <a:noFill/>
          </a:ln>
        </p:spPr>
      </p:pic>
      <p:sp>
        <p:nvSpPr>
          <p:cNvPr id="233" name="Google Shape;233;p20"/>
          <p:cNvSpPr txBox="1"/>
          <p:nvPr/>
        </p:nvSpPr>
        <p:spPr>
          <a:xfrm>
            <a:off x="14927684" y="695325"/>
            <a:ext cx="2331616" cy="3060219"/>
          </a:xfrm>
          <a:prstGeom prst="rect">
            <a:avLst/>
          </a:prstGeom>
          <a:noFill/>
          <a:ln>
            <a:noFill/>
          </a:ln>
        </p:spPr>
        <p:txBody>
          <a:bodyPr anchorCtr="0" anchor="t" bIns="0" lIns="0" spcFirstLastPara="1" rIns="0" wrap="square" tIns="0">
            <a:spAutoFit/>
          </a:bodyPr>
          <a:lstStyle/>
          <a:p>
            <a:pPr indent="0" lvl="0" marL="0" marR="0" rtl="0" algn="r">
              <a:lnSpc>
                <a:spcPct val="140004"/>
              </a:lnSpc>
              <a:spcBef>
                <a:spcPts val="0"/>
              </a:spcBef>
              <a:spcAft>
                <a:spcPts val="0"/>
              </a:spcAft>
              <a:buNone/>
            </a:pPr>
            <a:r>
              <a:rPr b="1" i="0" lang="en-US" sz="17893" u="none" cap="none" strike="noStrike">
                <a:solidFill>
                  <a:srgbClr val="000000"/>
                </a:solidFill>
                <a:latin typeface="EB Garamond SemiBold"/>
                <a:ea typeface="EB Garamond SemiBold"/>
                <a:cs typeface="EB Garamond SemiBold"/>
                <a:sym typeface="EB Garamond SemiBold"/>
              </a:rPr>
              <a:t>02</a:t>
            </a:r>
            <a:endParaRPr/>
          </a:p>
        </p:txBody>
      </p:sp>
      <p:sp>
        <p:nvSpPr>
          <p:cNvPr id="234" name="Google Shape;234;p20"/>
          <p:cNvSpPr txBox="1"/>
          <p:nvPr/>
        </p:nvSpPr>
        <p:spPr>
          <a:xfrm>
            <a:off x="1028700" y="6335347"/>
            <a:ext cx="7537608" cy="1209155"/>
          </a:xfrm>
          <a:prstGeom prst="rect">
            <a:avLst/>
          </a:prstGeom>
          <a:noFill/>
          <a:ln>
            <a:noFill/>
          </a:ln>
        </p:spPr>
        <p:txBody>
          <a:bodyPr anchorCtr="0" anchor="t" bIns="0" lIns="0" spcFirstLastPara="1" rIns="0" wrap="square" tIns="0">
            <a:spAutoFit/>
          </a:bodyPr>
          <a:lstStyle/>
          <a:p>
            <a:pPr indent="0" lvl="0" marL="0" marR="0" rtl="0" algn="l">
              <a:lnSpc>
                <a:spcPct val="129016"/>
              </a:lnSpc>
              <a:spcBef>
                <a:spcPts val="0"/>
              </a:spcBef>
              <a:spcAft>
                <a:spcPts val="0"/>
              </a:spcAft>
              <a:buNone/>
            </a:pPr>
            <a:r>
              <a:rPr b="1" i="0" lang="en-US" sz="7544" u="none" cap="none" strike="noStrike">
                <a:solidFill>
                  <a:srgbClr val="000000"/>
                </a:solidFill>
                <a:latin typeface="Lato Black"/>
                <a:ea typeface="Lato Black"/>
                <a:cs typeface="Lato Black"/>
                <a:sym typeface="Lato Black"/>
              </a:rPr>
              <a:t>Write a subtitle</a:t>
            </a:r>
            <a:endParaRPr/>
          </a:p>
        </p:txBody>
      </p:sp>
      <p:sp>
        <p:nvSpPr>
          <p:cNvPr id="235" name="Google Shape;235;p20"/>
          <p:cNvSpPr txBox="1"/>
          <p:nvPr/>
        </p:nvSpPr>
        <p:spPr>
          <a:xfrm>
            <a:off x="1028700" y="7660704"/>
            <a:ext cx="5728299" cy="884682"/>
          </a:xfrm>
          <a:prstGeom prst="rect">
            <a:avLst/>
          </a:prstGeom>
          <a:noFill/>
          <a:ln>
            <a:noFill/>
          </a:ln>
        </p:spPr>
        <p:txBody>
          <a:bodyPr anchorCtr="0" anchor="t" bIns="0" lIns="0" spcFirstLastPara="1" rIns="0" wrap="square" tIns="0">
            <a:spAutoFit/>
          </a:bodyPr>
          <a:lstStyle/>
          <a:p>
            <a:pPr indent="0" lvl="0" marL="0" marR="0" rtl="0" algn="l">
              <a:lnSpc>
                <a:spcPct val="174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id="240" name="Google Shape;240;p21"/>
          <p:cNvPicPr preferRelativeResize="0"/>
          <p:nvPr/>
        </p:nvPicPr>
        <p:blipFill rotWithShape="1">
          <a:blip r:embed="rId3">
            <a:alphaModFix amt="90000"/>
          </a:blip>
          <a:srcRect b="27698" l="1912" r="725" t="30337"/>
          <a:stretch/>
        </p:blipFill>
        <p:spPr>
          <a:xfrm>
            <a:off x="0" y="0"/>
            <a:ext cx="18288000" cy="10287000"/>
          </a:xfrm>
          <a:prstGeom prst="rect">
            <a:avLst/>
          </a:prstGeom>
          <a:noFill/>
          <a:ln>
            <a:noFill/>
          </a:ln>
        </p:spPr>
      </p:pic>
      <p:cxnSp>
        <p:nvCxnSpPr>
          <p:cNvPr id="241" name="Google Shape;241;p21"/>
          <p:cNvCxnSpPr/>
          <p:nvPr/>
        </p:nvCxnSpPr>
        <p:spPr>
          <a:xfrm>
            <a:off x="1028700" y="651273"/>
            <a:ext cx="16230600" cy="0"/>
          </a:xfrm>
          <a:prstGeom prst="straightConnector1">
            <a:avLst/>
          </a:prstGeom>
          <a:noFill/>
          <a:ln cap="flat" cmpd="sng" w="38100">
            <a:solidFill>
              <a:srgbClr val="000000"/>
            </a:solidFill>
            <a:prstDash val="solid"/>
            <a:round/>
            <a:headEnd len="sm" w="sm" type="none"/>
            <a:tailEnd len="sm" w="sm" type="none"/>
          </a:ln>
        </p:spPr>
      </p:cxnSp>
      <p:cxnSp>
        <p:nvCxnSpPr>
          <p:cNvPr id="242" name="Google Shape;242;p21"/>
          <p:cNvCxnSpPr/>
          <p:nvPr/>
        </p:nvCxnSpPr>
        <p:spPr>
          <a:xfrm>
            <a:off x="1028700" y="9635727"/>
            <a:ext cx="16230600" cy="0"/>
          </a:xfrm>
          <a:prstGeom prst="straightConnector1">
            <a:avLst/>
          </a:prstGeom>
          <a:noFill/>
          <a:ln cap="flat" cmpd="sng" w="38100">
            <a:solidFill>
              <a:srgbClr val="000000"/>
            </a:solidFill>
            <a:prstDash val="solid"/>
            <a:round/>
            <a:headEnd len="sm" w="sm" type="none"/>
            <a:tailEnd len="sm" w="sm" type="none"/>
          </a:ln>
        </p:spPr>
      </p:cxnSp>
      <p:pic>
        <p:nvPicPr>
          <p:cNvPr id="243" name="Google Shape;243;p21"/>
          <p:cNvPicPr preferRelativeResize="0"/>
          <p:nvPr/>
        </p:nvPicPr>
        <p:blipFill rotWithShape="1">
          <a:blip r:embed="rId4">
            <a:alphaModFix/>
          </a:blip>
          <a:srcRect b="0" l="0" r="0" t="0"/>
          <a:stretch/>
        </p:blipFill>
        <p:spPr>
          <a:xfrm>
            <a:off x="1632827" y="4221655"/>
            <a:ext cx="3654964" cy="2132063"/>
          </a:xfrm>
          <a:prstGeom prst="rect">
            <a:avLst/>
          </a:prstGeom>
          <a:noFill/>
          <a:ln>
            <a:noFill/>
          </a:ln>
        </p:spPr>
      </p:pic>
      <p:pic>
        <p:nvPicPr>
          <p:cNvPr id="244" name="Google Shape;244;p21"/>
          <p:cNvPicPr preferRelativeResize="0"/>
          <p:nvPr/>
        </p:nvPicPr>
        <p:blipFill rotWithShape="1">
          <a:blip r:embed="rId5">
            <a:alphaModFix/>
          </a:blip>
          <a:srcRect b="0" l="0" r="0" t="0"/>
          <a:stretch/>
        </p:blipFill>
        <p:spPr>
          <a:xfrm>
            <a:off x="13000210" y="4221655"/>
            <a:ext cx="3654964" cy="2132063"/>
          </a:xfrm>
          <a:prstGeom prst="rect">
            <a:avLst/>
          </a:prstGeom>
          <a:noFill/>
          <a:ln>
            <a:noFill/>
          </a:ln>
        </p:spPr>
      </p:pic>
      <p:pic>
        <p:nvPicPr>
          <p:cNvPr id="245" name="Google Shape;245;p21"/>
          <p:cNvPicPr preferRelativeResize="0"/>
          <p:nvPr/>
        </p:nvPicPr>
        <p:blipFill rotWithShape="1">
          <a:blip r:embed="rId6">
            <a:alphaModFix/>
          </a:blip>
          <a:srcRect b="0" l="0" r="0" t="0"/>
          <a:stretch/>
        </p:blipFill>
        <p:spPr>
          <a:xfrm>
            <a:off x="7316518" y="4221655"/>
            <a:ext cx="3654964" cy="2132063"/>
          </a:xfrm>
          <a:prstGeom prst="rect">
            <a:avLst/>
          </a:prstGeom>
          <a:noFill/>
          <a:ln>
            <a:noFill/>
          </a:ln>
        </p:spPr>
      </p:pic>
      <p:sp>
        <p:nvSpPr>
          <p:cNvPr id="246" name="Google Shape;246;p21"/>
          <p:cNvSpPr/>
          <p:nvPr/>
        </p:nvSpPr>
        <p:spPr>
          <a:xfrm>
            <a:off x="17078251" y="-841840"/>
            <a:ext cx="606933" cy="4114800"/>
          </a:xfrm>
          <a:custGeom>
            <a:rect b="b" l="l" r="r" t="t"/>
            <a:pathLst>
              <a:path extrusionOk="0" h="4114800" w="606933">
                <a:moveTo>
                  <a:pt x="0" y="0"/>
                </a:moveTo>
                <a:lnTo>
                  <a:pt x="606933" y="0"/>
                </a:lnTo>
                <a:lnTo>
                  <a:pt x="606933" y="4114800"/>
                </a:lnTo>
                <a:lnTo>
                  <a:pt x="0" y="4114800"/>
                </a:lnTo>
                <a:lnTo>
                  <a:pt x="0" y="0"/>
                </a:lnTo>
                <a:close/>
              </a:path>
            </a:pathLst>
          </a:custGeom>
          <a:blipFill rotWithShape="1">
            <a:blip r:embed="rId7">
              <a:alphaModFix/>
            </a:blip>
            <a:stretch>
              <a:fillRect b="0" l="0" r="0" t="0"/>
            </a:stretch>
          </a:blipFill>
          <a:ln>
            <a:noFill/>
          </a:ln>
        </p:spPr>
      </p:sp>
      <p:sp>
        <p:nvSpPr>
          <p:cNvPr id="247" name="Google Shape;247;p21"/>
          <p:cNvSpPr txBox="1"/>
          <p:nvPr/>
        </p:nvSpPr>
        <p:spPr>
          <a:xfrm>
            <a:off x="2530169" y="1053635"/>
            <a:ext cx="13227663" cy="1415804"/>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1" i="0" lang="en-US" sz="8232" u="none" cap="none" strike="noStrike">
                <a:solidFill>
                  <a:srgbClr val="000000"/>
                </a:solidFill>
                <a:latin typeface="EB Garamond SemiBold"/>
                <a:ea typeface="EB Garamond SemiBold"/>
                <a:cs typeface="EB Garamond SemiBold"/>
                <a:sym typeface="EB Garamond SemiBold"/>
              </a:rPr>
              <a:t>Important Charts</a:t>
            </a:r>
            <a:endParaRPr/>
          </a:p>
        </p:txBody>
      </p:sp>
      <p:sp>
        <p:nvSpPr>
          <p:cNvPr id="248" name="Google Shape;248;p21"/>
          <p:cNvSpPr txBox="1"/>
          <p:nvPr/>
        </p:nvSpPr>
        <p:spPr>
          <a:xfrm>
            <a:off x="2496517" y="5077493"/>
            <a:ext cx="1927583" cy="1141453"/>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i="0" lang="en-US" sz="6648" u="none" cap="none" strike="noStrike">
                <a:solidFill>
                  <a:srgbClr val="000000"/>
                </a:solidFill>
                <a:latin typeface="EB Garamond SemiBold"/>
                <a:ea typeface="EB Garamond SemiBold"/>
                <a:cs typeface="EB Garamond SemiBold"/>
                <a:sym typeface="EB Garamond SemiBold"/>
              </a:rPr>
              <a:t>80%</a:t>
            </a:r>
            <a:endParaRPr/>
          </a:p>
        </p:txBody>
      </p:sp>
      <p:sp>
        <p:nvSpPr>
          <p:cNvPr id="249" name="Google Shape;249;p21"/>
          <p:cNvSpPr txBox="1"/>
          <p:nvPr/>
        </p:nvSpPr>
        <p:spPr>
          <a:xfrm>
            <a:off x="13863900" y="5077493"/>
            <a:ext cx="1927583" cy="1141453"/>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i="0" lang="en-US" sz="6648" u="none" cap="none" strike="noStrike">
                <a:solidFill>
                  <a:srgbClr val="000000"/>
                </a:solidFill>
                <a:latin typeface="EB Garamond SemiBold"/>
                <a:ea typeface="EB Garamond SemiBold"/>
                <a:cs typeface="EB Garamond SemiBold"/>
                <a:sym typeface="EB Garamond SemiBold"/>
              </a:rPr>
              <a:t>90%</a:t>
            </a:r>
            <a:endParaRPr/>
          </a:p>
        </p:txBody>
      </p:sp>
      <p:sp>
        <p:nvSpPr>
          <p:cNvPr id="250" name="Google Shape;250;p21"/>
          <p:cNvSpPr txBox="1"/>
          <p:nvPr/>
        </p:nvSpPr>
        <p:spPr>
          <a:xfrm>
            <a:off x="8180209" y="5077493"/>
            <a:ext cx="1927583" cy="1141453"/>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i="0" lang="en-US" sz="6648" u="none" cap="none" strike="noStrike">
                <a:solidFill>
                  <a:srgbClr val="000000"/>
                </a:solidFill>
                <a:latin typeface="EB Garamond SemiBold"/>
                <a:ea typeface="EB Garamond SemiBold"/>
                <a:cs typeface="EB Garamond SemiBold"/>
                <a:sym typeface="EB Garamond SemiBold"/>
              </a:rPr>
              <a:t>35%</a:t>
            </a:r>
            <a:endParaRPr/>
          </a:p>
        </p:txBody>
      </p:sp>
      <p:sp>
        <p:nvSpPr>
          <p:cNvPr id="251" name="Google Shape;251;p21"/>
          <p:cNvSpPr txBox="1"/>
          <p:nvPr/>
        </p:nvSpPr>
        <p:spPr>
          <a:xfrm>
            <a:off x="1605166" y="6685671"/>
            <a:ext cx="3710285" cy="1214247"/>
          </a:xfrm>
          <a:prstGeom prst="rect">
            <a:avLst/>
          </a:prstGeom>
          <a:noFill/>
          <a:ln>
            <a:noFill/>
          </a:ln>
        </p:spPr>
        <p:txBody>
          <a:bodyPr anchorCtr="0" anchor="t" bIns="0" lIns="0" spcFirstLastPara="1" rIns="0" wrap="square" tIns="0">
            <a:spAutoFit/>
          </a:bodyPr>
          <a:lstStyle/>
          <a:p>
            <a:pPr indent="0" lvl="0" marL="0" marR="0" rtl="0" algn="ctr">
              <a:lnSpc>
                <a:spcPct val="154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 incididunt.</a:t>
            </a:r>
            <a:endParaRPr/>
          </a:p>
        </p:txBody>
      </p:sp>
      <p:sp>
        <p:nvSpPr>
          <p:cNvPr id="252" name="Google Shape;252;p21"/>
          <p:cNvSpPr txBox="1"/>
          <p:nvPr/>
        </p:nvSpPr>
        <p:spPr>
          <a:xfrm>
            <a:off x="7288858" y="6685671"/>
            <a:ext cx="3710285" cy="1214247"/>
          </a:xfrm>
          <a:prstGeom prst="rect">
            <a:avLst/>
          </a:prstGeom>
          <a:noFill/>
          <a:ln>
            <a:noFill/>
          </a:ln>
        </p:spPr>
        <p:txBody>
          <a:bodyPr anchorCtr="0" anchor="t" bIns="0" lIns="0" spcFirstLastPara="1" rIns="0" wrap="square" tIns="0">
            <a:spAutoFit/>
          </a:bodyPr>
          <a:lstStyle/>
          <a:p>
            <a:pPr indent="0" lvl="0" marL="0" marR="0" rtl="0" algn="ctr">
              <a:lnSpc>
                <a:spcPct val="154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 incididunt.</a:t>
            </a:r>
            <a:endParaRPr/>
          </a:p>
        </p:txBody>
      </p:sp>
      <p:sp>
        <p:nvSpPr>
          <p:cNvPr id="253" name="Google Shape;253;p21"/>
          <p:cNvSpPr txBox="1"/>
          <p:nvPr/>
        </p:nvSpPr>
        <p:spPr>
          <a:xfrm>
            <a:off x="12972549" y="6685671"/>
            <a:ext cx="3710285" cy="1214247"/>
          </a:xfrm>
          <a:prstGeom prst="rect">
            <a:avLst/>
          </a:prstGeom>
          <a:noFill/>
          <a:ln>
            <a:noFill/>
          </a:ln>
        </p:spPr>
        <p:txBody>
          <a:bodyPr anchorCtr="0" anchor="t" bIns="0" lIns="0" spcFirstLastPara="1" rIns="0" wrap="square" tIns="0">
            <a:spAutoFit/>
          </a:bodyPr>
          <a:lstStyle/>
          <a:p>
            <a:pPr indent="0" lvl="0" marL="0" marR="0" rtl="0" algn="ctr">
              <a:lnSpc>
                <a:spcPct val="154000"/>
              </a:lnSpc>
              <a:spcBef>
                <a:spcPts val="0"/>
              </a:spcBef>
              <a:spcAft>
                <a:spcPts val="0"/>
              </a:spcAft>
              <a:buNone/>
            </a:pPr>
            <a:r>
              <a:rPr b="0" i="0" lang="en-US" sz="2100" u="none" cap="none" strike="noStrike">
                <a:solidFill>
                  <a:srgbClr val="000000"/>
                </a:solidFill>
                <a:latin typeface="Lato"/>
                <a:ea typeface="Lato"/>
                <a:cs typeface="Lato"/>
                <a:sym typeface="Lato"/>
              </a:rPr>
              <a:t>Lorem ipsum dolor sit amet, consectetur adipiscing elit, sed do eiusmod tempor incididunt.</a:t>
            </a:r>
            <a:endParaRPr/>
          </a:p>
        </p:txBody>
      </p:sp>
      <p:sp>
        <p:nvSpPr>
          <p:cNvPr id="254" name="Google Shape;254;p21"/>
          <p:cNvSpPr txBox="1"/>
          <p:nvPr/>
        </p:nvSpPr>
        <p:spPr>
          <a:xfrm>
            <a:off x="1209749" y="3549224"/>
            <a:ext cx="4501118" cy="434086"/>
          </a:xfrm>
          <a:prstGeom prst="rect">
            <a:avLst/>
          </a:prstGeom>
          <a:noFill/>
          <a:ln>
            <a:noFill/>
          </a:ln>
        </p:spPr>
        <p:txBody>
          <a:bodyPr anchorCtr="0" anchor="t" bIns="0" lIns="0" spcFirstLastPara="1" rIns="0" wrap="square" tIns="0">
            <a:spAutoFit/>
          </a:bodyPr>
          <a:lstStyle/>
          <a:p>
            <a:pPr indent="0" lvl="0" marL="0" marR="0" rtl="0" algn="ctr">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 main idea here</a:t>
            </a:r>
            <a:endParaRPr/>
          </a:p>
        </p:txBody>
      </p:sp>
      <p:sp>
        <p:nvSpPr>
          <p:cNvPr id="255" name="Google Shape;255;p21"/>
          <p:cNvSpPr txBox="1"/>
          <p:nvPr/>
        </p:nvSpPr>
        <p:spPr>
          <a:xfrm>
            <a:off x="12577133" y="3549224"/>
            <a:ext cx="4501118" cy="434086"/>
          </a:xfrm>
          <a:prstGeom prst="rect">
            <a:avLst/>
          </a:prstGeom>
          <a:noFill/>
          <a:ln>
            <a:noFill/>
          </a:ln>
        </p:spPr>
        <p:txBody>
          <a:bodyPr anchorCtr="0" anchor="t" bIns="0" lIns="0" spcFirstLastPara="1" rIns="0" wrap="square" tIns="0">
            <a:spAutoFit/>
          </a:bodyPr>
          <a:lstStyle/>
          <a:p>
            <a:pPr indent="0" lvl="0" marL="0" marR="0" rtl="0" algn="ctr">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 main idea here</a:t>
            </a:r>
            <a:endParaRPr/>
          </a:p>
        </p:txBody>
      </p:sp>
      <p:sp>
        <p:nvSpPr>
          <p:cNvPr id="256" name="Google Shape;256;p21"/>
          <p:cNvSpPr txBox="1"/>
          <p:nvPr/>
        </p:nvSpPr>
        <p:spPr>
          <a:xfrm>
            <a:off x="6893441" y="3549224"/>
            <a:ext cx="4501118" cy="434086"/>
          </a:xfrm>
          <a:prstGeom prst="rect">
            <a:avLst/>
          </a:prstGeom>
          <a:noFill/>
          <a:ln>
            <a:noFill/>
          </a:ln>
        </p:spPr>
        <p:txBody>
          <a:bodyPr anchorCtr="0" anchor="t" bIns="0" lIns="0" spcFirstLastPara="1" rIns="0" wrap="square" tIns="0">
            <a:spAutoFit/>
          </a:bodyPr>
          <a:lstStyle/>
          <a:p>
            <a:pPr indent="0" lvl="0" marL="0" marR="0" rtl="0" algn="ctr">
              <a:lnSpc>
                <a:spcPct val="154023"/>
              </a:lnSpc>
              <a:spcBef>
                <a:spcPts val="0"/>
              </a:spcBef>
              <a:spcAft>
                <a:spcPts val="0"/>
              </a:spcAft>
              <a:buNone/>
            </a:pPr>
            <a:r>
              <a:rPr b="1" i="0" lang="en-US" sz="2299" u="none" cap="none" strike="noStrike">
                <a:solidFill>
                  <a:srgbClr val="000000"/>
                </a:solidFill>
                <a:latin typeface="Lato"/>
                <a:ea typeface="Lato"/>
                <a:cs typeface="Lato"/>
                <a:sym typeface="Lato"/>
              </a:rPr>
              <a:t>Write a main idea here</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