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40" r:id="rId1"/>
    <p:sldMasterId id="2147483749" r:id="rId2"/>
  </p:sldMasterIdLst>
  <p:notesMasterIdLst>
    <p:notesMasterId r:id="rId11"/>
  </p:notesMasterIdLst>
  <p:sldIdLst>
    <p:sldId id="342" r:id="rId3"/>
    <p:sldId id="345" r:id="rId4"/>
    <p:sldId id="346" r:id="rId5"/>
    <p:sldId id="343" r:id="rId6"/>
    <p:sldId id="344" r:id="rId7"/>
    <p:sldId id="347" r:id="rId8"/>
    <p:sldId id="348" r:id="rId9"/>
    <p:sldId id="349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FD7B7"/>
    <a:srgbClr val="CD774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921" autoAdjust="0"/>
    <p:restoredTop sz="94658" autoAdjust="0"/>
  </p:normalViewPr>
  <p:slideViewPr>
    <p:cSldViewPr snapToGrid="0">
      <p:cViewPr varScale="1">
        <p:scale>
          <a:sx n="111" d="100"/>
          <a:sy n="111" d="100"/>
        </p:scale>
        <p:origin x="1166" y="8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90" d="100"/>
        <a:sy n="19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tableStyles" Target="tableStyle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BF5E78B-FE7C-474B-AC91-ABC1B62969E2}" type="datetimeFigureOut">
              <a:rPr lang="en-US" smtClean="0"/>
              <a:t>4/3/2026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A50B4EB-D9F6-4F2F-973A-15D71B3F50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2784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Free Templates &amp; Infographics for PowerPoint and Google Slides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50B4EB-D9F6-4F2F-973A-15D71B3F505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38680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Free Templates &amp; Infographics for PowerPoint and Google Slides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50B4EB-D9F6-4F2F-973A-15D71B3F505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154902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Free Templates &amp; Infographics for PowerPoint and Google Slides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50B4EB-D9F6-4F2F-973A-15D71B3F505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6731422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Free Templates &amp; Infographics for PowerPoint and Google Slides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50B4EB-D9F6-4F2F-973A-15D71B3F505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9851480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Free Templates &amp; Infographics for PowerPoint and Google Slides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50B4EB-D9F6-4F2F-973A-15D71B3F505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1242526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Free Templates &amp; Infographics for PowerPoint and Google Slides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50B4EB-D9F6-4F2F-973A-15D71B3F505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5168314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Free Templates &amp; Infographics for PowerPoint and Google Slides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50B4EB-D9F6-4F2F-973A-15D71B3F505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8844402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Free Templates &amp; Infographics for PowerPoint and Google Slides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50B4EB-D9F6-4F2F-973A-15D71B3F5057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81626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le 1">
            <a:extLst>
              <a:ext uri="{FF2B5EF4-FFF2-40B4-BE49-F238E27FC236}">
                <a16:creationId xmlns:a16="http://schemas.microsoft.com/office/drawing/2014/main" id="{A2A6FDFB-46FD-4D32-A054-BC9C55F6A02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93027" y="1293541"/>
            <a:ext cx="5860773" cy="2525752"/>
          </a:xfrm>
        </p:spPr>
        <p:txBody>
          <a:bodyPr anchor="b"/>
          <a:lstStyle>
            <a:lvl1pPr algn="r">
              <a:defRPr sz="6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0" name="Subtitle 2">
            <a:extLst>
              <a:ext uri="{FF2B5EF4-FFF2-40B4-BE49-F238E27FC236}">
                <a16:creationId xmlns:a16="http://schemas.microsoft.com/office/drawing/2014/main" id="{C1F0D0AA-12EA-49AC-BF55-4B2556467E4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493028" y="4003046"/>
            <a:ext cx="5860772" cy="1347307"/>
          </a:xfrm>
        </p:spPr>
        <p:txBody>
          <a:bodyPr>
            <a:normAutofit/>
          </a:bodyPr>
          <a:lstStyle>
            <a:lvl1pPr marL="0" indent="0" algn="r">
              <a:buNone/>
              <a:defRPr sz="3200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21" name="Date Placeholder 3">
            <a:extLst>
              <a:ext uri="{FF2B5EF4-FFF2-40B4-BE49-F238E27FC236}">
                <a16:creationId xmlns:a16="http://schemas.microsoft.com/office/drawing/2014/main" id="{D611355A-2485-4AA5-91FA-EA5F3157B7B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r>
              <a:rPr lang="en-US"/>
              <a:t>Date</a:t>
            </a:r>
          </a:p>
        </p:txBody>
      </p:sp>
      <p:sp>
        <p:nvSpPr>
          <p:cNvPr id="23" name="Footer Placeholder 4">
            <a:extLst>
              <a:ext uri="{FF2B5EF4-FFF2-40B4-BE49-F238E27FC236}">
                <a16:creationId xmlns:a16="http://schemas.microsoft.com/office/drawing/2014/main" id="{64A10338-DE30-4CA9-A21B-D50D6579B1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24" name="Slide Number Placeholder 5">
            <a:extLst>
              <a:ext uri="{FF2B5EF4-FFF2-40B4-BE49-F238E27FC236}">
                <a16:creationId xmlns:a16="http://schemas.microsoft.com/office/drawing/2014/main" id="{49D5EB62-2B81-475B-92EC-DEB93DC3B2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672B7600-67E3-4D97-B453-880E2742B9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28020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0D08B00A-9A13-4AB1-A72D-2F499BA2EB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5071946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489DC5E6-DDCD-4B67-B47F-0BD6C54B83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82765"/>
            <a:ext cx="5629508" cy="4419252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9" name="Date Placeholder 3">
            <a:extLst>
              <a:ext uri="{FF2B5EF4-FFF2-40B4-BE49-F238E27FC236}">
                <a16:creationId xmlns:a16="http://schemas.microsoft.com/office/drawing/2014/main" id="{768C53B7-7FCD-400A-9752-7BFFD8BB3D7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r>
              <a:rPr lang="en-US"/>
              <a:t>Date</a:t>
            </a:r>
          </a:p>
        </p:txBody>
      </p:sp>
      <p:sp>
        <p:nvSpPr>
          <p:cNvPr id="20" name="Footer Placeholder 4">
            <a:extLst>
              <a:ext uri="{FF2B5EF4-FFF2-40B4-BE49-F238E27FC236}">
                <a16:creationId xmlns:a16="http://schemas.microsoft.com/office/drawing/2014/main" id="{10C428BE-FED7-45A5-9425-7445C51F35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21" name="Slide Number Placeholder 5">
            <a:extLst>
              <a:ext uri="{FF2B5EF4-FFF2-40B4-BE49-F238E27FC236}">
                <a16:creationId xmlns:a16="http://schemas.microsoft.com/office/drawing/2014/main" id="{18FDE52B-46E4-490F-8D9A-1A96457A33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672B7600-67E3-4D97-B453-880E2742B9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88397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08888851-8419-4D40-B1E3-9D279F24C7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190" y="365125"/>
            <a:ext cx="5956610" cy="1279525"/>
          </a:xfrm>
        </p:spPr>
        <p:txBody>
          <a:bodyPr/>
          <a:lstStyle>
            <a:lvl1pPr algn="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9CCD0F33-6122-4DA2-AA9D-CA48CEFB92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97190" y="1736726"/>
            <a:ext cx="5956610" cy="4455352"/>
          </a:xfrm>
        </p:spPr>
        <p:txBody>
          <a:bodyPr/>
          <a:lstStyle>
            <a:lvl1pPr algn="r">
              <a:defRPr>
                <a:solidFill>
                  <a:schemeClr val="accent1"/>
                </a:solidFill>
              </a:defRPr>
            </a:lvl1pPr>
            <a:lvl2pPr algn="r">
              <a:defRPr>
                <a:solidFill>
                  <a:schemeClr val="accent1"/>
                </a:solidFill>
              </a:defRPr>
            </a:lvl2pPr>
            <a:lvl3pPr algn="r">
              <a:defRPr>
                <a:solidFill>
                  <a:schemeClr val="accent1"/>
                </a:solidFill>
              </a:defRPr>
            </a:lvl3pPr>
            <a:lvl4pPr algn="r">
              <a:defRPr>
                <a:solidFill>
                  <a:schemeClr val="accent1"/>
                </a:solidFill>
              </a:defRPr>
            </a:lvl4pPr>
            <a:lvl5pPr algn="r"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9" name="Date Placeholder 3">
            <a:extLst>
              <a:ext uri="{FF2B5EF4-FFF2-40B4-BE49-F238E27FC236}">
                <a16:creationId xmlns:a16="http://schemas.microsoft.com/office/drawing/2014/main" id="{7A8A3FA1-377F-4383-B7E8-14D9409AF64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r>
              <a:rPr lang="en-US"/>
              <a:t>Date</a:t>
            </a:r>
          </a:p>
        </p:txBody>
      </p:sp>
      <p:sp>
        <p:nvSpPr>
          <p:cNvPr id="20" name="Footer Placeholder 4">
            <a:extLst>
              <a:ext uri="{FF2B5EF4-FFF2-40B4-BE49-F238E27FC236}">
                <a16:creationId xmlns:a16="http://schemas.microsoft.com/office/drawing/2014/main" id="{566F5CF8-699B-4A09-9AD0-718B0175E4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21" name="Slide Number Placeholder 5">
            <a:extLst>
              <a:ext uri="{FF2B5EF4-FFF2-40B4-BE49-F238E27FC236}">
                <a16:creationId xmlns:a16="http://schemas.microsoft.com/office/drawing/2014/main" id="{7C55771C-35B2-4842-A572-EEE14A727D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672B7600-67E3-4D97-B453-880E2742B9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84230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C7E228BF-1CA5-4856-ADE1-3CF4E84759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90732" y="388621"/>
            <a:ext cx="4663067" cy="3184618"/>
          </a:xfrm>
        </p:spPr>
        <p:txBody>
          <a:bodyPr anchor="b"/>
          <a:lstStyle>
            <a:lvl1pPr algn="r"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A75560DB-B208-41C1-AC26-ACACF8AE7C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631366" y="3739035"/>
            <a:ext cx="5722433" cy="1374769"/>
          </a:xfrm>
        </p:spPr>
        <p:txBody>
          <a:bodyPr/>
          <a:lstStyle>
            <a:lvl1pPr marL="0" indent="0" algn="r"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0BE4794E-B8B9-45F1-346F-E7297097AAB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r>
              <a:rPr lang="en-US"/>
              <a:t>Date</a:t>
            </a:r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16DD4566-751E-E458-97E3-FDF9013940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E5969B7F-7392-2D98-F2DD-7EC3980E89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672B7600-67E3-4D97-B453-880E2742B9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82239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74985E82-8BBB-4140-ADE7-3211B76C04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2141034"/>
            <a:ext cx="5150005" cy="2611144"/>
          </a:xfrm>
        </p:spPr>
        <p:txBody>
          <a:bodyPr anchor="b"/>
          <a:lstStyle>
            <a:lvl1pPr algn="l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BE5281E8-502B-4754-B5F5-7C62E11011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198" y="4890516"/>
            <a:ext cx="5150005" cy="1008480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08A6F9C6-84D1-561D-B117-D97F3735A06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r>
              <a:rPr lang="en-US"/>
              <a:t>Date</a:t>
            </a:r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092AC689-5953-34D0-2444-AC89D4AC54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E20C0D48-72D0-9B1C-7F45-71EC7D8EAE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672B7600-67E3-4D97-B453-880E2742B9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30482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1907DC5D-4F3E-4A99-A621-6F93F32265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52858"/>
            <a:ext cx="4605130" cy="1869365"/>
          </a:xfrm>
        </p:spPr>
        <p:txBody>
          <a:bodyPr anchor="b"/>
          <a:lstStyle>
            <a:lvl1pPr algn="l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9DA8F992-7750-4566-AB4F-B2E8F3794CA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3130815"/>
            <a:ext cx="4617425" cy="788054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Picture Placeholder 15">
            <a:extLst>
              <a:ext uri="{FF2B5EF4-FFF2-40B4-BE49-F238E27FC236}">
                <a16:creationId xmlns:a16="http://schemas.microsoft.com/office/drawing/2014/main" id="{33CC49E4-6647-47F5-895A-9CFC416CE1C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38200" y="4470859"/>
            <a:ext cx="1333500" cy="1333500"/>
          </a:xfrm>
          <a:prstGeom prst="ellipse">
            <a:avLst/>
          </a:prstGeom>
          <a:solidFill>
            <a:schemeClr val="bg1"/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400">
                <a:solidFill>
                  <a:schemeClr val="tx1">
                    <a:lumMod val="50000"/>
                  </a:schemeClr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6" name="Text Placeholder 17">
            <a:extLst>
              <a:ext uri="{FF2B5EF4-FFF2-40B4-BE49-F238E27FC236}">
                <a16:creationId xmlns:a16="http://schemas.microsoft.com/office/drawing/2014/main" id="{A537F86F-E8D6-44FF-939F-7EB5A46935E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336800" y="4795976"/>
            <a:ext cx="1701800" cy="228600"/>
          </a:xfrm>
          <a:noFill/>
        </p:spPr>
        <p:txBody>
          <a:bodyPr anchor="ctr">
            <a:noAutofit/>
          </a:bodyPr>
          <a:lstStyle>
            <a:lvl1pPr marL="0" indent="0" algn="l">
              <a:buNone/>
              <a:defRPr sz="1200">
                <a:solidFill>
                  <a:schemeClr val="accent1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17" name="Text Placeholder 17">
            <a:extLst>
              <a:ext uri="{FF2B5EF4-FFF2-40B4-BE49-F238E27FC236}">
                <a16:creationId xmlns:a16="http://schemas.microsoft.com/office/drawing/2014/main" id="{17C97F11-0CC0-4E01-8422-61438304329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336800" y="5023309"/>
            <a:ext cx="1701800" cy="228600"/>
          </a:xfrm>
          <a:noFill/>
        </p:spPr>
        <p:txBody>
          <a:bodyPr anchor="ctr">
            <a:noAutofit/>
          </a:bodyPr>
          <a:lstStyle>
            <a:lvl1pPr marL="0" indent="0" algn="l">
              <a:buNone/>
              <a:defRPr sz="1200">
                <a:solidFill>
                  <a:schemeClr val="accent1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Mobile / email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322609FE-C556-4394-9CD9-CACD20BC726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336800" y="5250642"/>
            <a:ext cx="1701800" cy="228600"/>
          </a:xfrm>
          <a:noFill/>
        </p:spPr>
        <p:txBody>
          <a:bodyPr anchor="ctr">
            <a:noAutofit/>
          </a:bodyPr>
          <a:lstStyle>
            <a:lvl1pPr marL="0" indent="0" algn="l">
              <a:buNone/>
              <a:defRPr sz="1200">
                <a:solidFill>
                  <a:schemeClr val="accent1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Company</a:t>
            </a:r>
          </a:p>
        </p:txBody>
      </p:sp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FCE4E427-9DC8-F2A9-D2F1-4487E164C92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r>
              <a:rPr lang="en-US"/>
              <a:t>Date</a:t>
            </a:r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4C12BA2E-5B78-367E-BFBA-376FC426B6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9BE75FDB-C307-D84D-32D1-0AA4CAE995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672B7600-67E3-4D97-B453-880E2742B9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2593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lor and Typography">
    <p:bg>
      <p:bgPr>
        <a:solidFill>
          <a:schemeClr val="accent2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0D08B00A-9A13-4AB1-A72D-2F499BA2EBAB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8" name="Text Placeholder 2">
            <a:extLst>
              <a:ext uri="{FF2B5EF4-FFF2-40B4-BE49-F238E27FC236}">
                <a16:creationId xmlns:a16="http://schemas.microsoft.com/office/drawing/2014/main" id="{BB3FC47E-3339-49A8-AEF2-ECC3BF1514FB}"/>
              </a:ext>
            </a:extLst>
          </p:cNvPr>
          <p:cNvSpPr>
            <a:spLocks noGrp="1"/>
          </p:cNvSpPr>
          <p:nvPr userDrawn="1">
            <p:ph type="body" sz="quarter" idx="10"/>
          </p:nvPr>
        </p:nvSpPr>
        <p:spPr>
          <a:xfrm>
            <a:off x="838199" y="3709150"/>
            <a:ext cx="10515600" cy="1325880"/>
          </a:xfrm>
        </p:spPr>
        <p:txBody>
          <a:bodyPr vert="horz" lIns="91440" tIns="45720" rIns="91440" bIns="45720" rtlCol="0" anchor="ctr">
            <a:normAutofit/>
          </a:bodyPr>
          <a:lstStyle>
            <a:lvl1pPr marL="0" indent="0">
              <a:buNone/>
              <a:defRPr lang="en-US" sz="4400" b="1" dirty="0">
                <a:solidFill>
                  <a:schemeClr val="bg1"/>
                </a:solidFill>
                <a:latin typeface="+mn-lt"/>
                <a:ea typeface="+mj-ea"/>
                <a:cs typeface="+mj-cs"/>
              </a:defRPr>
            </a:lvl1pPr>
          </a:lstStyle>
          <a:p>
            <a:pPr marL="228600" lvl="0" indent="-228600">
              <a:spcBef>
                <a:spcPct val="0"/>
              </a:spcBef>
            </a:pPr>
            <a:r>
              <a:rPr lang="en-US"/>
              <a:t>Click to edit Master text styles</a:t>
            </a:r>
          </a:p>
        </p:txBody>
      </p:sp>
      <p:sp>
        <p:nvSpPr>
          <p:cNvPr id="89" name="TextBox 88">
            <a:extLst>
              <a:ext uri="{FF2B5EF4-FFF2-40B4-BE49-F238E27FC236}">
                <a16:creationId xmlns:a16="http://schemas.microsoft.com/office/drawing/2014/main" id="{829D5438-3BC8-4817-9C86-A9AAA6047492}"/>
              </a:ext>
            </a:extLst>
          </p:cNvPr>
          <p:cNvSpPr txBox="1"/>
          <p:nvPr userDrawn="1"/>
        </p:nvSpPr>
        <p:spPr>
          <a:xfrm>
            <a:off x="4677206" y="4033186"/>
            <a:ext cx="2435282" cy="26468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600" dirty="0">
                <a:solidFill>
                  <a:schemeClr val="accent1"/>
                </a:solidFill>
              </a:rPr>
              <a:t>Aa</a:t>
            </a:r>
          </a:p>
        </p:txBody>
      </p:sp>
      <p:sp>
        <p:nvSpPr>
          <p:cNvPr id="90" name="Text Placeholder 7">
            <a:extLst>
              <a:ext uri="{FF2B5EF4-FFF2-40B4-BE49-F238E27FC236}">
                <a16:creationId xmlns:a16="http://schemas.microsoft.com/office/drawing/2014/main" id="{676EAA04-3941-4EEF-875A-DA2DBBB0CA82}"/>
              </a:ext>
            </a:extLst>
          </p:cNvPr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4697757" y="6124726"/>
            <a:ext cx="2394180" cy="564999"/>
          </a:xfrm>
        </p:spPr>
        <p:txBody>
          <a:bodyPr anchor="ctr"/>
          <a:lstStyle>
            <a:lvl1pPr marL="0" indent="0" algn="ctr">
              <a:buNone/>
              <a:defRPr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/>
              <a:t>Font name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2950D21D-A824-9C7C-C378-742E33222820}"/>
              </a:ext>
            </a:extLst>
          </p:cNvPr>
          <p:cNvGrpSpPr/>
          <p:nvPr userDrawn="1"/>
        </p:nvGrpSpPr>
        <p:grpSpPr>
          <a:xfrm>
            <a:off x="838199" y="1830763"/>
            <a:ext cx="10515601" cy="1741127"/>
            <a:chOff x="838199" y="1830763"/>
            <a:chExt cx="10515601" cy="1741127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09566B7E-B72E-C3AB-B427-83CFAF30352C}"/>
                </a:ext>
              </a:extLst>
            </p:cNvPr>
            <p:cNvSpPr/>
            <p:nvPr userDrawn="1"/>
          </p:nvSpPr>
          <p:spPr>
            <a:xfrm>
              <a:off x="838199" y="1830763"/>
              <a:ext cx="894312" cy="1741127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A2593091-5E45-2404-5868-FA246F3E619F}"/>
                </a:ext>
              </a:extLst>
            </p:cNvPr>
            <p:cNvSpPr/>
            <p:nvPr userDrawn="1"/>
          </p:nvSpPr>
          <p:spPr>
            <a:xfrm>
              <a:off x="838199" y="1830763"/>
              <a:ext cx="894312" cy="1551307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CEFFF7D4-0FDF-FB1D-2B3D-1D27DFA9A908}"/>
                </a:ext>
              </a:extLst>
            </p:cNvPr>
            <p:cNvSpPr/>
            <p:nvPr userDrawn="1"/>
          </p:nvSpPr>
          <p:spPr>
            <a:xfrm>
              <a:off x="838199" y="1830763"/>
              <a:ext cx="894312" cy="1361486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3DD89A27-F5F8-90D8-5A86-570506B1A267}"/>
                </a:ext>
              </a:extLst>
            </p:cNvPr>
            <p:cNvSpPr/>
            <p:nvPr userDrawn="1"/>
          </p:nvSpPr>
          <p:spPr>
            <a:xfrm>
              <a:off x="838199" y="1830763"/>
              <a:ext cx="894312" cy="1171666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4E0C9C08-D8F2-5808-04F6-0A8E3491B938}"/>
                </a:ext>
              </a:extLst>
            </p:cNvPr>
            <p:cNvSpPr/>
            <p:nvPr userDrawn="1"/>
          </p:nvSpPr>
          <p:spPr>
            <a:xfrm>
              <a:off x="838199" y="1830763"/>
              <a:ext cx="894312" cy="981846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2B3C356D-9982-49D9-216C-D6C15F435F7A}"/>
                </a:ext>
              </a:extLst>
            </p:cNvPr>
            <p:cNvSpPr/>
            <p:nvPr userDrawn="1"/>
          </p:nvSpPr>
          <p:spPr>
            <a:xfrm>
              <a:off x="838200" y="1830763"/>
              <a:ext cx="894312" cy="78825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198C06A9-25D8-DE70-C2AE-7648D99FBABE}"/>
                </a:ext>
              </a:extLst>
            </p:cNvPr>
            <p:cNvSpPr/>
            <p:nvPr userDrawn="1"/>
          </p:nvSpPr>
          <p:spPr>
            <a:xfrm>
              <a:off x="1907231" y="1830763"/>
              <a:ext cx="894312" cy="1741127"/>
            </a:xfrm>
            <a:prstGeom prst="rect">
              <a:avLst/>
            </a:prstGeom>
            <a:solidFill>
              <a:schemeClr val="tx1">
                <a:lumMod val="95000"/>
                <a:lumOff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8E73C945-9321-E383-4DBB-ECA812F8F2DE}"/>
                </a:ext>
              </a:extLst>
            </p:cNvPr>
            <p:cNvSpPr/>
            <p:nvPr userDrawn="1"/>
          </p:nvSpPr>
          <p:spPr>
            <a:xfrm>
              <a:off x="1907231" y="1830763"/>
              <a:ext cx="894312" cy="1551307"/>
            </a:xfrm>
            <a:prstGeom prst="rect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D60084B9-A54D-8DD6-016B-C0BEEBA20964}"/>
                </a:ext>
              </a:extLst>
            </p:cNvPr>
            <p:cNvSpPr/>
            <p:nvPr userDrawn="1"/>
          </p:nvSpPr>
          <p:spPr>
            <a:xfrm>
              <a:off x="1907231" y="1830763"/>
              <a:ext cx="894312" cy="1361486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A51383DC-43E4-146C-F29F-199BED6F3304}"/>
                </a:ext>
              </a:extLst>
            </p:cNvPr>
            <p:cNvSpPr/>
            <p:nvPr userDrawn="1"/>
          </p:nvSpPr>
          <p:spPr>
            <a:xfrm>
              <a:off x="1907231" y="1830763"/>
              <a:ext cx="894312" cy="1171666"/>
            </a:xfrm>
            <a:prstGeom prst="rect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0A7E86C0-E182-394D-D340-B1AF733CC9B1}"/>
                </a:ext>
              </a:extLst>
            </p:cNvPr>
            <p:cNvSpPr/>
            <p:nvPr userDrawn="1"/>
          </p:nvSpPr>
          <p:spPr>
            <a:xfrm>
              <a:off x="1907231" y="1830763"/>
              <a:ext cx="894312" cy="981846"/>
            </a:xfrm>
            <a:prstGeom prst="rect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15CF5E88-1375-C1C4-A876-D51752029FA1}"/>
                </a:ext>
              </a:extLst>
            </p:cNvPr>
            <p:cNvSpPr/>
            <p:nvPr userDrawn="1"/>
          </p:nvSpPr>
          <p:spPr>
            <a:xfrm>
              <a:off x="1907232" y="1830763"/>
              <a:ext cx="894312" cy="788259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E3C4B692-E6E7-4AF4-16A5-D2EB018EDE7D}"/>
                </a:ext>
              </a:extLst>
            </p:cNvPr>
            <p:cNvSpPr/>
            <p:nvPr userDrawn="1"/>
          </p:nvSpPr>
          <p:spPr>
            <a:xfrm>
              <a:off x="2976263" y="1830763"/>
              <a:ext cx="894312" cy="1741127"/>
            </a:xfrm>
            <a:prstGeom prst="rect">
              <a:avLst/>
            </a:prstGeom>
            <a:solidFill>
              <a:schemeClr val="bg2">
                <a:lumMod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49D6A6EE-DD56-92E2-5656-5F7C41D04798}"/>
                </a:ext>
              </a:extLst>
            </p:cNvPr>
            <p:cNvSpPr/>
            <p:nvPr userDrawn="1"/>
          </p:nvSpPr>
          <p:spPr>
            <a:xfrm>
              <a:off x="2976263" y="1830763"/>
              <a:ext cx="894312" cy="1551307"/>
            </a:xfrm>
            <a:prstGeom prst="rect">
              <a:avLst/>
            </a:prstGeom>
            <a:solidFill>
              <a:schemeClr val="bg2">
                <a:lumMod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0CA52D70-A850-A602-4E0A-A822406DCDDD}"/>
                </a:ext>
              </a:extLst>
            </p:cNvPr>
            <p:cNvSpPr/>
            <p:nvPr userDrawn="1"/>
          </p:nvSpPr>
          <p:spPr>
            <a:xfrm>
              <a:off x="2976263" y="1830763"/>
              <a:ext cx="894312" cy="1361486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4C1603F0-B5F4-A9C5-4C26-DA5296E1B09F}"/>
                </a:ext>
              </a:extLst>
            </p:cNvPr>
            <p:cNvSpPr/>
            <p:nvPr userDrawn="1"/>
          </p:nvSpPr>
          <p:spPr>
            <a:xfrm>
              <a:off x="2976263" y="1830763"/>
              <a:ext cx="894312" cy="1171666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923F8759-33ED-BF6C-39DD-703B3457D1A6}"/>
                </a:ext>
              </a:extLst>
            </p:cNvPr>
            <p:cNvSpPr/>
            <p:nvPr userDrawn="1"/>
          </p:nvSpPr>
          <p:spPr>
            <a:xfrm>
              <a:off x="2976263" y="1830763"/>
              <a:ext cx="894312" cy="981846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AE51CDFA-8752-68C3-4C61-822ED9B8339B}"/>
                </a:ext>
              </a:extLst>
            </p:cNvPr>
            <p:cNvSpPr/>
            <p:nvPr userDrawn="1"/>
          </p:nvSpPr>
          <p:spPr>
            <a:xfrm>
              <a:off x="2976264" y="1830763"/>
              <a:ext cx="894312" cy="788259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DB867A41-5189-E512-B86E-132C73FBF7E8}"/>
                </a:ext>
              </a:extLst>
            </p:cNvPr>
            <p:cNvSpPr/>
            <p:nvPr userDrawn="1"/>
          </p:nvSpPr>
          <p:spPr>
            <a:xfrm>
              <a:off x="4045295" y="1830763"/>
              <a:ext cx="894312" cy="1741127"/>
            </a:xfrm>
            <a:prstGeom prst="rect">
              <a:avLst/>
            </a:prstGeom>
            <a:solidFill>
              <a:schemeClr val="tx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4BE716BF-1F50-CBB8-E92E-74C5D618D55F}"/>
                </a:ext>
              </a:extLst>
            </p:cNvPr>
            <p:cNvSpPr/>
            <p:nvPr userDrawn="1"/>
          </p:nvSpPr>
          <p:spPr>
            <a:xfrm>
              <a:off x="4045295" y="1830763"/>
              <a:ext cx="894312" cy="1551307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C599D38B-9602-BEE0-5E90-685DD57640C6}"/>
                </a:ext>
              </a:extLst>
            </p:cNvPr>
            <p:cNvSpPr/>
            <p:nvPr userDrawn="1"/>
          </p:nvSpPr>
          <p:spPr>
            <a:xfrm>
              <a:off x="4045295" y="1830763"/>
              <a:ext cx="894312" cy="1361486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54809D77-2B71-8C5C-AC48-6BAEFD1E9DC5}"/>
                </a:ext>
              </a:extLst>
            </p:cNvPr>
            <p:cNvSpPr/>
            <p:nvPr userDrawn="1"/>
          </p:nvSpPr>
          <p:spPr>
            <a:xfrm>
              <a:off x="4045295" y="1830763"/>
              <a:ext cx="894312" cy="1171666"/>
            </a:xfrm>
            <a:prstGeom prst="rect">
              <a:avLst/>
            </a:prstGeom>
            <a:solidFill>
              <a:schemeClr val="tx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43F72B4B-31D1-3C05-27C3-BA641E6C48F3}"/>
                </a:ext>
              </a:extLst>
            </p:cNvPr>
            <p:cNvSpPr/>
            <p:nvPr userDrawn="1"/>
          </p:nvSpPr>
          <p:spPr>
            <a:xfrm>
              <a:off x="4045295" y="1830763"/>
              <a:ext cx="894312" cy="981846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68DC36D9-D62C-F60E-0498-40E36C21707D}"/>
                </a:ext>
              </a:extLst>
            </p:cNvPr>
            <p:cNvSpPr/>
            <p:nvPr userDrawn="1"/>
          </p:nvSpPr>
          <p:spPr>
            <a:xfrm>
              <a:off x="4045296" y="1830763"/>
              <a:ext cx="894312" cy="788259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066532F3-DECE-C064-E479-C123B2E629C0}"/>
                </a:ext>
              </a:extLst>
            </p:cNvPr>
            <p:cNvSpPr/>
            <p:nvPr userDrawn="1"/>
          </p:nvSpPr>
          <p:spPr>
            <a:xfrm>
              <a:off x="5114327" y="1830763"/>
              <a:ext cx="894312" cy="1741127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9C059313-EF9F-E9D5-9888-678C86B2AB82}"/>
                </a:ext>
              </a:extLst>
            </p:cNvPr>
            <p:cNvSpPr/>
            <p:nvPr userDrawn="1"/>
          </p:nvSpPr>
          <p:spPr>
            <a:xfrm>
              <a:off x="5114327" y="1830763"/>
              <a:ext cx="894312" cy="1551307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DA82FD96-5449-7F57-CC64-8E1D52E88252}"/>
                </a:ext>
              </a:extLst>
            </p:cNvPr>
            <p:cNvSpPr/>
            <p:nvPr userDrawn="1"/>
          </p:nvSpPr>
          <p:spPr>
            <a:xfrm>
              <a:off x="5114327" y="1830763"/>
              <a:ext cx="894312" cy="1361486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EAC5AC6B-D74A-B787-3C15-EE2B8CDB37A1}"/>
                </a:ext>
              </a:extLst>
            </p:cNvPr>
            <p:cNvSpPr/>
            <p:nvPr userDrawn="1"/>
          </p:nvSpPr>
          <p:spPr>
            <a:xfrm>
              <a:off x="5114327" y="1830763"/>
              <a:ext cx="894312" cy="1171666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3670ACBF-7235-7DD1-9860-C65EDAA60A1E}"/>
                </a:ext>
              </a:extLst>
            </p:cNvPr>
            <p:cNvSpPr/>
            <p:nvPr userDrawn="1"/>
          </p:nvSpPr>
          <p:spPr>
            <a:xfrm>
              <a:off x="5114327" y="1830763"/>
              <a:ext cx="894312" cy="981846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167F51EA-21CC-B4D1-1429-1ED5F88A9B37}"/>
                </a:ext>
              </a:extLst>
            </p:cNvPr>
            <p:cNvSpPr/>
            <p:nvPr userDrawn="1"/>
          </p:nvSpPr>
          <p:spPr>
            <a:xfrm>
              <a:off x="5114328" y="1830763"/>
              <a:ext cx="894312" cy="788259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FD1D63DD-304C-8DA4-3C48-19AD11E2AF51}"/>
                </a:ext>
              </a:extLst>
            </p:cNvPr>
            <p:cNvSpPr/>
            <p:nvPr userDrawn="1"/>
          </p:nvSpPr>
          <p:spPr>
            <a:xfrm>
              <a:off x="6183359" y="1830763"/>
              <a:ext cx="894312" cy="1741127"/>
            </a:xfrm>
            <a:prstGeom prst="rect">
              <a:avLst/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4C556372-C911-D4DC-C0EC-72B00F78ADB9}"/>
                </a:ext>
              </a:extLst>
            </p:cNvPr>
            <p:cNvSpPr/>
            <p:nvPr userDrawn="1"/>
          </p:nvSpPr>
          <p:spPr>
            <a:xfrm>
              <a:off x="6183359" y="1830763"/>
              <a:ext cx="894312" cy="1551307"/>
            </a:xfrm>
            <a:prstGeom prst="rect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2AEA50EF-C0A9-4DEF-B4C8-D3EE05FF77BE}"/>
                </a:ext>
              </a:extLst>
            </p:cNvPr>
            <p:cNvSpPr/>
            <p:nvPr userDrawn="1"/>
          </p:nvSpPr>
          <p:spPr>
            <a:xfrm>
              <a:off x="6183359" y="1830763"/>
              <a:ext cx="894312" cy="1361486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564C8E6B-3F06-F64E-8EDF-E15D847F8D13}"/>
                </a:ext>
              </a:extLst>
            </p:cNvPr>
            <p:cNvSpPr/>
            <p:nvPr userDrawn="1"/>
          </p:nvSpPr>
          <p:spPr>
            <a:xfrm>
              <a:off x="6183359" y="1830763"/>
              <a:ext cx="894312" cy="1171666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C4035034-2C03-6372-70E7-E62C64E1BBA3}"/>
                </a:ext>
              </a:extLst>
            </p:cNvPr>
            <p:cNvSpPr/>
            <p:nvPr userDrawn="1"/>
          </p:nvSpPr>
          <p:spPr>
            <a:xfrm>
              <a:off x="6183359" y="1830763"/>
              <a:ext cx="894312" cy="981846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2D2FBF65-1706-AE39-A44C-DBDD511106E2}"/>
                </a:ext>
              </a:extLst>
            </p:cNvPr>
            <p:cNvSpPr/>
            <p:nvPr userDrawn="1"/>
          </p:nvSpPr>
          <p:spPr>
            <a:xfrm>
              <a:off x="6183360" y="1830763"/>
              <a:ext cx="894312" cy="788259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FD1E5AA1-3711-B7A6-454A-0E34499F167C}"/>
                </a:ext>
              </a:extLst>
            </p:cNvPr>
            <p:cNvSpPr/>
            <p:nvPr userDrawn="1"/>
          </p:nvSpPr>
          <p:spPr>
            <a:xfrm>
              <a:off x="7252391" y="1830763"/>
              <a:ext cx="894312" cy="1741127"/>
            </a:xfrm>
            <a:prstGeom prst="rect">
              <a:avLst/>
            </a:prstGeom>
            <a:solidFill>
              <a:schemeClr val="accent3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D6F176E8-B465-FCBB-CF1A-1E823686F6F9}"/>
                </a:ext>
              </a:extLst>
            </p:cNvPr>
            <p:cNvSpPr/>
            <p:nvPr userDrawn="1"/>
          </p:nvSpPr>
          <p:spPr>
            <a:xfrm>
              <a:off x="7252391" y="1830763"/>
              <a:ext cx="894312" cy="1551307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E90EA85F-A935-02BE-C1C9-A7D18736F5D6}"/>
                </a:ext>
              </a:extLst>
            </p:cNvPr>
            <p:cNvSpPr/>
            <p:nvPr userDrawn="1"/>
          </p:nvSpPr>
          <p:spPr>
            <a:xfrm>
              <a:off x="7252391" y="1830763"/>
              <a:ext cx="894312" cy="1361486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CAD361BC-2A18-CB07-E0D4-48B31A412CC3}"/>
                </a:ext>
              </a:extLst>
            </p:cNvPr>
            <p:cNvSpPr/>
            <p:nvPr userDrawn="1"/>
          </p:nvSpPr>
          <p:spPr>
            <a:xfrm>
              <a:off x="7252391" y="1830763"/>
              <a:ext cx="894312" cy="1171666"/>
            </a:xfrm>
            <a:prstGeom prst="rect">
              <a:avLst/>
            </a:prstGeom>
            <a:solidFill>
              <a:schemeClr val="accent3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236C063F-F2E2-54DB-E016-0F9C4BE736E5}"/>
                </a:ext>
              </a:extLst>
            </p:cNvPr>
            <p:cNvSpPr/>
            <p:nvPr userDrawn="1"/>
          </p:nvSpPr>
          <p:spPr>
            <a:xfrm>
              <a:off x="7252391" y="1830763"/>
              <a:ext cx="894312" cy="981846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5" name="Rectangle 44">
              <a:extLst>
                <a:ext uri="{FF2B5EF4-FFF2-40B4-BE49-F238E27FC236}">
                  <a16:creationId xmlns:a16="http://schemas.microsoft.com/office/drawing/2014/main" id="{82B4939B-D302-C161-21A7-E620A5942ADE}"/>
                </a:ext>
              </a:extLst>
            </p:cNvPr>
            <p:cNvSpPr/>
            <p:nvPr userDrawn="1"/>
          </p:nvSpPr>
          <p:spPr>
            <a:xfrm>
              <a:off x="7252392" y="1830763"/>
              <a:ext cx="894312" cy="788259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6" name="Rectangle 45">
              <a:extLst>
                <a:ext uri="{FF2B5EF4-FFF2-40B4-BE49-F238E27FC236}">
                  <a16:creationId xmlns:a16="http://schemas.microsoft.com/office/drawing/2014/main" id="{C2020E82-A26F-D219-2644-FF0D69B9753C}"/>
                </a:ext>
              </a:extLst>
            </p:cNvPr>
            <p:cNvSpPr/>
            <p:nvPr userDrawn="1"/>
          </p:nvSpPr>
          <p:spPr>
            <a:xfrm>
              <a:off x="8321423" y="1830763"/>
              <a:ext cx="894312" cy="1741127"/>
            </a:xfrm>
            <a:prstGeom prst="rect">
              <a:avLst/>
            </a:prstGeom>
            <a:solidFill>
              <a:schemeClr val="accent4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685800">
                <a:defRPr/>
              </a:pPr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7" name="Rectangle 46">
              <a:extLst>
                <a:ext uri="{FF2B5EF4-FFF2-40B4-BE49-F238E27FC236}">
                  <a16:creationId xmlns:a16="http://schemas.microsoft.com/office/drawing/2014/main" id="{792E50DE-BB0D-E4F8-9215-FEC23340C468}"/>
                </a:ext>
              </a:extLst>
            </p:cNvPr>
            <p:cNvSpPr/>
            <p:nvPr userDrawn="1"/>
          </p:nvSpPr>
          <p:spPr>
            <a:xfrm>
              <a:off x="8321423" y="1830763"/>
              <a:ext cx="894312" cy="1551307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685800">
                <a:defRPr/>
              </a:pPr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8" name="Rectangle 47">
              <a:extLst>
                <a:ext uri="{FF2B5EF4-FFF2-40B4-BE49-F238E27FC236}">
                  <a16:creationId xmlns:a16="http://schemas.microsoft.com/office/drawing/2014/main" id="{44130373-7863-F91E-6242-797FBC604DD6}"/>
                </a:ext>
              </a:extLst>
            </p:cNvPr>
            <p:cNvSpPr/>
            <p:nvPr userDrawn="1"/>
          </p:nvSpPr>
          <p:spPr>
            <a:xfrm>
              <a:off x="8321423" y="1830763"/>
              <a:ext cx="894312" cy="1361486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685800">
                <a:defRPr/>
              </a:pPr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31EB148A-7731-78A6-6114-D3B8A34DA960}"/>
                </a:ext>
              </a:extLst>
            </p:cNvPr>
            <p:cNvSpPr/>
            <p:nvPr userDrawn="1"/>
          </p:nvSpPr>
          <p:spPr>
            <a:xfrm>
              <a:off x="8321423" y="1830763"/>
              <a:ext cx="894312" cy="1171666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685800">
                <a:defRPr/>
              </a:pPr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0" name="Rectangle 49">
              <a:extLst>
                <a:ext uri="{FF2B5EF4-FFF2-40B4-BE49-F238E27FC236}">
                  <a16:creationId xmlns:a16="http://schemas.microsoft.com/office/drawing/2014/main" id="{D5F5CD9F-3B86-19CC-167E-DE34389C4D6D}"/>
                </a:ext>
              </a:extLst>
            </p:cNvPr>
            <p:cNvSpPr/>
            <p:nvPr userDrawn="1"/>
          </p:nvSpPr>
          <p:spPr>
            <a:xfrm>
              <a:off x="8321423" y="1830763"/>
              <a:ext cx="894312" cy="981846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1" name="Rectangle 50">
              <a:extLst>
                <a:ext uri="{FF2B5EF4-FFF2-40B4-BE49-F238E27FC236}">
                  <a16:creationId xmlns:a16="http://schemas.microsoft.com/office/drawing/2014/main" id="{182FF8B0-DEAA-46D1-D283-B0155E6A0971}"/>
                </a:ext>
              </a:extLst>
            </p:cNvPr>
            <p:cNvSpPr/>
            <p:nvPr userDrawn="1"/>
          </p:nvSpPr>
          <p:spPr>
            <a:xfrm>
              <a:off x="8321424" y="1830763"/>
              <a:ext cx="894312" cy="788259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2" name="Rectangle 51">
              <a:extLst>
                <a:ext uri="{FF2B5EF4-FFF2-40B4-BE49-F238E27FC236}">
                  <a16:creationId xmlns:a16="http://schemas.microsoft.com/office/drawing/2014/main" id="{F555F9A3-7B86-3459-E1B5-5DCF6D05E52A}"/>
                </a:ext>
              </a:extLst>
            </p:cNvPr>
            <p:cNvSpPr/>
            <p:nvPr userDrawn="1"/>
          </p:nvSpPr>
          <p:spPr>
            <a:xfrm>
              <a:off x="9390455" y="1830763"/>
              <a:ext cx="894312" cy="1741127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3" name="Rectangle 52">
              <a:extLst>
                <a:ext uri="{FF2B5EF4-FFF2-40B4-BE49-F238E27FC236}">
                  <a16:creationId xmlns:a16="http://schemas.microsoft.com/office/drawing/2014/main" id="{770285B2-79AB-9C6B-76C6-AEFA28971067}"/>
                </a:ext>
              </a:extLst>
            </p:cNvPr>
            <p:cNvSpPr/>
            <p:nvPr userDrawn="1"/>
          </p:nvSpPr>
          <p:spPr>
            <a:xfrm>
              <a:off x="9390455" y="1830763"/>
              <a:ext cx="894312" cy="1551307"/>
            </a:xfrm>
            <a:prstGeom prst="rect">
              <a:avLst/>
            </a:prstGeom>
            <a:solidFill>
              <a:schemeClr val="accent5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4" name="Rectangle 53">
              <a:extLst>
                <a:ext uri="{FF2B5EF4-FFF2-40B4-BE49-F238E27FC236}">
                  <a16:creationId xmlns:a16="http://schemas.microsoft.com/office/drawing/2014/main" id="{B3BFDA8D-BD97-00AC-61DF-DA29DADA7633}"/>
                </a:ext>
              </a:extLst>
            </p:cNvPr>
            <p:cNvSpPr/>
            <p:nvPr userDrawn="1"/>
          </p:nvSpPr>
          <p:spPr>
            <a:xfrm>
              <a:off x="9390455" y="1830763"/>
              <a:ext cx="894312" cy="1361486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5" name="Rectangle 54">
              <a:extLst>
                <a:ext uri="{FF2B5EF4-FFF2-40B4-BE49-F238E27FC236}">
                  <a16:creationId xmlns:a16="http://schemas.microsoft.com/office/drawing/2014/main" id="{5E47B7DA-F100-3A89-F3F5-82DFC00AE4DE}"/>
                </a:ext>
              </a:extLst>
            </p:cNvPr>
            <p:cNvSpPr/>
            <p:nvPr userDrawn="1"/>
          </p:nvSpPr>
          <p:spPr>
            <a:xfrm>
              <a:off x="9390455" y="1830763"/>
              <a:ext cx="894312" cy="1171666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6" name="Rectangle 55">
              <a:extLst>
                <a:ext uri="{FF2B5EF4-FFF2-40B4-BE49-F238E27FC236}">
                  <a16:creationId xmlns:a16="http://schemas.microsoft.com/office/drawing/2014/main" id="{A3E51BE1-2996-4501-B598-AA00F6DC06CC}"/>
                </a:ext>
              </a:extLst>
            </p:cNvPr>
            <p:cNvSpPr/>
            <p:nvPr userDrawn="1"/>
          </p:nvSpPr>
          <p:spPr>
            <a:xfrm>
              <a:off x="9390455" y="1830763"/>
              <a:ext cx="894312" cy="981846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7" name="Rectangle 56">
              <a:extLst>
                <a:ext uri="{FF2B5EF4-FFF2-40B4-BE49-F238E27FC236}">
                  <a16:creationId xmlns:a16="http://schemas.microsoft.com/office/drawing/2014/main" id="{E1E6B77E-4BCA-B915-78AC-321B7D7265A6}"/>
                </a:ext>
              </a:extLst>
            </p:cNvPr>
            <p:cNvSpPr/>
            <p:nvPr userDrawn="1"/>
          </p:nvSpPr>
          <p:spPr>
            <a:xfrm>
              <a:off x="9390456" y="1830763"/>
              <a:ext cx="894312" cy="788259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8" name="Rectangle 57">
              <a:extLst>
                <a:ext uri="{FF2B5EF4-FFF2-40B4-BE49-F238E27FC236}">
                  <a16:creationId xmlns:a16="http://schemas.microsoft.com/office/drawing/2014/main" id="{4B739146-E60E-3D0D-E47B-D8B910A944A3}"/>
                </a:ext>
              </a:extLst>
            </p:cNvPr>
            <p:cNvSpPr/>
            <p:nvPr userDrawn="1"/>
          </p:nvSpPr>
          <p:spPr>
            <a:xfrm>
              <a:off x="10459488" y="1830763"/>
              <a:ext cx="894312" cy="1741127"/>
            </a:xfrm>
            <a:prstGeom prst="rect">
              <a:avLst/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9" name="Rectangle 58">
              <a:extLst>
                <a:ext uri="{FF2B5EF4-FFF2-40B4-BE49-F238E27FC236}">
                  <a16:creationId xmlns:a16="http://schemas.microsoft.com/office/drawing/2014/main" id="{6437CDE0-90E7-5EA2-B3F0-062AE04FF5ED}"/>
                </a:ext>
              </a:extLst>
            </p:cNvPr>
            <p:cNvSpPr/>
            <p:nvPr userDrawn="1"/>
          </p:nvSpPr>
          <p:spPr>
            <a:xfrm>
              <a:off x="10459488" y="1830763"/>
              <a:ext cx="894312" cy="1551307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60" name="Rectangle 59">
              <a:extLst>
                <a:ext uri="{FF2B5EF4-FFF2-40B4-BE49-F238E27FC236}">
                  <a16:creationId xmlns:a16="http://schemas.microsoft.com/office/drawing/2014/main" id="{DD445616-5775-B0BA-4C72-F1FFE6C90CDE}"/>
                </a:ext>
              </a:extLst>
            </p:cNvPr>
            <p:cNvSpPr/>
            <p:nvPr userDrawn="1"/>
          </p:nvSpPr>
          <p:spPr>
            <a:xfrm>
              <a:off x="10459488" y="1830763"/>
              <a:ext cx="894312" cy="1361486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61" name="Rectangle 60">
              <a:extLst>
                <a:ext uri="{FF2B5EF4-FFF2-40B4-BE49-F238E27FC236}">
                  <a16:creationId xmlns:a16="http://schemas.microsoft.com/office/drawing/2014/main" id="{2926B995-5A4A-A3E3-B812-57AAA465D438}"/>
                </a:ext>
              </a:extLst>
            </p:cNvPr>
            <p:cNvSpPr/>
            <p:nvPr userDrawn="1"/>
          </p:nvSpPr>
          <p:spPr>
            <a:xfrm>
              <a:off x="10459488" y="1830763"/>
              <a:ext cx="894312" cy="1171666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62" name="Rectangle 61">
              <a:extLst>
                <a:ext uri="{FF2B5EF4-FFF2-40B4-BE49-F238E27FC236}">
                  <a16:creationId xmlns:a16="http://schemas.microsoft.com/office/drawing/2014/main" id="{55FF3E1A-1C5E-4756-4855-A6A3905B582C}"/>
                </a:ext>
              </a:extLst>
            </p:cNvPr>
            <p:cNvSpPr/>
            <p:nvPr userDrawn="1"/>
          </p:nvSpPr>
          <p:spPr>
            <a:xfrm>
              <a:off x="10459488" y="1830763"/>
              <a:ext cx="894312" cy="981846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63" name="Rectangle 62">
              <a:extLst>
                <a:ext uri="{FF2B5EF4-FFF2-40B4-BE49-F238E27FC236}">
                  <a16:creationId xmlns:a16="http://schemas.microsoft.com/office/drawing/2014/main" id="{13D9C28D-FD64-79AE-CD24-EAF62C290E18}"/>
                </a:ext>
              </a:extLst>
            </p:cNvPr>
            <p:cNvSpPr/>
            <p:nvPr userDrawn="1"/>
          </p:nvSpPr>
          <p:spPr>
            <a:xfrm>
              <a:off x="10459487" y="1830763"/>
              <a:ext cx="894312" cy="788259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178786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signed by Presentation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1F0C052-A5D5-A3A7-5015-B8AD6BFA38B5}"/>
              </a:ext>
            </a:extLst>
          </p:cNvPr>
          <p:cNvSpPr txBox="1"/>
          <p:nvPr userDrawn="1"/>
        </p:nvSpPr>
        <p:spPr>
          <a:xfrm>
            <a:off x="667330" y="550033"/>
            <a:ext cx="20654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>
                    <a:alpha val="40157"/>
                  </a:schemeClr>
                </a:solidFill>
                <a:latin typeface="+mj-lt"/>
              </a:rPr>
              <a:t>Designed</a:t>
            </a:r>
            <a:r>
              <a:rPr lang="en-US" dirty="0">
                <a:solidFill>
                  <a:schemeClr val="bg1">
                    <a:alpha val="40157"/>
                  </a:schemeClr>
                </a:solidFill>
              </a:rPr>
              <a:t> with      by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E3BDC3D9-4956-070F-F72D-978CD8717498}"/>
              </a:ext>
            </a:extLst>
          </p:cNvPr>
          <p:cNvGrpSpPr/>
          <p:nvPr userDrawn="1"/>
        </p:nvGrpSpPr>
        <p:grpSpPr>
          <a:xfrm>
            <a:off x="757647" y="1021854"/>
            <a:ext cx="5325710" cy="549583"/>
            <a:chOff x="757647" y="1021854"/>
            <a:chExt cx="5325710" cy="549583"/>
          </a:xfrm>
        </p:grpSpPr>
        <p:sp>
          <p:nvSpPr>
            <p:cNvPr id="7" name="Shape">
              <a:extLst>
                <a:ext uri="{FF2B5EF4-FFF2-40B4-BE49-F238E27FC236}">
                  <a16:creationId xmlns:a16="http://schemas.microsoft.com/office/drawing/2014/main" id="{F1B15682-086B-6549-3383-789D334FDAC4}"/>
                </a:ext>
              </a:extLst>
            </p:cNvPr>
            <p:cNvSpPr/>
            <p:nvPr userDrawn="1"/>
          </p:nvSpPr>
          <p:spPr>
            <a:xfrm>
              <a:off x="757647" y="1022945"/>
              <a:ext cx="4193833" cy="54849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662"/>
                  </a:moveTo>
                  <a:lnTo>
                    <a:pt x="882" y="2662"/>
                  </a:lnTo>
                  <a:cubicBezTo>
                    <a:pt x="1028" y="2662"/>
                    <a:pt x="1163" y="2791"/>
                    <a:pt x="1280" y="3049"/>
                  </a:cubicBezTo>
                  <a:cubicBezTo>
                    <a:pt x="1398" y="3307"/>
                    <a:pt x="1500" y="3693"/>
                    <a:pt x="1584" y="4165"/>
                  </a:cubicBezTo>
                  <a:cubicBezTo>
                    <a:pt x="1668" y="4638"/>
                    <a:pt x="1730" y="5239"/>
                    <a:pt x="1775" y="5969"/>
                  </a:cubicBezTo>
                  <a:cubicBezTo>
                    <a:pt x="1820" y="6656"/>
                    <a:pt x="1842" y="7472"/>
                    <a:pt x="1842" y="8374"/>
                  </a:cubicBezTo>
                  <a:cubicBezTo>
                    <a:pt x="1842" y="9447"/>
                    <a:pt x="1814" y="10392"/>
                    <a:pt x="1763" y="11165"/>
                  </a:cubicBezTo>
                  <a:cubicBezTo>
                    <a:pt x="1707" y="11938"/>
                    <a:pt x="1634" y="12625"/>
                    <a:pt x="1544" y="13140"/>
                  </a:cubicBezTo>
                  <a:cubicBezTo>
                    <a:pt x="1455" y="13656"/>
                    <a:pt x="1348" y="14042"/>
                    <a:pt x="1224" y="14300"/>
                  </a:cubicBezTo>
                  <a:cubicBezTo>
                    <a:pt x="1101" y="14557"/>
                    <a:pt x="972" y="14686"/>
                    <a:pt x="837" y="14686"/>
                  </a:cubicBezTo>
                  <a:lnTo>
                    <a:pt x="590" y="14686"/>
                  </a:lnTo>
                  <a:lnTo>
                    <a:pt x="590" y="21299"/>
                  </a:lnTo>
                  <a:lnTo>
                    <a:pt x="0" y="21299"/>
                  </a:lnTo>
                  <a:lnTo>
                    <a:pt x="0" y="2662"/>
                  </a:lnTo>
                  <a:close/>
                  <a:moveTo>
                    <a:pt x="584" y="11251"/>
                  </a:moveTo>
                  <a:lnTo>
                    <a:pt x="798" y="11251"/>
                  </a:lnTo>
                  <a:cubicBezTo>
                    <a:pt x="854" y="11251"/>
                    <a:pt x="910" y="11208"/>
                    <a:pt x="966" y="11122"/>
                  </a:cubicBezTo>
                  <a:cubicBezTo>
                    <a:pt x="1022" y="11036"/>
                    <a:pt x="1067" y="10864"/>
                    <a:pt x="1106" y="10650"/>
                  </a:cubicBezTo>
                  <a:cubicBezTo>
                    <a:pt x="1146" y="10435"/>
                    <a:pt x="1179" y="10177"/>
                    <a:pt x="1202" y="9834"/>
                  </a:cubicBezTo>
                  <a:cubicBezTo>
                    <a:pt x="1224" y="9490"/>
                    <a:pt x="1241" y="9104"/>
                    <a:pt x="1241" y="8588"/>
                  </a:cubicBezTo>
                  <a:cubicBezTo>
                    <a:pt x="1241" y="7730"/>
                    <a:pt x="1202" y="7085"/>
                    <a:pt x="1129" y="6656"/>
                  </a:cubicBezTo>
                  <a:cubicBezTo>
                    <a:pt x="1050" y="6227"/>
                    <a:pt x="955" y="6012"/>
                    <a:pt x="826" y="6012"/>
                  </a:cubicBezTo>
                  <a:lnTo>
                    <a:pt x="590" y="6012"/>
                  </a:lnTo>
                  <a:lnTo>
                    <a:pt x="590" y="11251"/>
                  </a:lnTo>
                  <a:close/>
                  <a:moveTo>
                    <a:pt x="2179" y="21256"/>
                  </a:moveTo>
                  <a:lnTo>
                    <a:pt x="2179" y="7085"/>
                  </a:lnTo>
                  <a:lnTo>
                    <a:pt x="2628" y="7085"/>
                  </a:lnTo>
                  <a:lnTo>
                    <a:pt x="2685" y="9576"/>
                  </a:lnTo>
                  <a:cubicBezTo>
                    <a:pt x="2707" y="9233"/>
                    <a:pt x="2735" y="8889"/>
                    <a:pt x="2769" y="8546"/>
                  </a:cubicBezTo>
                  <a:cubicBezTo>
                    <a:pt x="2802" y="8202"/>
                    <a:pt x="2842" y="7901"/>
                    <a:pt x="2887" y="7644"/>
                  </a:cubicBezTo>
                  <a:cubicBezTo>
                    <a:pt x="2932" y="7386"/>
                    <a:pt x="2988" y="7171"/>
                    <a:pt x="3044" y="7043"/>
                  </a:cubicBezTo>
                  <a:cubicBezTo>
                    <a:pt x="3106" y="6871"/>
                    <a:pt x="3173" y="6828"/>
                    <a:pt x="3246" y="6828"/>
                  </a:cubicBezTo>
                  <a:cubicBezTo>
                    <a:pt x="3302" y="6828"/>
                    <a:pt x="3353" y="6871"/>
                    <a:pt x="3403" y="7000"/>
                  </a:cubicBezTo>
                  <a:cubicBezTo>
                    <a:pt x="3448" y="7128"/>
                    <a:pt x="3488" y="7214"/>
                    <a:pt x="3516" y="7386"/>
                  </a:cubicBezTo>
                  <a:lnTo>
                    <a:pt x="3426" y="10779"/>
                  </a:lnTo>
                  <a:cubicBezTo>
                    <a:pt x="3398" y="10650"/>
                    <a:pt x="3364" y="10564"/>
                    <a:pt x="3319" y="10435"/>
                  </a:cubicBezTo>
                  <a:cubicBezTo>
                    <a:pt x="3274" y="10349"/>
                    <a:pt x="3224" y="10306"/>
                    <a:pt x="3156" y="10306"/>
                  </a:cubicBezTo>
                  <a:cubicBezTo>
                    <a:pt x="3038" y="10306"/>
                    <a:pt x="2937" y="10607"/>
                    <a:pt x="2859" y="11208"/>
                  </a:cubicBezTo>
                  <a:cubicBezTo>
                    <a:pt x="2780" y="11809"/>
                    <a:pt x="2741" y="12840"/>
                    <a:pt x="2741" y="14257"/>
                  </a:cubicBezTo>
                  <a:lnTo>
                    <a:pt x="2741" y="21342"/>
                  </a:lnTo>
                  <a:lnTo>
                    <a:pt x="2179" y="21342"/>
                  </a:lnTo>
                  <a:close/>
                  <a:moveTo>
                    <a:pt x="5279" y="15416"/>
                  </a:moveTo>
                  <a:lnTo>
                    <a:pt x="4083" y="15416"/>
                  </a:lnTo>
                  <a:lnTo>
                    <a:pt x="4083" y="15545"/>
                  </a:lnTo>
                  <a:cubicBezTo>
                    <a:pt x="4083" y="16533"/>
                    <a:pt x="4134" y="17263"/>
                    <a:pt x="4235" y="17692"/>
                  </a:cubicBezTo>
                  <a:cubicBezTo>
                    <a:pt x="4336" y="18165"/>
                    <a:pt x="4459" y="18379"/>
                    <a:pt x="4611" y="18379"/>
                  </a:cubicBezTo>
                  <a:cubicBezTo>
                    <a:pt x="4718" y="18379"/>
                    <a:pt x="4807" y="18293"/>
                    <a:pt x="4886" y="18165"/>
                  </a:cubicBezTo>
                  <a:cubicBezTo>
                    <a:pt x="4965" y="17993"/>
                    <a:pt x="5032" y="17821"/>
                    <a:pt x="5088" y="17606"/>
                  </a:cubicBezTo>
                  <a:lnTo>
                    <a:pt x="5195" y="20612"/>
                  </a:lnTo>
                  <a:cubicBezTo>
                    <a:pt x="5128" y="20870"/>
                    <a:pt x="5038" y="21085"/>
                    <a:pt x="4931" y="21299"/>
                  </a:cubicBezTo>
                  <a:cubicBezTo>
                    <a:pt x="4824" y="21514"/>
                    <a:pt x="4695" y="21600"/>
                    <a:pt x="4538" y="21600"/>
                  </a:cubicBezTo>
                  <a:cubicBezTo>
                    <a:pt x="4398" y="21600"/>
                    <a:pt x="4268" y="21471"/>
                    <a:pt x="4145" y="21171"/>
                  </a:cubicBezTo>
                  <a:cubicBezTo>
                    <a:pt x="4021" y="20870"/>
                    <a:pt x="3909" y="20441"/>
                    <a:pt x="3819" y="19839"/>
                  </a:cubicBezTo>
                  <a:cubicBezTo>
                    <a:pt x="3724" y="19238"/>
                    <a:pt x="3651" y="18508"/>
                    <a:pt x="3594" y="17606"/>
                  </a:cubicBezTo>
                  <a:cubicBezTo>
                    <a:pt x="3538" y="16705"/>
                    <a:pt x="3510" y="15631"/>
                    <a:pt x="3510" y="14343"/>
                  </a:cubicBezTo>
                  <a:cubicBezTo>
                    <a:pt x="3510" y="13226"/>
                    <a:pt x="3533" y="12196"/>
                    <a:pt x="3578" y="11251"/>
                  </a:cubicBezTo>
                  <a:cubicBezTo>
                    <a:pt x="3622" y="10306"/>
                    <a:pt x="3684" y="9533"/>
                    <a:pt x="3768" y="8846"/>
                  </a:cubicBezTo>
                  <a:cubicBezTo>
                    <a:pt x="3853" y="8159"/>
                    <a:pt x="3948" y="7644"/>
                    <a:pt x="4066" y="7300"/>
                  </a:cubicBezTo>
                  <a:cubicBezTo>
                    <a:pt x="4178" y="6957"/>
                    <a:pt x="4308" y="6742"/>
                    <a:pt x="4448" y="6742"/>
                  </a:cubicBezTo>
                  <a:cubicBezTo>
                    <a:pt x="4701" y="6742"/>
                    <a:pt x="4903" y="7343"/>
                    <a:pt x="5060" y="8503"/>
                  </a:cubicBezTo>
                  <a:cubicBezTo>
                    <a:pt x="5212" y="9662"/>
                    <a:pt x="5290" y="11380"/>
                    <a:pt x="5290" y="13527"/>
                  </a:cubicBezTo>
                  <a:lnTo>
                    <a:pt x="5290" y="15416"/>
                  </a:lnTo>
                  <a:close/>
                  <a:moveTo>
                    <a:pt x="4695" y="12453"/>
                  </a:moveTo>
                  <a:cubicBezTo>
                    <a:pt x="4695" y="12110"/>
                    <a:pt x="4690" y="11809"/>
                    <a:pt x="4678" y="11466"/>
                  </a:cubicBezTo>
                  <a:cubicBezTo>
                    <a:pt x="4667" y="11165"/>
                    <a:pt x="4650" y="10864"/>
                    <a:pt x="4628" y="10607"/>
                  </a:cubicBezTo>
                  <a:cubicBezTo>
                    <a:pt x="4605" y="10349"/>
                    <a:pt x="4577" y="10177"/>
                    <a:pt x="4544" y="10006"/>
                  </a:cubicBezTo>
                  <a:cubicBezTo>
                    <a:pt x="4510" y="9877"/>
                    <a:pt x="4465" y="9791"/>
                    <a:pt x="4420" y="9791"/>
                  </a:cubicBezTo>
                  <a:cubicBezTo>
                    <a:pt x="4330" y="9791"/>
                    <a:pt x="4257" y="10049"/>
                    <a:pt x="4195" y="10521"/>
                  </a:cubicBezTo>
                  <a:cubicBezTo>
                    <a:pt x="4134" y="10993"/>
                    <a:pt x="4100" y="11637"/>
                    <a:pt x="4089" y="12496"/>
                  </a:cubicBezTo>
                  <a:lnTo>
                    <a:pt x="4695" y="12453"/>
                  </a:lnTo>
                  <a:close/>
                  <a:moveTo>
                    <a:pt x="6773" y="10693"/>
                  </a:moveTo>
                  <a:cubicBezTo>
                    <a:pt x="6706" y="10435"/>
                    <a:pt x="6633" y="10220"/>
                    <a:pt x="6554" y="10091"/>
                  </a:cubicBezTo>
                  <a:cubicBezTo>
                    <a:pt x="6476" y="9963"/>
                    <a:pt x="6402" y="9877"/>
                    <a:pt x="6329" y="9877"/>
                  </a:cubicBezTo>
                  <a:cubicBezTo>
                    <a:pt x="6262" y="9877"/>
                    <a:pt x="6206" y="9963"/>
                    <a:pt x="6167" y="10134"/>
                  </a:cubicBezTo>
                  <a:cubicBezTo>
                    <a:pt x="6127" y="10306"/>
                    <a:pt x="6105" y="10564"/>
                    <a:pt x="6105" y="10864"/>
                  </a:cubicBezTo>
                  <a:cubicBezTo>
                    <a:pt x="6105" y="11208"/>
                    <a:pt x="6127" y="11466"/>
                    <a:pt x="6167" y="11723"/>
                  </a:cubicBezTo>
                  <a:cubicBezTo>
                    <a:pt x="6206" y="11938"/>
                    <a:pt x="6285" y="12196"/>
                    <a:pt x="6402" y="12453"/>
                  </a:cubicBezTo>
                  <a:lnTo>
                    <a:pt x="6520" y="12711"/>
                  </a:lnTo>
                  <a:cubicBezTo>
                    <a:pt x="6672" y="13054"/>
                    <a:pt x="6790" y="13570"/>
                    <a:pt x="6869" y="14257"/>
                  </a:cubicBezTo>
                  <a:cubicBezTo>
                    <a:pt x="6947" y="14944"/>
                    <a:pt x="6987" y="15803"/>
                    <a:pt x="6987" y="16876"/>
                  </a:cubicBezTo>
                  <a:cubicBezTo>
                    <a:pt x="6987" y="17563"/>
                    <a:pt x="6970" y="18208"/>
                    <a:pt x="6930" y="18809"/>
                  </a:cubicBezTo>
                  <a:cubicBezTo>
                    <a:pt x="6891" y="19410"/>
                    <a:pt x="6835" y="19882"/>
                    <a:pt x="6768" y="20312"/>
                  </a:cubicBezTo>
                  <a:cubicBezTo>
                    <a:pt x="6695" y="20741"/>
                    <a:pt x="6610" y="21042"/>
                    <a:pt x="6515" y="21256"/>
                  </a:cubicBezTo>
                  <a:cubicBezTo>
                    <a:pt x="6414" y="21471"/>
                    <a:pt x="6307" y="21600"/>
                    <a:pt x="6183" y="21600"/>
                  </a:cubicBezTo>
                  <a:cubicBezTo>
                    <a:pt x="6054" y="21600"/>
                    <a:pt x="5936" y="21514"/>
                    <a:pt x="5835" y="21342"/>
                  </a:cubicBezTo>
                  <a:cubicBezTo>
                    <a:pt x="5734" y="21171"/>
                    <a:pt x="5639" y="20913"/>
                    <a:pt x="5554" y="20569"/>
                  </a:cubicBezTo>
                  <a:lnTo>
                    <a:pt x="5678" y="17435"/>
                  </a:lnTo>
                  <a:cubicBezTo>
                    <a:pt x="5751" y="17735"/>
                    <a:pt x="5830" y="17950"/>
                    <a:pt x="5914" y="18165"/>
                  </a:cubicBezTo>
                  <a:cubicBezTo>
                    <a:pt x="5993" y="18336"/>
                    <a:pt x="6077" y="18465"/>
                    <a:pt x="6161" y="18465"/>
                  </a:cubicBezTo>
                  <a:cubicBezTo>
                    <a:pt x="6256" y="18465"/>
                    <a:pt x="6329" y="18336"/>
                    <a:pt x="6369" y="18122"/>
                  </a:cubicBezTo>
                  <a:cubicBezTo>
                    <a:pt x="6408" y="17907"/>
                    <a:pt x="6431" y="17649"/>
                    <a:pt x="6431" y="17349"/>
                  </a:cubicBezTo>
                  <a:cubicBezTo>
                    <a:pt x="6431" y="17177"/>
                    <a:pt x="6425" y="17005"/>
                    <a:pt x="6419" y="16876"/>
                  </a:cubicBezTo>
                  <a:cubicBezTo>
                    <a:pt x="6408" y="16748"/>
                    <a:pt x="6397" y="16619"/>
                    <a:pt x="6369" y="16490"/>
                  </a:cubicBezTo>
                  <a:cubicBezTo>
                    <a:pt x="6346" y="16361"/>
                    <a:pt x="6313" y="16275"/>
                    <a:pt x="6268" y="16146"/>
                  </a:cubicBezTo>
                  <a:cubicBezTo>
                    <a:pt x="6223" y="16017"/>
                    <a:pt x="6172" y="15889"/>
                    <a:pt x="6105" y="15760"/>
                  </a:cubicBezTo>
                  <a:lnTo>
                    <a:pt x="5987" y="15502"/>
                  </a:lnTo>
                  <a:cubicBezTo>
                    <a:pt x="5835" y="15116"/>
                    <a:pt x="5723" y="14600"/>
                    <a:pt x="5656" y="13956"/>
                  </a:cubicBezTo>
                  <a:cubicBezTo>
                    <a:pt x="5588" y="13312"/>
                    <a:pt x="5549" y="12410"/>
                    <a:pt x="5549" y="11294"/>
                  </a:cubicBezTo>
                  <a:cubicBezTo>
                    <a:pt x="5549" y="10650"/>
                    <a:pt x="5566" y="10049"/>
                    <a:pt x="5599" y="9490"/>
                  </a:cubicBezTo>
                  <a:cubicBezTo>
                    <a:pt x="5633" y="8932"/>
                    <a:pt x="5684" y="8460"/>
                    <a:pt x="5745" y="8073"/>
                  </a:cubicBezTo>
                  <a:cubicBezTo>
                    <a:pt x="5807" y="7687"/>
                    <a:pt x="5886" y="7343"/>
                    <a:pt x="5976" y="7128"/>
                  </a:cubicBezTo>
                  <a:cubicBezTo>
                    <a:pt x="6066" y="6914"/>
                    <a:pt x="6172" y="6785"/>
                    <a:pt x="6290" y="6785"/>
                  </a:cubicBezTo>
                  <a:cubicBezTo>
                    <a:pt x="6408" y="6785"/>
                    <a:pt x="6520" y="6871"/>
                    <a:pt x="6622" y="7043"/>
                  </a:cubicBezTo>
                  <a:cubicBezTo>
                    <a:pt x="6723" y="7214"/>
                    <a:pt x="6812" y="7429"/>
                    <a:pt x="6897" y="7730"/>
                  </a:cubicBezTo>
                  <a:lnTo>
                    <a:pt x="6773" y="10693"/>
                  </a:lnTo>
                  <a:close/>
                  <a:moveTo>
                    <a:pt x="8992" y="15416"/>
                  </a:moveTo>
                  <a:lnTo>
                    <a:pt x="7795" y="15416"/>
                  </a:lnTo>
                  <a:lnTo>
                    <a:pt x="7795" y="15545"/>
                  </a:lnTo>
                  <a:cubicBezTo>
                    <a:pt x="7795" y="16533"/>
                    <a:pt x="7846" y="17263"/>
                    <a:pt x="7947" y="17692"/>
                  </a:cubicBezTo>
                  <a:cubicBezTo>
                    <a:pt x="8048" y="18165"/>
                    <a:pt x="8172" y="18379"/>
                    <a:pt x="8323" y="18379"/>
                  </a:cubicBezTo>
                  <a:cubicBezTo>
                    <a:pt x="8430" y="18379"/>
                    <a:pt x="8520" y="18293"/>
                    <a:pt x="8598" y="18165"/>
                  </a:cubicBezTo>
                  <a:cubicBezTo>
                    <a:pt x="8677" y="17993"/>
                    <a:pt x="8744" y="17821"/>
                    <a:pt x="8801" y="17606"/>
                  </a:cubicBezTo>
                  <a:lnTo>
                    <a:pt x="8907" y="20612"/>
                  </a:lnTo>
                  <a:cubicBezTo>
                    <a:pt x="8840" y="20870"/>
                    <a:pt x="8750" y="21085"/>
                    <a:pt x="8643" y="21299"/>
                  </a:cubicBezTo>
                  <a:cubicBezTo>
                    <a:pt x="8537" y="21514"/>
                    <a:pt x="8407" y="21600"/>
                    <a:pt x="8250" y="21600"/>
                  </a:cubicBezTo>
                  <a:cubicBezTo>
                    <a:pt x="8110" y="21600"/>
                    <a:pt x="7981" y="21471"/>
                    <a:pt x="7857" y="21171"/>
                  </a:cubicBezTo>
                  <a:cubicBezTo>
                    <a:pt x="7734" y="20870"/>
                    <a:pt x="7621" y="20441"/>
                    <a:pt x="7531" y="19839"/>
                  </a:cubicBezTo>
                  <a:cubicBezTo>
                    <a:pt x="7436" y="19238"/>
                    <a:pt x="7363" y="18508"/>
                    <a:pt x="7307" y="17606"/>
                  </a:cubicBezTo>
                  <a:cubicBezTo>
                    <a:pt x="7251" y="16705"/>
                    <a:pt x="7222" y="15631"/>
                    <a:pt x="7222" y="14343"/>
                  </a:cubicBezTo>
                  <a:cubicBezTo>
                    <a:pt x="7222" y="13226"/>
                    <a:pt x="7245" y="12196"/>
                    <a:pt x="7290" y="11251"/>
                  </a:cubicBezTo>
                  <a:cubicBezTo>
                    <a:pt x="7335" y="10306"/>
                    <a:pt x="7397" y="9533"/>
                    <a:pt x="7481" y="8846"/>
                  </a:cubicBezTo>
                  <a:cubicBezTo>
                    <a:pt x="7565" y="8159"/>
                    <a:pt x="7661" y="7644"/>
                    <a:pt x="7778" y="7300"/>
                  </a:cubicBezTo>
                  <a:cubicBezTo>
                    <a:pt x="7891" y="6957"/>
                    <a:pt x="8020" y="6742"/>
                    <a:pt x="8160" y="6742"/>
                  </a:cubicBezTo>
                  <a:cubicBezTo>
                    <a:pt x="8413" y="6742"/>
                    <a:pt x="8615" y="7343"/>
                    <a:pt x="8773" y="8503"/>
                  </a:cubicBezTo>
                  <a:cubicBezTo>
                    <a:pt x="8924" y="9662"/>
                    <a:pt x="9003" y="11380"/>
                    <a:pt x="9003" y="13527"/>
                  </a:cubicBezTo>
                  <a:lnTo>
                    <a:pt x="9003" y="15416"/>
                  </a:lnTo>
                  <a:close/>
                  <a:moveTo>
                    <a:pt x="8413" y="12453"/>
                  </a:moveTo>
                  <a:cubicBezTo>
                    <a:pt x="8413" y="12110"/>
                    <a:pt x="8407" y="11809"/>
                    <a:pt x="8396" y="11466"/>
                  </a:cubicBezTo>
                  <a:cubicBezTo>
                    <a:pt x="8385" y="11165"/>
                    <a:pt x="8368" y="10864"/>
                    <a:pt x="8346" y="10607"/>
                  </a:cubicBezTo>
                  <a:cubicBezTo>
                    <a:pt x="8323" y="10349"/>
                    <a:pt x="8295" y="10177"/>
                    <a:pt x="8261" y="10006"/>
                  </a:cubicBezTo>
                  <a:cubicBezTo>
                    <a:pt x="8228" y="9834"/>
                    <a:pt x="8183" y="9791"/>
                    <a:pt x="8138" y="9791"/>
                  </a:cubicBezTo>
                  <a:cubicBezTo>
                    <a:pt x="8048" y="9791"/>
                    <a:pt x="7975" y="10049"/>
                    <a:pt x="7913" y="10521"/>
                  </a:cubicBezTo>
                  <a:cubicBezTo>
                    <a:pt x="7851" y="10993"/>
                    <a:pt x="7818" y="11637"/>
                    <a:pt x="7807" y="12496"/>
                  </a:cubicBezTo>
                  <a:lnTo>
                    <a:pt x="8413" y="12453"/>
                  </a:lnTo>
                  <a:close/>
                  <a:moveTo>
                    <a:pt x="9913" y="21256"/>
                  </a:moveTo>
                  <a:lnTo>
                    <a:pt x="9340" y="21256"/>
                  </a:lnTo>
                  <a:lnTo>
                    <a:pt x="9340" y="7085"/>
                  </a:lnTo>
                  <a:lnTo>
                    <a:pt x="9783" y="7085"/>
                  </a:lnTo>
                  <a:lnTo>
                    <a:pt x="9851" y="8846"/>
                  </a:lnTo>
                  <a:cubicBezTo>
                    <a:pt x="9935" y="8202"/>
                    <a:pt x="10025" y="7687"/>
                    <a:pt x="10126" y="7300"/>
                  </a:cubicBezTo>
                  <a:cubicBezTo>
                    <a:pt x="10227" y="6914"/>
                    <a:pt x="10339" y="6742"/>
                    <a:pt x="10463" y="6742"/>
                  </a:cubicBezTo>
                  <a:cubicBezTo>
                    <a:pt x="10671" y="6742"/>
                    <a:pt x="10828" y="7171"/>
                    <a:pt x="10940" y="8030"/>
                  </a:cubicBezTo>
                  <a:cubicBezTo>
                    <a:pt x="11053" y="8889"/>
                    <a:pt x="11109" y="10177"/>
                    <a:pt x="11109" y="11852"/>
                  </a:cubicBezTo>
                  <a:lnTo>
                    <a:pt x="11109" y="21214"/>
                  </a:lnTo>
                  <a:lnTo>
                    <a:pt x="10536" y="21214"/>
                  </a:lnTo>
                  <a:lnTo>
                    <a:pt x="10536" y="12281"/>
                  </a:lnTo>
                  <a:cubicBezTo>
                    <a:pt x="10536" y="11594"/>
                    <a:pt x="10514" y="11036"/>
                    <a:pt x="10474" y="10650"/>
                  </a:cubicBezTo>
                  <a:cubicBezTo>
                    <a:pt x="10429" y="10263"/>
                    <a:pt x="10368" y="10048"/>
                    <a:pt x="10289" y="10048"/>
                  </a:cubicBezTo>
                  <a:cubicBezTo>
                    <a:pt x="10227" y="10048"/>
                    <a:pt x="10160" y="10177"/>
                    <a:pt x="10092" y="10478"/>
                  </a:cubicBezTo>
                  <a:cubicBezTo>
                    <a:pt x="10025" y="10736"/>
                    <a:pt x="9963" y="11122"/>
                    <a:pt x="9913" y="11551"/>
                  </a:cubicBezTo>
                  <a:lnTo>
                    <a:pt x="9913" y="21256"/>
                  </a:lnTo>
                  <a:close/>
                  <a:moveTo>
                    <a:pt x="12687" y="10220"/>
                  </a:moveTo>
                  <a:lnTo>
                    <a:pt x="12215" y="10220"/>
                  </a:lnTo>
                  <a:lnTo>
                    <a:pt x="12215" y="16189"/>
                  </a:lnTo>
                  <a:cubicBezTo>
                    <a:pt x="12215" y="16833"/>
                    <a:pt x="12232" y="17306"/>
                    <a:pt x="12271" y="17563"/>
                  </a:cubicBezTo>
                  <a:cubicBezTo>
                    <a:pt x="12311" y="17821"/>
                    <a:pt x="12361" y="17950"/>
                    <a:pt x="12429" y="17950"/>
                  </a:cubicBezTo>
                  <a:cubicBezTo>
                    <a:pt x="12479" y="17950"/>
                    <a:pt x="12530" y="17907"/>
                    <a:pt x="12580" y="17821"/>
                  </a:cubicBezTo>
                  <a:cubicBezTo>
                    <a:pt x="12631" y="17735"/>
                    <a:pt x="12670" y="17649"/>
                    <a:pt x="12698" y="17478"/>
                  </a:cubicBezTo>
                  <a:lnTo>
                    <a:pt x="12783" y="20441"/>
                  </a:lnTo>
                  <a:cubicBezTo>
                    <a:pt x="12738" y="20612"/>
                    <a:pt x="12670" y="20784"/>
                    <a:pt x="12586" y="20956"/>
                  </a:cubicBezTo>
                  <a:cubicBezTo>
                    <a:pt x="12496" y="21128"/>
                    <a:pt x="12401" y="21213"/>
                    <a:pt x="12305" y="21213"/>
                  </a:cubicBezTo>
                  <a:cubicBezTo>
                    <a:pt x="12064" y="21213"/>
                    <a:pt x="11895" y="20870"/>
                    <a:pt x="11800" y="20140"/>
                  </a:cubicBezTo>
                  <a:cubicBezTo>
                    <a:pt x="11699" y="19453"/>
                    <a:pt x="11654" y="18379"/>
                    <a:pt x="11654" y="16919"/>
                  </a:cubicBezTo>
                  <a:lnTo>
                    <a:pt x="11654" y="10220"/>
                  </a:lnTo>
                  <a:lnTo>
                    <a:pt x="11362" y="10220"/>
                  </a:lnTo>
                  <a:lnTo>
                    <a:pt x="11362" y="7085"/>
                  </a:lnTo>
                  <a:lnTo>
                    <a:pt x="11654" y="7085"/>
                  </a:lnTo>
                  <a:lnTo>
                    <a:pt x="11654" y="2791"/>
                  </a:lnTo>
                  <a:lnTo>
                    <a:pt x="12221" y="2791"/>
                  </a:lnTo>
                  <a:lnTo>
                    <a:pt x="12221" y="7085"/>
                  </a:lnTo>
                  <a:lnTo>
                    <a:pt x="12693" y="7085"/>
                  </a:lnTo>
                  <a:lnTo>
                    <a:pt x="12693" y="10220"/>
                  </a:lnTo>
                  <a:close/>
                  <a:moveTo>
                    <a:pt x="13069" y="8331"/>
                  </a:moveTo>
                  <a:cubicBezTo>
                    <a:pt x="13176" y="7858"/>
                    <a:pt x="13294" y="7472"/>
                    <a:pt x="13428" y="7214"/>
                  </a:cubicBezTo>
                  <a:cubicBezTo>
                    <a:pt x="13563" y="6914"/>
                    <a:pt x="13698" y="6785"/>
                    <a:pt x="13833" y="6785"/>
                  </a:cubicBezTo>
                  <a:cubicBezTo>
                    <a:pt x="14063" y="6785"/>
                    <a:pt x="14243" y="7214"/>
                    <a:pt x="14383" y="8073"/>
                  </a:cubicBezTo>
                  <a:cubicBezTo>
                    <a:pt x="14524" y="8932"/>
                    <a:pt x="14591" y="10263"/>
                    <a:pt x="14591" y="12110"/>
                  </a:cubicBezTo>
                  <a:lnTo>
                    <a:pt x="14591" y="21299"/>
                  </a:lnTo>
                  <a:lnTo>
                    <a:pt x="14153" y="21299"/>
                  </a:lnTo>
                  <a:lnTo>
                    <a:pt x="14102" y="19882"/>
                  </a:lnTo>
                  <a:lnTo>
                    <a:pt x="14085" y="19882"/>
                  </a:lnTo>
                  <a:cubicBezTo>
                    <a:pt x="14035" y="20398"/>
                    <a:pt x="13962" y="20827"/>
                    <a:pt x="13872" y="21128"/>
                  </a:cubicBezTo>
                  <a:cubicBezTo>
                    <a:pt x="13782" y="21471"/>
                    <a:pt x="13676" y="21600"/>
                    <a:pt x="13552" y="21600"/>
                  </a:cubicBezTo>
                  <a:cubicBezTo>
                    <a:pt x="13445" y="21600"/>
                    <a:pt x="13355" y="21471"/>
                    <a:pt x="13277" y="21256"/>
                  </a:cubicBezTo>
                  <a:cubicBezTo>
                    <a:pt x="13198" y="21042"/>
                    <a:pt x="13131" y="20698"/>
                    <a:pt x="13080" y="20312"/>
                  </a:cubicBezTo>
                  <a:cubicBezTo>
                    <a:pt x="13030" y="19925"/>
                    <a:pt x="12990" y="19453"/>
                    <a:pt x="12962" y="18895"/>
                  </a:cubicBezTo>
                  <a:cubicBezTo>
                    <a:pt x="12934" y="18336"/>
                    <a:pt x="12923" y="17778"/>
                    <a:pt x="12923" y="17177"/>
                  </a:cubicBezTo>
                  <a:cubicBezTo>
                    <a:pt x="12923" y="16361"/>
                    <a:pt x="12945" y="15631"/>
                    <a:pt x="12996" y="15073"/>
                  </a:cubicBezTo>
                  <a:cubicBezTo>
                    <a:pt x="13041" y="14472"/>
                    <a:pt x="13108" y="13999"/>
                    <a:pt x="13187" y="13613"/>
                  </a:cubicBezTo>
                  <a:cubicBezTo>
                    <a:pt x="13266" y="13226"/>
                    <a:pt x="13361" y="12969"/>
                    <a:pt x="13473" y="12797"/>
                  </a:cubicBezTo>
                  <a:cubicBezTo>
                    <a:pt x="13580" y="12625"/>
                    <a:pt x="13698" y="12539"/>
                    <a:pt x="13822" y="12539"/>
                  </a:cubicBezTo>
                  <a:lnTo>
                    <a:pt x="14012" y="12539"/>
                  </a:lnTo>
                  <a:lnTo>
                    <a:pt x="14012" y="11766"/>
                  </a:lnTo>
                  <a:cubicBezTo>
                    <a:pt x="14012" y="11251"/>
                    <a:pt x="13990" y="10821"/>
                    <a:pt x="13939" y="10564"/>
                  </a:cubicBezTo>
                  <a:cubicBezTo>
                    <a:pt x="13889" y="10263"/>
                    <a:pt x="13822" y="10134"/>
                    <a:pt x="13732" y="10134"/>
                  </a:cubicBezTo>
                  <a:cubicBezTo>
                    <a:pt x="13653" y="10134"/>
                    <a:pt x="13580" y="10220"/>
                    <a:pt x="13501" y="10392"/>
                  </a:cubicBezTo>
                  <a:cubicBezTo>
                    <a:pt x="13428" y="10564"/>
                    <a:pt x="13344" y="10864"/>
                    <a:pt x="13254" y="11251"/>
                  </a:cubicBezTo>
                  <a:lnTo>
                    <a:pt x="13069" y="8331"/>
                  </a:lnTo>
                  <a:close/>
                  <a:moveTo>
                    <a:pt x="14024" y="15116"/>
                  </a:moveTo>
                  <a:lnTo>
                    <a:pt x="13895" y="15159"/>
                  </a:lnTo>
                  <a:cubicBezTo>
                    <a:pt x="13822" y="15159"/>
                    <a:pt x="13760" y="15245"/>
                    <a:pt x="13715" y="15330"/>
                  </a:cubicBezTo>
                  <a:cubicBezTo>
                    <a:pt x="13664" y="15416"/>
                    <a:pt x="13625" y="15545"/>
                    <a:pt x="13597" y="15717"/>
                  </a:cubicBezTo>
                  <a:cubicBezTo>
                    <a:pt x="13569" y="15846"/>
                    <a:pt x="13546" y="16060"/>
                    <a:pt x="13535" y="16232"/>
                  </a:cubicBezTo>
                  <a:cubicBezTo>
                    <a:pt x="13524" y="16447"/>
                    <a:pt x="13518" y="16662"/>
                    <a:pt x="13518" y="16876"/>
                  </a:cubicBezTo>
                  <a:cubicBezTo>
                    <a:pt x="13518" y="17478"/>
                    <a:pt x="13541" y="17907"/>
                    <a:pt x="13591" y="18122"/>
                  </a:cubicBezTo>
                  <a:cubicBezTo>
                    <a:pt x="13636" y="18336"/>
                    <a:pt x="13692" y="18465"/>
                    <a:pt x="13754" y="18465"/>
                  </a:cubicBezTo>
                  <a:cubicBezTo>
                    <a:pt x="13816" y="18465"/>
                    <a:pt x="13872" y="18336"/>
                    <a:pt x="13923" y="18036"/>
                  </a:cubicBezTo>
                  <a:cubicBezTo>
                    <a:pt x="13973" y="17778"/>
                    <a:pt x="14007" y="17478"/>
                    <a:pt x="14029" y="17134"/>
                  </a:cubicBezTo>
                  <a:lnTo>
                    <a:pt x="14029" y="15116"/>
                  </a:lnTo>
                  <a:close/>
                  <a:moveTo>
                    <a:pt x="16192" y="10220"/>
                  </a:moveTo>
                  <a:lnTo>
                    <a:pt x="15720" y="10220"/>
                  </a:lnTo>
                  <a:lnTo>
                    <a:pt x="15720" y="16189"/>
                  </a:lnTo>
                  <a:cubicBezTo>
                    <a:pt x="15720" y="16833"/>
                    <a:pt x="15737" y="17306"/>
                    <a:pt x="15776" y="17563"/>
                  </a:cubicBezTo>
                  <a:cubicBezTo>
                    <a:pt x="15815" y="17821"/>
                    <a:pt x="15866" y="17950"/>
                    <a:pt x="15933" y="17950"/>
                  </a:cubicBezTo>
                  <a:cubicBezTo>
                    <a:pt x="15984" y="17950"/>
                    <a:pt x="16034" y="17907"/>
                    <a:pt x="16085" y="17821"/>
                  </a:cubicBezTo>
                  <a:cubicBezTo>
                    <a:pt x="16135" y="17735"/>
                    <a:pt x="16175" y="17649"/>
                    <a:pt x="16203" y="17478"/>
                  </a:cubicBezTo>
                  <a:lnTo>
                    <a:pt x="16287" y="20441"/>
                  </a:lnTo>
                  <a:cubicBezTo>
                    <a:pt x="16242" y="20612"/>
                    <a:pt x="16175" y="20784"/>
                    <a:pt x="16090" y="20956"/>
                  </a:cubicBezTo>
                  <a:cubicBezTo>
                    <a:pt x="16001" y="21128"/>
                    <a:pt x="15905" y="21213"/>
                    <a:pt x="15810" y="21213"/>
                  </a:cubicBezTo>
                  <a:cubicBezTo>
                    <a:pt x="15568" y="21213"/>
                    <a:pt x="15400" y="20870"/>
                    <a:pt x="15304" y="20140"/>
                  </a:cubicBezTo>
                  <a:cubicBezTo>
                    <a:pt x="15203" y="19453"/>
                    <a:pt x="15158" y="18379"/>
                    <a:pt x="15158" y="16919"/>
                  </a:cubicBezTo>
                  <a:lnTo>
                    <a:pt x="15158" y="10220"/>
                  </a:lnTo>
                  <a:lnTo>
                    <a:pt x="14866" y="10220"/>
                  </a:lnTo>
                  <a:lnTo>
                    <a:pt x="14866" y="7085"/>
                  </a:lnTo>
                  <a:lnTo>
                    <a:pt x="15158" y="7085"/>
                  </a:lnTo>
                  <a:lnTo>
                    <a:pt x="15158" y="2791"/>
                  </a:lnTo>
                  <a:lnTo>
                    <a:pt x="15725" y="2791"/>
                  </a:lnTo>
                  <a:lnTo>
                    <a:pt x="15725" y="7085"/>
                  </a:lnTo>
                  <a:lnTo>
                    <a:pt x="16197" y="7085"/>
                  </a:lnTo>
                  <a:lnTo>
                    <a:pt x="16197" y="10220"/>
                  </a:lnTo>
                  <a:close/>
                  <a:moveTo>
                    <a:pt x="16871" y="4294"/>
                  </a:moveTo>
                  <a:cubicBezTo>
                    <a:pt x="16776" y="4294"/>
                    <a:pt x="16697" y="4080"/>
                    <a:pt x="16646" y="3650"/>
                  </a:cubicBezTo>
                  <a:cubicBezTo>
                    <a:pt x="16596" y="3221"/>
                    <a:pt x="16568" y="2705"/>
                    <a:pt x="16568" y="2147"/>
                  </a:cubicBezTo>
                  <a:cubicBezTo>
                    <a:pt x="16568" y="1546"/>
                    <a:pt x="16596" y="1031"/>
                    <a:pt x="16646" y="644"/>
                  </a:cubicBezTo>
                  <a:cubicBezTo>
                    <a:pt x="16697" y="215"/>
                    <a:pt x="16776" y="0"/>
                    <a:pt x="16866" y="0"/>
                  </a:cubicBezTo>
                  <a:cubicBezTo>
                    <a:pt x="16961" y="0"/>
                    <a:pt x="17034" y="215"/>
                    <a:pt x="17085" y="601"/>
                  </a:cubicBezTo>
                  <a:cubicBezTo>
                    <a:pt x="17135" y="1031"/>
                    <a:pt x="17163" y="1546"/>
                    <a:pt x="17163" y="2147"/>
                  </a:cubicBezTo>
                  <a:cubicBezTo>
                    <a:pt x="17163" y="2748"/>
                    <a:pt x="17135" y="3264"/>
                    <a:pt x="17085" y="3693"/>
                  </a:cubicBezTo>
                  <a:cubicBezTo>
                    <a:pt x="17045" y="4122"/>
                    <a:pt x="16972" y="4294"/>
                    <a:pt x="16871" y="4294"/>
                  </a:cubicBezTo>
                  <a:close/>
                  <a:moveTo>
                    <a:pt x="16585" y="21256"/>
                  </a:moveTo>
                  <a:lnTo>
                    <a:pt x="16585" y="7085"/>
                  </a:lnTo>
                  <a:lnTo>
                    <a:pt x="17158" y="7085"/>
                  </a:lnTo>
                  <a:lnTo>
                    <a:pt x="17158" y="21256"/>
                  </a:lnTo>
                  <a:lnTo>
                    <a:pt x="16585" y="21256"/>
                  </a:lnTo>
                  <a:close/>
                  <a:moveTo>
                    <a:pt x="19477" y="14085"/>
                  </a:moveTo>
                  <a:cubicBezTo>
                    <a:pt x="19477" y="15245"/>
                    <a:pt x="19455" y="16275"/>
                    <a:pt x="19404" y="17220"/>
                  </a:cubicBezTo>
                  <a:cubicBezTo>
                    <a:pt x="19354" y="18165"/>
                    <a:pt x="19286" y="18938"/>
                    <a:pt x="19196" y="19582"/>
                  </a:cubicBezTo>
                  <a:cubicBezTo>
                    <a:pt x="19106" y="20226"/>
                    <a:pt x="19005" y="20741"/>
                    <a:pt x="18887" y="21085"/>
                  </a:cubicBezTo>
                  <a:cubicBezTo>
                    <a:pt x="18769" y="21428"/>
                    <a:pt x="18640" y="21600"/>
                    <a:pt x="18505" y="21600"/>
                  </a:cubicBezTo>
                  <a:cubicBezTo>
                    <a:pt x="18371" y="21600"/>
                    <a:pt x="18241" y="21428"/>
                    <a:pt x="18124" y="21128"/>
                  </a:cubicBezTo>
                  <a:cubicBezTo>
                    <a:pt x="18006" y="20784"/>
                    <a:pt x="17905" y="20355"/>
                    <a:pt x="17820" y="19711"/>
                  </a:cubicBezTo>
                  <a:cubicBezTo>
                    <a:pt x="17736" y="19109"/>
                    <a:pt x="17669" y="18336"/>
                    <a:pt x="17618" y="17435"/>
                  </a:cubicBezTo>
                  <a:cubicBezTo>
                    <a:pt x="17568" y="16533"/>
                    <a:pt x="17545" y="15502"/>
                    <a:pt x="17545" y="14386"/>
                  </a:cubicBezTo>
                  <a:cubicBezTo>
                    <a:pt x="17545" y="13183"/>
                    <a:pt x="17568" y="12110"/>
                    <a:pt x="17618" y="11165"/>
                  </a:cubicBezTo>
                  <a:cubicBezTo>
                    <a:pt x="17669" y="10220"/>
                    <a:pt x="17736" y="9404"/>
                    <a:pt x="17826" y="8760"/>
                  </a:cubicBezTo>
                  <a:cubicBezTo>
                    <a:pt x="17916" y="8116"/>
                    <a:pt x="18017" y="7601"/>
                    <a:pt x="18135" y="7257"/>
                  </a:cubicBezTo>
                  <a:cubicBezTo>
                    <a:pt x="18253" y="6914"/>
                    <a:pt x="18382" y="6742"/>
                    <a:pt x="18517" y="6742"/>
                  </a:cubicBezTo>
                  <a:cubicBezTo>
                    <a:pt x="18651" y="6742"/>
                    <a:pt x="18781" y="6914"/>
                    <a:pt x="18899" y="7214"/>
                  </a:cubicBezTo>
                  <a:cubicBezTo>
                    <a:pt x="19017" y="7515"/>
                    <a:pt x="19118" y="7987"/>
                    <a:pt x="19202" y="8631"/>
                  </a:cubicBezTo>
                  <a:cubicBezTo>
                    <a:pt x="19286" y="9233"/>
                    <a:pt x="19354" y="10006"/>
                    <a:pt x="19404" y="10907"/>
                  </a:cubicBezTo>
                  <a:cubicBezTo>
                    <a:pt x="19455" y="11809"/>
                    <a:pt x="19477" y="12883"/>
                    <a:pt x="19477" y="14085"/>
                  </a:cubicBezTo>
                  <a:close/>
                  <a:moveTo>
                    <a:pt x="18893" y="14214"/>
                  </a:moveTo>
                  <a:cubicBezTo>
                    <a:pt x="18893" y="13441"/>
                    <a:pt x="18882" y="12797"/>
                    <a:pt x="18865" y="12239"/>
                  </a:cubicBezTo>
                  <a:cubicBezTo>
                    <a:pt x="18842" y="11680"/>
                    <a:pt x="18814" y="11251"/>
                    <a:pt x="18781" y="10907"/>
                  </a:cubicBezTo>
                  <a:cubicBezTo>
                    <a:pt x="18747" y="10564"/>
                    <a:pt x="18702" y="10306"/>
                    <a:pt x="18657" y="10134"/>
                  </a:cubicBezTo>
                  <a:cubicBezTo>
                    <a:pt x="18612" y="9963"/>
                    <a:pt x="18562" y="9920"/>
                    <a:pt x="18517" y="9920"/>
                  </a:cubicBezTo>
                  <a:cubicBezTo>
                    <a:pt x="18466" y="9920"/>
                    <a:pt x="18421" y="10006"/>
                    <a:pt x="18376" y="10134"/>
                  </a:cubicBezTo>
                  <a:cubicBezTo>
                    <a:pt x="18331" y="10263"/>
                    <a:pt x="18292" y="10521"/>
                    <a:pt x="18258" y="10821"/>
                  </a:cubicBezTo>
                  <a:cubicBezTo>
                    <a:pt x="18225" y="11165"/>
                    <a:pt x="18197" y="11594"/>
                    <a:pt x="18174" y="12153"/>
                  </a:cubicBezTo>
                  <a:cubicBezTo>
                    <a:pt x="18152" y="12711"/>
                    <a:pt x="18146" y="13355"/>
                    <a:pt x="18146" y="14214"/>
                  </a:cubicBezTo>
                  <a:cubicBezTo>
                    <a:pt x="18146" y="15631"/>
                    <a:pt x="18185" y="16705"/>
                    <a:pt x="18264" y="17349"/>
                  </a:cubicBezTo>
                  <a:cubicBezTo>
                    <a:pt x="18343" y="18036"/>
                    <a:pt x="18432" y="18336"/>
                    <a:pt x="18528" y="18336"/>
                  </a:cubicBezTo>
                  <a:cubicBezTo>
                    <a:pt x="18578" y="18336"/>
                    <a:pt x="18623" y="18250"/>
                    <a:pt x="18668" y="18122"/>
                  </a:cubicBezTo>
                  <a:cubicBezTo>
                    <a:pt x="18713" y="17993"/>
                    <a:pt x="18753" y="17735"/>
                    <a:pt x="18786" y="17435"/>
                  </a:cubicBezTo>
                  <a:cubicBezTo>
                    <a:pt x="18820" y="17091"/>
                    <a:pt x="18848" y="16662"/>
                    <a:pt x="18871" y="16146"/>
                  </a:cubicBezTo>
                  <a:cubicBezTo>
                    <a:pt x="18882" y="15631"/>
                    <a:pt x="18893" y="14987"/>
                    <a:pt x="18893" y="14214"/>
                  </a:cubicBezTo>
                  <a:close/>
                  <a:moveTo>
                    <a:pt x="20404" y="21256"/>
                  </a:moveTo>
                  <a:lnTo>
                    <a:pt x="19831" y="21256"/>
                  </a:lnTo>
                  <a:lnTo>
                    <a:pt x="19831" y="7085"/>
                  </a:lnTo>
                  <a:lnTo>
                    <a:pt x="20275" y="7085"/>
                  </a:lnTo>
                  <a:lnTo>
                    <a:pt x="20342" y="8846"/>
                  </a:lnTo>
                  <a:cubicBezTo>
                    <a:pt x="20426" y="8202"/>
                    <a:pt x="20516" y="7687"/>
                    <a:pt x="20617" y="7300"/>
                  </a:cubicBezTo>
                  <a:cubicBezTo>
                    <a:pt x="20718" y="6914"/>
                    <a:pt x="20831" y="6742"/>
                    <a:pt x="20954" y="6742"/>
                  </a:cubicBezTo>
                  <a:cubicBezTo>
                    <a:pt x="21162" y="6742"/>
                    <a:pt x="21319" y="7171"/>
                    <a:pt x="21432" y="8030"/>
                  </a:cubicBezTo>
                  <a:cubicBezTo>
                    <a:pt x="21544" y="8889"/>
                    <a:pt x="21600" y="10177"/>
                    <a:pt x="21600" y="11852"/>
                  </a:cubicBezTo>
                  <a:lnTo>
                    <a:pt x="21600" y="21214"/>
                  </a:lnTo>
                  <a:lnTo>
                    <a:pt x="21027" y="21214"/>
                  </a:lnTo>
                  <a:lnTo>
                    <a:pt x="21027" y="12281"/>
                  </a:lnTo>
                  <a:cubicBezTo>
                    <a:pt x="21027" y="11594"/>
                    <a:pt x="21005" y="11036"/>
                    <a:pt x="20965" y="10650"/>
                  </a:cubicBezTo>
                  <a:cubicBezTo>
                    <a:pt x="20920" y="10263"/>
                    <a:pt x="20859" y="10048"/>
                    <a:pt x="20780" y="10048"/>
                  </a:cubicBezTo>
                  <a:cubicBezTo>
                    <a:pt x="20718" y="10048"/>
                    <a:pt x="20651" y="10177"/>
                    <a:pt x="20583" y="10478"/>
                  </a:cubicBezTo>
                  <a:cubicBezTo>
                    <a:pt x="20516" y="10736"/>
                    <a:pt x="20454" y="11122"/>
                    <a:pt x="20404" y="11551"/>
                  </a:cubicBezTo>
                  <a:lnTo>
                    <a:pt x="20404" y="21256"/>
                  </a:lnTo>
                  <a:close/>
                </a:path>
              </a:pathLst>
            </a:custGeom>
            <a:solidFill>
              <a:srgbClr val="FFFFFF"/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1" name="Shape">
              <a:extLst>
                <a:ext uri="{FF2B5EF4-FFF2-40B4-BE49-F238E27FC236}">
                  <a16:creationId xmlns:a16="http://schemas.microsoft.com/office/drawing/2014/main" id="{349345AB-AD63-E181-3B5F-534FD2A982FA}"/>
                </a:ext>
              </a:extLst>
            </p:cNvPr>
            <p:cNvSpPr/>
            <p:nvPr userDrawn="1"/>
          </p:nvSpPr>
          <p:spPr>
            <a:xfrm>
              <a:off x="5032172" y="1021854"/>
              <a:ext cx="1051185" cy="54958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5954" y="0"/>
                  </a:moveTo>
                  <a:cubicBezTo>
                    <a:pt x="13287" y="0"/>
                    <a:pt x="11002" y="3514"/>
                    <a:pt x="10441" y="8443"/>
                  </a:cubicBezTo>
                  <a:cubicBezTo>
                    <a:pt x="9052" y="8229"/>
                    <a:pt x="6050" y="7757"/>
                    <a:pt x="5198" y="7671"/>
                  </a:cubicBezTo>
                  <a:cubicBezTo>
                    <a:pt x="5154" y="7671"/>
                    <a:pt x="5109" y="7671"/>
                    <a:pt x="5041" y="7671"/>
                  </a:cubicBezTo>
                  <a:cubicBezTo>
                    <a:pt x="4638" y="7671"/>
                    <a:pt x="4280" y="7886"/>
                    <a:pt x="4033" y="8357"/>
                  </a:cubicBezTo>
                  <a:cubicBezTo>
                    <a:pt x="3563" y="9214"/>
                    <a:pt x="3563" y="10457"/>
                    <a:pt x="3563" y="10843"/>
                  </a:cubicBezTo>
                  <a:cubicBezTo>
                    <a:pt x="3563" y="11271"/>
                    <a:pt x="3563" y="12514"/>
                    <a:pt x="4033" y="13329"/>
                  </a:cubicBezTo>
                  <a:cubicBezTo>
                    <a:pt x="4280" y="13800"/>
                    <a:pt x="4638" y="14014"/>
                    <a:pt x="5041" y="14014"/>
                  </a:cubicBezTo>
                  <a:cubicBezTo>
                    <a:pt x="5086" y="14014"/>
                    <a:pt x="5131" y="14014"/>
                    <a:pt x="5198" y="14014"/>
                  </a:cubicBezTo>
                  <a:cubicBezTo>
                    <a:pt x="5803" y="13929"/>
                    <a:pt x="7417" y="13714"/>
                    <a:pt x="8313" y="13543"/>
                  </a:cubicBezTo>
                  <a:lnTo>
                    <a:pt x="9657" y="13329"/>
                  </a:lnTo>
                  <a:cubicBezTo>
                    <a:pt x="9971" y="13286"/>
                    <a:pt x="10262" y="13243"/>
                    <a:pt x="10464" y="13200"/>
                  </a:cubicBezTo>
                  <a:cubicBezTo>
                    <a:pt x="11046" y="18043"/>
                    <a:pt x="13332" y="21557"/>
                    <a:pt x="15954" y="21557"/>
                  </a:cubicBezTo>
                  <a:cubicBezTo>
                    <a:pt x="19068" y="21557"/>
                    <a:pt x="21600" y="16714"/>
                    <a:pt x="21600" y="10757"/>
                  </a:cubicBezTo>
                  <a:cubicBezTo>
                    <a:pt x="21600" y="4843"/>
                    <a:pt x="19068" y="0"/>
                    <a:pt x="15954" y="0"/>
                  </a:cubicBezTo>
                  <a:close/>
                  <a:moveTo>
                    <a:pt x="15954" y="17229"/>
                  </a:moveTo>
                  <a:cubicBezTo>
                    <a:pt x="14094" y="17229"/>
                    <a:pt x="12593" y="14357"/>
                    <a:pt x="12593" y="10800"/>
                  </a:cubicBezTo>
                  <a:cubicBezTo>
                    <a:pt x="12593" y="7243"/>
                    <a:pt x="14094" y="4371"/>
                    <a:pt x="15954" y="4371"/>
                  </a:cubicBezTo>
                  <a:cubicBezTo>
                    <a:pt x="17813" y="4371"/>
                    <a:pt x="19315" y="7243"/>
                    <a:pt x="19315" y="10800"/>
                  </a:cubicBezTo>
                  <a:cubicBezTo>
                    <a:pt x="19315" y="14357"/>
                    <a:pt x="17813" y="17229"/>
                    <a:pt x="15954" y="17229"/>
                  </a:cubicBezTo>
                  <a:close/>
                  <a:moveTo>
                    <a:pt x="9007" y="15514"/>
                  </a:moveTo>
                  <a:lnTo>
                    <a:pt x="9007" y="20014"/>
                  </a:lnTo>
                  <a:cubicBezTo>
                    <a:pt x="8627" y="20443"/>
                    <a:pt x="8134" y="20786"/>
                    <a:pt x="7506" y="21129"/>
                  </a:cubicBezTo>
                  <a:cubicBezTo>
                    <a:pt x="6879" y="21429"/>
                    <a:pt x="6207" y="21600"/>
                    <a:pt x="5467" y="21600"/>
                  </a:cubicBezTo>
                  <a:cubicBezTo>
                    <a:pt x="4324" y="21600"/>
                    <a:pt x="3339" y="21171"/>
                    <a:pt x="2532" y="20271"/>
                  </a:cubicBezTo>
                  <a:cubicBezTo>
                    <a:pt x="1725" y="19371"/>
                    <a:pt x="1098" y="18129"/>
                    <a:pt x="650" y="16500"/>
                  </a:cubicBezTo>
                  <a:cubicBezTo>
                    <a:pt x="224" y="14871"/>
                    <a:pt x="0" y="12986"/>
                    <a:pt x="0" y="10800"/>
                  </a:cubicBezTo>
                  <a:cubicBezTo>
                    <a:pt x="0" y="8657"/>
                    <a:pt x="246" y="6729"/>
                    <a:pt x="717" y="5143"/>
                  </a:cubicBezTo>
                  <a:cubicBezTo>
                    <a:pt x="1210" y="3514"/>
                    <a:pt x="1860" y="2271"/>
                    <a:pt x="2711" y="1371"/>
                  </a:cubicBezTo>
                  <a:cubicBezTo>
                    <a:pt x="3563" y="471"/>
                    <a:pt x="4549" y="43"/>
                    <a:pt x="5646" y="43"/>
                  </a:cubicBezTo>
                  <a:cubicBezTo>
                    <a:pt x="6229" y="43"/>
                    <a:pt x="6767" y="171"/>
                    <a:pt x="7282" y="386"/>
                  </a:cubicBezTo>
                  <a:cubicBezTo>
                    <a:pt x="7798" y="600"/>
                    <a:pt x="8246" y="900"/>
                    <a:pt x="8627" y="1243"/>
                  </a:cubicBezTo>
                  <a:lnTo>
                    <a:pt x="8402" y="4843"/>
                  </a:lnTo>
                  <a:cubicBezTo>
                    <a:pt x="8022" y="4500"/>
                    <a:pt x="7596" y="4200"/>
                    <a:pt x="7125" y="3986"/>
                  </a:cubicBezTo>
                  <a:cubicBezTo>
                    <a:pt x="6655" y="3771"/>
                    <a:pt x="6162" y="3643"/>
                    <a:pt x="5624" y="3643"/>
                  </a:cubicBezTo>
                  <a:cubicBezTo>
                    <a:pt x="4817" y="3643"/>
                    <a:pt x="4168" y="3943"/>
                    <a:pt x="3630" y="4586"/>
                  </a:cubicBezTo>
                  <a:cubicBezTo>
                    <a:pt x="3115" y="5186"/>
                    <a:pt x="2734" y="6043"/>
                    <a:pt x="2487" y="7114"/>
                  </a:cubicBezTo>
                  <a:cubicBezTo>
                    <a:pt x="2241" y="8186"/>
                    <a:pt x="2106" y="9386"/>
                    <a:pt x="2106" y="10714"/>
                  </a:cubicBezTo>
                  <a:cubicBezTo>
                    <a:pt x="2106" y="12129"/>
                    <a:pt x="2241" y="13371"/>
                    <a:pt x="2487" y="14443"/>
                  </a:cubicBezTo>
                  <a:cubicBezTo>
                    <a:pt x="2734" y="15514"/>
                    <a:pt x="3115" y="16371"/>
                    <a:pt x="3607" y="17014"/>
                  </a:cubicBezTo>
                  <a:cubicBezTo>
                    <a:pt x="4100" y="17614"/>
                    <a:pt x="4728" y="17957"/>
                    <a:pt x="5490" y="17957"/>
                  </a:cubicBezTo>
                  <a:cubicBezTo>
                    <a:pt x="5714" y="17957"/>
                    <a:pt x="5960" y="17914"/>
                    <a:pt x="6207" y="17871"/>
                  </a:cubicBezTo>
                  <a:cubicBezTo>
                    <a:pt x="6453" y="17829"/>
                    <a:pt x="6722" y="17743"/>
                    <a:pt x="6968" y="17614"/>
                  </a:cubicBezTo>
                  <a:lnTo>
                    <a:pt x="6968" y="15814"/>
                  </a:lnTo>
                  <a:cubicBezTo>
                    <a:pt x="7439" y="15729"/>
                    <a:pt x="7887" y="15686"/>
                    <a:pt x="8246" y="15643"/>
                  </a:cubicBezTo>
                  <a:lnTo>
                    <a:pt x="9007" y="15514"/>
                  </a:lnTo>
                  <a:close/>
                </a:path>
              </a:pathLst>
            </a:custGeom>
            <a:solidFill>
              <a:srgbClr val="008C58"/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 dirty="0"/>
            </a:p>
          </p:txBody>
        </p:sp>
      </p:grpSp>
      <p:sp>
        <p:nvSpPr>
          <p:cNvPr id="12" name="Shape">
            <a:extLst>
              <a:ext uri="{FF2B5EF4-FFF2-40B4-BE49-F238E27FC236}">
                <a16:creationId xmlns:a16="http://schemas.microsoft.com/office/drawing/2014/main" id="{FD9E41AE-A002-9005-E6E5-3580179613F9}"/>
              </a:ext>
            </a:extLst>
          </p:cNvPr>
          <p:cNvSpPr/>
          <p:nvPr userDrawn="1"/>
        </p:nvSpPr>
        <p:spPr>
          <a:xfrm>
            <a:off x="2105953" y="640199"/>
            <a:ext cx="226449" cy="19522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0767" h="20569" extrusionOk="0">
                <a:moveTo>
                  <a:pt x="1276" y="2502"/>
                </a:moveTo>
                <a:cubicBezTo>
                  <a:pt x="3176" y="-371"/>
                  <a:pt x="6676" y="-945"/>
                  <a:pt x="8976" y="1698"/>
                </a:cubicBezTo>
                <a:cubicBezTo>
                  <a:pt x="9476" y="2272"/>
                  <a:pt x="9876" y="2961"/>
                  <a:pt x="10376" y="3651"/>
                </a:cubicBezTo>
                <a:cubicBezTo>
                  <a:pt x="10876" y="2961"/>
                  <a:pt x="11276" y="2272"/>
                  <a:pt x="11776" y="1698"/>
                </a:cubicBezTo>
                <a:cubicBezTo>
                  <a:pt x="14076" y="-945"/>
                  <a:pt x="17676" y="-371"/>
                  <a:pt x="19476" y="2502"/>
                </a:cubicBezTo>
                <a:cubicBezTo>
                  <a:pt x="21176" y="5144"/>
                  <a:pt x="21076" y="7902"/>
                  <a:pt x="19876" y="10659"/>
                </a:cubicBezTo>
                <a:cubicBezTo>
                  <a:pt x="18676" y="13302"/>
                  <a:pt x="16976" y="15485"/>
                  <a:pt x="14976" y="17323"/>
                </a:cubicBezTo>
                <a:cubicBezTo>
                  <a:pt x="13876" y="18357"/>
                  <a:pt x="12376" y="19391"/>
                  <a:pt x="11076" y="20310"/>
                </a:cubicBezTo>
                <a:cubicBezTo>
                  <a:pt x="10676" y="20655"/>
                  <a:pt x="10176" y="20655"/>
                  <a:pt x="9776" y="20310"/>
                </a:cubicBezTo>
                <a:cubicBezTo>
                  <a:pt x="8476" y="19391"/>
                  <a:pt x="6976" y="18357"/>
                  <a:pt x="5876" y="17323"/>
                </a:cubicBezTo>
                <a:cubicBezTo>
                  <a:pt x="3876" y="15485"/>
                  <a:pt x="2176" y="13417"/>
                  <a:pt x="976" y="10659"/>
                </a:cubicBezTo>
                <a:cubicBezTo>
                  <a:pt x="-324" y="7902"/>
                  <a:pt x="-424" y="5144"/>
                  <a:pt x="1276" y="2502"/>
                </a:cubicBezTo>
                <a:close/>
              </a:path>
            </a:pathLst>
          </a:custGeom>
          <a:solidFill>
            <a:srgbClr val="008C58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3" name="Shape">
            <a:extLst>
              <a:ext uri="{FF2B5EF4-FFF2-40B4-BE49-F238E27FC236}">
                <a16:creationId xmlns:a16="http://schemas.microsoft.com/office/drawing/2014/main" id="{F46B88B0-8416-31F6-5282-9C6E196C9A56}"/>
              </a:ext>
            </a:extLst>
          </p:cNvPr>
          <p:cNvSpPr/>
          <p:nvPr userDrawn="1"/>
        </p:nvSpPr>
        <p:spPr>
          <a:xfrm>
            <a:off x="7387520" y="3289969"/>
            <a:ext cx="4804480" cy="292783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8585" y="0"/>
                </a:moveTo>
                <a:cubicBezTo>
                  <a:pt x="19673" y="0"/>
                  <a:pt x="20698" y="434"/>
                  <a:pt x="21600" y="1199"/>
                </a:cubicBezTo>
                <a:lnTo>
                  <a:pt x="21600" y="6677"/>
                </a:lnTo>
                <a:cubicBezTo>
                  <a:pt x="20879" y="5261"/>
                  <a:pt x="19796" y="4352"/>
                  <a:pt x="18585" y="4352"/>
                </a:cubicBezTo>
                <a:cubicBezTo>
                  <a:pt x="16418" y="4352"/>
                  <a:pt x="14658" y="7240"/>
                  <a:pt x="14658" y="10796"/>
                </a:cubicBezTo>
                <a:cubicBezTo>
                  <a:pt x="14658" y="14344"/>
                  <a:pt x="16418" y="17240"/>
                  <a:pt x="18585" y="17240"/>
                </a:cubicBezTo>
                <a:cubicBezTo>
                  <a:pt x="19796" y="17240"/>
                  <a:pt x="20879" y="16339"/>
                  <a:pt x="21600" y="14915"/>
                </a:cubicBezTo>
                <a:lnTo>
                  <a:pt x="21600" y="20393"/>
                </a:lnTo>
                <a:cubicBezTo>
                  <a:pt x="20698" y="21158"/>
                  <a:pt x="19668" y="21592"/>
                  <a:pt x="18585" y="21592"/>
                </a:cubicBezTo>
                <a:cubicBezTo>
                  <a:pt x="15511" y="21592"/>
                  <a:pt x="12864" y="18109"/>
                  <a:pt x="12178" y="13250"/>
                </a:cubicBezTo>
                <a:cubicBezTo>
                  <a:pt x="11932" y="13282"/>
                  <a:pt x="11609" y="13322"/>
                  <a:pt x="11236" y="13370"/>
                </a:cubicBezTo>
                <a:lnTo>
                  <a:pt x="9677" y="13571"/>
                </a:lnTo>
                <a:cubicBezTo>
                  <a:pt x="8628" y="13708"/>
                  <a:pt x="6760" y="13949"/>
                  <a:pt x="6050" y="14030"/>
                </a:cubicBezTo>
                <a:cubicBezTo>
                  <a:pt x="5991" y="14038"/>
                  <a:pt x="5932" y="14038"/>
                  <a:pt x="5873" y="14038"/>
                </a:cubicBezTo>
                <a:cubicBezTo>
                  <a:pt x="5393" y="14038"/>
                  <a:pt x="4996" y="13805"/>
                  <a:pt x="4697" y="13346"/>
                </a:cubicBezTo>
                <a:cubicBezTo>
                  <a:pt x="4152" y="12509"/>
                  <a:pt x="4152" y="11263"/>
                  <a:pt x="4152" y="10852"/>
                </a:cubicBezTo>
                <a:cubicBezTo>
                  <a:pt x="4152" y="10442"/>
                  <a:pt x="4152" y="9195"/>
                  <a:pt x="4697" y="8350"/>
                </a:cubicBezTo>
                <a:cubicBezTo>
                  <a:pt x="4996" y="7892"/>
                  <a:pt x="5393" y="7659"/>
                  <a:pt x="5873" y="7659"/>
                </a:cubicBezTo>
                <a:cubicBezTo>
                  <a:pt x="5927" y="7659"/>
                  <a:pt x="5986" y="7659"/>
                  <a:pt x="6045" y="7667"/>
                </a:cubicBezTo>
                <a:cubicBezTo>
                  <a:pt x="7045" y="7779"/>
                  <a:pt x="10550" y="8238"/>
                  <a:pt x="12158" y="8447"/>
                </a:cubicBezTo>
                <a:cubicBezTo>
                  <a:pt x="12825" y="3532"/>
                  <a:pt x="15477" y="0"/>
                  <a:pt x="18585" y="0"/>
                </a:cubicBezTo>
                <a:close/>
                <a:moveTo>
                  <a:pt x="2937" y="20257"/>
                </a:moveTo>
                <a:cubicBezTo>
                  <a:pt x="3888" y="21149"/>
                  <a:pt x="5030" y="21600"/>
                  <a:pt x="6368" y="21600"/>
                </a:cubicBezTo>
                <a:cubicBezTo>
                  <a:pt x="7236" y="21600"/>
                  <a:pt x="8030" y="21447"/>
                  <a:pt x="8756" y="21133"/>
                </a:cubicBezTo>
                <a:cubicBezTo>
                  <a:pt x="9481" y="20820"/>
                  <a:pt x="10065" y="20458"/>
                  <a:pt x="10501" y="20031"/>
                </a:cubicBezTo>
                <a:lnTo>
                  <a:pt x="10501" y="15542"/>
                </a:lnTo>
                <a:lnTo>
                  <a:pt x="9672" y="15647"/>
                </a:lnTo>
                <a:cubicBezTo>
                  <a:pt x="9266" y="15703"/>
                  <a:pt x="8731" y="15768"/>
                  <a:pt x="8187" y="15840"/>
                </a:cubicBezTo>
                <a:lnTo>
                  <a:pt x="8187" y="17634"/>
                </a:lnTo>
                <a:cubicBezTo>
                  <a:pt x="7878" y="17731"/>
                  <a:pt x="7579" y="17811"/>
                  <a:pt x="7290" y="17867"/>
                </a:cubicBezTo>
                <a:cubicBezTo>
                  <a:pt x="6996" y="17924"/>
                  <a:pt x="6721" y="17956"/>
                  <a:pt x="6456" y="17956"/>
                </a:cubicBezTo>
                <a:cubicBezTo>
                  <a:pt x="5584" y="17956"/>
                  <a:pt x="4853" y="17650"/>
                  <a:pt x="4270" y="17031"/>
                </a:cubicBezTo>
                <a:cubicBezTo>
                  <a:pt x="3687" y="16411"/>
                  <a:pt x="3250" y="15558"/>
                  <a:pt x="2956" y="14472"/>
                </a:cubicBezTo>
                <a:cubicBezTo>
                  <a:pt x="2662" y="13386"/>
                  <a:pt x="2520" y="12139"/>
                  <a:pt x="2520" y="10724"/>
                </a:cubicBezTo>
                <a:cubicBezTo>
                  <a:pt x="2520" y="9380"/>
                  <a:pt x="2667" y="8173"/>
                  <a:pt x="2951" y="7112"/>
                </a:cubicBezTo>
                <a:cubicBezTo>
                  <a:pt x="3240" y="6050"/>
                  <a:pt x="3687" y="5213"/>
                  <a:pt x="4290" y="4594"/>
                </a:cubicBezTo>
                <a:cubicBezTo>
                  <a:pt x="4893" y="3974"/>
                  <a:pt x="5662" y="3668"/>
                  <a:pt x="6604" y="3668"/>
                </a:cubicBezTo>
                <a:cubicBezTo>
                  <a:pt x="7216" y="3668"/>
                  <a:pt x="7795" y="3781"/>
                  <a:pt x="8344" y="3998"/>
                </a:cubicBezTo>
                <a:cubicBezTo>
                  <a:pt x="8888" y="4223"/>
                  <a:pt x="9388" y="4505"/>
                  <a:pt x="9839" y="4851"/>
                </a:cubicBezTo>
                <a:lnTo>
                  <a:pt x="10094" y="1239"/>
                </a:lnTo>
                <a:cubicBezTo>
                  <a:pt x="9663" y="885"/>
                  <a:pt x="9138" y="595"/>
                  <a:pt x="8525" y="362"/>
                </a:cubicBezTo>
                <a:cubicBezTo>
                  <a:pt x="7912" y="137"/>
                  <a:pt x="7275" y="24"/>
                  <a:pt x="6608" y="24"/>
                </a:cubicBezTo>
                <a:cubicBezTo>
                  <a:pt x="5314" y="24"/>
                  <a:pt x="4172" y="467"/>
                  <a:pt x="3177" y="1360"/>
                </a:cubicBezTo>
                <a:cubicBezTo>
                  <a:pt x="2182" y="2253"/>
                  <a:pt x="1407" y="3499"/>
                  <a:pt x="843" y="5116"/>
                </a:cubicBezTo>
                <a:cubicBezTo>
                  <a:pt x="279" y="6733"/>
                  <a:pt x="0" y="8624"/>
                  <a:pt x="0" y="10788"/>
                </a:cubicBezTo>
                <a:cubicBezTo>
                  <a:pt x="0" y="12968"/>
                  <a:pt x="255" y="14875"/>
                  <a:pt x="760" y="16492"/>
                </a:cubicBezTo>
                <a:cubicBezTo>
                  <a:pt x="1260" y="18109"/>
                  <a:pt x="1985" y="19364"/>
                  <a:pt x="2937" y="20257"/>
                </a:cubicBezTo>
                <a:close/>
              </a:path>
            </a:pathLst>
          </a:custGeom>
          <a:solidFill>
            <a:srgbClr val="008C58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9B9E8C2-CD1B-F803-4119-F7DE75A32CC8}"/>
              </a:ext>
            </a:extLst>
          </p:cNvPr>
          <p:cNvSpPr txBox="1"/>
          <p:nvPr userDrawn="1"/>
        </p:nvSpPr>
        <p:spPr>
          <a:xfrm>
            <a:off x="667330" y="1772442"/>
            <a:ext cx="741940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2200" b="0" i="0" dirty="0">
                <a:solidFill>
                  <a:srgbClr val="FFFFFF">
                    <a:alpha val="40000"/>
                  </a:srgbClr>
                </a:solidFill>
                <a:effectLst/>
                <a:latin typeface="+mj-lt"/>
              </a:rPr>
              <a:t>Free Templates &amp; Infographics for PowerPoint and Google Slides</a:t>
            </a:r>
            <a:endParaRPr lang="en-US" sz="2200" dirty="0">
              <a:solidFill>
                <a:schemeClr val="bg1">
                  <a:alpha val="40000"/>
                </a:schemeClr>
              </a:solidFill>
              <a:latin typeface="+mj-lt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8E4583D-5F52-5CCA-15D5-7930FA3C51C6}"/>
              </a:ext>
            </a:extLst>
          </p:cNvPr>
          <p:cNvSpPr txBox="1"/>
          <p:nvPr userDrawn="1"/>
        </p:nvSpPr>
        <p:spPr>
          <a:xfrm>
            <a:off x="667329" y="5444784"/>
            <a:ext cx="472281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2800" b="1" i="0" dirty="0">
                <a:solidFill>
                  <a:srgbClr val="FFFFFF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Questions or Need Help ?</a:t>
            </a:r>
            <a:endParaRPr lang="en-US" sz="2800" b="1" i="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8D8B69F-8B28-B3CE-9A02-F10F35E92CA5}"/>
              </a:ext>
            </a:extLst>
          </p:cNvPr>
          <p:cNvSpPr txBox="1"/>
          <p:nvPr userDrawn="1"/>
        </p:nvSpPr>
        <p:spPr>
          <a:xfrm>
            <a:off x="5976600" y="1307664"/>
            <a:ext cx="6444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b="0" i="0" dirty="0">
                <a:solidFill>
                  <a:srgbClr val="FFFFFF">
                    <a:alpha val="40157"/>
                  </a:srgbClr>
                </a:solidFill>
                <a:effectLst/>
                <a:latin typeface="+mj-lt"/>
              </a:rPr>
              <a:t>.com</a:t>
            </a:r>
            <a:endParaRPr lang="en-US" dirty="0">
              <a:solidFill>
                <a:schemeClr val="bg1">
                  <a:alpha val="40157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1985807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hyperlink" Target="http://www.presentationgo.com/" TargetMode="Externa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resentationgo.com/" TargetMode="External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2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D6C7F94-AC2B-4ABA-8168-9102B651ED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499E8B4-649E-4A8B-B6EE-CC6C44EF5A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34133B5-720F-4407-9AAB-3B5E07088D3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Date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091AE36-FE6A-4E21-B178-40F00D0FF50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6154408-120E-4EFA-AC50-C50B6469D22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672B7600-67E3-4D97-B453-880E2742B982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E2410614-AD67-A1B8-2188-18AA53B12859}"/>
              </a:ext>
            </a:extLst>
          </p:cNvPr>
          <p:cNvGrpSpPr/>
          <p:nvPr userDrawn="1"/>
        </p:nvGrpSpPr>
        <p:grpSpPr>
          <a:xfrm>
            <a:off x="12313760" y="-58780"/>
            <a:ext cx="1738741" cy="604829"/>
            <a:chOff x="-1808527" y="-16654"/>
            <a:chExt cx="1738741" cy="604829"/>
          </a:xfrm>
        </p:grpSpPr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C748174B-C7A3-7CB0-60BE-F217DB306B75}"/>
                </a:ext>
              </a:extLst>
            </p:cNvPr>
            <p:cNvGrpSpPr/>
            <p:nvPr userDrawn="1"/>
          </p:nvGrpSpPr>
          <p:grpSpPr>
            <a:xfrm>
              <a:off x="-1808527" y="-16654"/>
              <a:ext cx="1738741" cy="604829"/>
              <a:chOff x="-2250002" y="21447"/>
              <a:chExt cx="1738741" cy="604829"/>
            </a:xfrm>
          </p:grpSpPr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3D689C4C-F2D8-275E-34C5-D53400CB0FEB}"/>
                  </a:ext>
                </a:extLst>
              </p:cNvPr>
              <p:cNvSpPr txBox="1"/>
              <p:nvPr userDrawn="1"/>
            </p:nvSpPr>
            <p:spPr>
              <a:xfrm>
                <a:off x="-2250002" y="21447"/>
                <a:ext cx="343364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000" dirty="0">
                    <a:latin typeface="+mj-lt"/>
                    <a:ea typeface="Open Sans" panose="020B0606030504020204" pitchFamily="34" charset="0"/>
                    <a:cs typeface="Open Sans" panose="020B0606030504020204" pitchFamily="34" charset="0"/>
                  </a:rPr>
                  <a:t>By:</a:t>
                </a:r>
              </a:p>
            </p:txBody>
          </p:sp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41CE954A-C5CF-833F-B550-534A538735A4}"/>
                  </a:ext>
                </a:extLst>
              </p:cNvPr>
              <p:cNvSpPr txBox="1"/>
              <p:nvPr userDrawn="1"/>
            </p:nvSpPr>
            <p:spPr>
              <a:xfrm>
                <a:off x="-950805" y="380055"/>
                <a:ext cx="439544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000" dirty="0">
                    <a:latin typeface="+mj-lt"/>
                    <a:ea typeface="Open Sans" panose="020B0606030504020204" pitchFamily="34" charset="0"/>
                    <a:cs typeface="Open Sans" panose="020B0606030504020204" pitchFamily="34" charset="0"/>
                  </a:rPr>
                  <a:t>.com</a:t>
                </a:r>
              </a:p>
            </p:txBody>
          </p:sp>
        </p:grp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F7836CFB-B425-F952-7EC0-F257F88D0409}"/>
                </a:ext>
              </a:extLst>
            </p:cNvPr>
            <p:cNvGrpSpPr/>
            <p:nvPr userDrawn="1"/>
          </p:nvGrpSpPr>
          <p:grpSpPr>
            <a:xfrm>
              <a:off x="-1719071" y="218885"/>
              <a:ext cx="1547194" cy="159662"/>
              <a:chOff x="757647" y="1021854"/>
              <a:chExt cx="5325710" cy="549583"/>
            </a:xfrm>
          </p:grpSpPr>
          <p:sp>
            <p:nvSpPr>
              <p:cNvPr id="15" name="Shape">
                <a:extLst>
                  <a:ext uri="{FF2B5EF4-FFF2-40B4-BE49-F238E27FC236}">
                    <a16:creationId xmlns:a16="http://schemas.microsoft.com/office/drawing/2014/main" id="{F2DC34CA-2B11-D3D8-1C3E-5C962AD37979}"/>
                  </a:ext>
                </a:extLst>
              </p:cNvPr>
              <p:cNvSpPr/>
              <p:nvPr userDrawn="1"/>
            </p:nvSpPr>
            <p:spPr>
              <a:xfrm>
                <a:off x="757647" y="1022945"/>
                <a:ext cx="4193833" cy="54849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2662"/>
                    </a:moveTo>
                    <a:lnTo>
                      <a:pt x="882" y="2662"/>
                    </a:lnTo>
                    <a:cubicBezTo>
                      <a:pt x="1028" y="2662"/>
                      <a:pt x="1163" y="2791"/>
                      <a:pt x="1280" y="3049"/>
                    </a:cubicBezTo>
                    <a:cubicBezTo>
                      <a:pt x="1398" y="3307"/>
                      <a:pt x="1500" y="3693"/>
                      <a:pt x="1584" y="4165"/>
                    </a:cubicBezTo>
                    <a:cubicBezTo>
                      <a:pt x="1668" y="4638"/>
                      <a:pt x="1730" y="5239"/>
                      <a:pt x="1775" y="5969"/>
                    </a:cubicBezTo>
                    <a:cubicBezTo>
                      <a:pt x="1820" y="6656"/>
                      <a:pt x="1842" y="7472"/>
                      <a:pt x="1842" y="8374"/>
                    </a:cubicBezTo>
                    <a:cubicBezTo>
                      <a:pt x="1842" y="9447"/>
                      <a:pt x="1814" y="10392"/>
                      <a:pt x="1763" y="11165"/>
                    </a:cubicBezTo>
                    <a:cubicBezTo>
                      <a:pt x="1707" y="11938"/>
                      <a:pt x="1634" y="12625"/>
                      <a:pt x="1544" y="13140"/>
                    </a:cubicBezTo>
                    <a:cubicBezTo>
                      <a:pt x="1455" y="13656"/>
                      <a:pt x="1348" y="14042"/>
                      <a:pt x="1224" y="14300"/>
                    </a:cubicBezTo>
                    <a:cubicBezTo>
                      <a:pt x="1101" y="14557"/>
                      <a:pt x="972" y="14686"/>
                      <a:pt x="837" y="14686"/>
                    </a:cubicBezTo>
                    <a:lnTo>
                      <a:pt x="590" y="14686"/>
                    </a:lnTo>
                    <a:lnTo>
                      <a:pt x="590" y="21299"/>
                    </a:lnTo>
                    <a:lnTo>
                      <a:pt x="0" y="21299"/>
                    </a:lnTo>
                    <a:lnTo>
                      <a:pt x="0" y="2662"/>
                    </a:lnTo>
                    <a:close/>
                    <a:moveTo>
                      <a:pt x="584" y="11251"/>
                    </a:moveTo>
                    <a:lnTo>
                      <a:pt x="798" y="11251"/>
                    </a:lnTo>
                    <a:cubicBezTo>
                      <a:pt x="854" y="11251"/>
                      <a:pt x="910" y="11208"/>
                      <a:pt x="966" y="11122"/>
                    </a:cubicBezTo>
                    <a:cubicBezTo>
                      <a:pt x="1022" y="11036"/>
                      <a:pt x="1067" y="10864"/>
                      <a:pt x="1106" y="10650"/>
                    </a:cubicBezTo>
                    <a:cubicBezTo>
                      <a:pt x="1146" y="10435"/>
                      <a:pt x="1179" y="10177"/>
                      <a:pt x="1202" y="9834"/>
                    </a:cubicBezTo>
                    <a:cubicBezTo>
                      <a:pt x="1224" y="9490"/>
                      <a:pt x="1241" y="9104"/>
                      <a:pt x="1241" y="8588"/>
                    </a:cubicBezTo>
                    <a:cubicBezTo>
                      <a:pt x="1241" y="7730"/>
                      <a:pt x="1202" y="7085"/>
                      <a:pt x="1129" y="6656"/>
                    </a:cubicBezTo>
                    <a:cubicBezTo>
                      <a:pt x="1050" y="6227"/>
                      <a:pt x="955" y="6012"/>
                      <a:pt x="826" y="6012"/>
                    </a:cubicBezTo>
                    <a:lnTo>
                      <a:pt x="590" y="6012"/>
                    </a:lnTo>
                    <a:lnTo>
                      <a:pt x="590" y="11251"/>
                    </a:lnTo>
                    <a:close/>
                    <a:moveTo>
                      <a:pt x="2179" y="21256"/>
                    </a:moveTo>
                    <a:lnTo>
                      <a:pt x="2179" y="7085"/>
                    </a:lnTo>
                    <a:lnTo>
                      <a:pt x="2628" y="7085"/>
                    </a:lnTo>
                    <a:lnTo>
                      <a:pt x="2685" y="9576"/>
                    </a:lnTo>
                    <a:cubicBezTo>
                      <a:pt x="2707" y="9233"/>
                      <a:pt x="2735" y="8889"/>
                      <a:pt x="2769" y="8546"/>
                    </a:cubicBezTo>
                    <a:cubicBezTo>
                      <a:pt x="2802" y="8202"/>
                      <a:pt x="2842" y="7901"/>
                      <a:pt x="2887" y="7644"/>
                    </a:cubicBezTo>
                    <a:cubicBezTo>
                      <a:pt x="2932" y="7386"/>
                      <a:pt x="2988" y="7171"/>
                      <a:pt x="3044" y="7043"/>
                    </a:cubicBezTo>
                    <a:cubicBezTo>
                      <a:pt x="3106" y="6871"/>
                      <a:pt x="3173" y="6828"/>
                      <a:pt x="3246" y="6828"/>
                    </a:cubicBezTo>
                    <a:cubicBezTo>
                      <a:pt x="3302" y="6828"/>
                      <a:pt x="3353" y="6871"/>
                      <a:pt x="3403" y="7000"/>
                    </a:cubicBezTo>
                    <a:cubicBezTo>
                      <a:pt x="3448" y="7128"/>
                      <a:pt x="3488" y="7214"/>
                      <a:pt x="3516" y="7386"/>
                    </a:cubicBezTo>
                    <a:lnTo>
                      <a:pt x="3426" y="10779"/>
                    </a:lnTo>
                    <a:cubicBezTo>
                      <a:pt x="3398" y="10650"/>
                      <a:pt x="3364" y="10564"/>
                      <a:pt x="3319" y="10435"/>
                    </a:cubicBezTo>
                    <a:cubicBezTo>
                      <a:pt x="3274" y="10349"/>
                      <a:pt x="3224" y="10306"/>
                      <a:pt x="3156" y="10306"/>
                    </a:cubicBezTo>
                    <a:cubicBezTo>
                      <a:pt x="3038" y="10306"/>
                      <a:pt x="2937" y="10607"/>
                      <a:pt x="2859" y="11208"/>
                    </a:cubicBezTo>
                    <a:cubicBezTo>
                      <a:pt x="2780" y="11809"/>
                      <a:pt x="2741" y="12840"/>
                      <a:pt x="2741" y="14257"/>
                    </a:cubicBezTo>
                    <a:lnTo>
                      <a:pt x="2741" y="21342"/>
                    </a:lnTo>
                    <a:lnTo>
                      <a:pt x="2179" y="21342"/>
                    </a:lnTo>
                    <a:close/>
                    <a:moveTo>
                      <a:pt x="5279" y="15416"/>
                    </a:moveTo>
                    <a:lnTo>
                      <a:pt x="4083" y="15416"/>
                    </a:lnTo>
                    <a:lnTo>
                      <a:pt x="4083" y="15545"/>
                    </a:lnTo>
                    <a:cubicBezTo>
                      <a:pt x="4083" y="16533"/>
                      <a:pt x="4134" y="17263"/>
                      <a:pt x="4235" y="17692"/>
                    </a:cubicBezTo>
                    <a:cubicBezTo>
                      <a:pt x="4336" y="18165"/>
                      <a:pt x="4459" y="18379"/>
                      <a:pt x="4611" y="18379"/>
                    </a:cubicBezTo>
                    <a:cubicBezTo>
                      <a:pt x="4718" y="18379"/>
                      <a:pt x="4807" y="18293"/>
                      <a:pt x="4886" y="18165"/>
                    </a:cubicBezTo>
                    <a:cubicBezTo>
                      <a:pt x="4965" y="17993"/>
                      <a:pt x="5032" y="17821"/>
                      <a:pt x="5088" y="17606"/>
                    </a:cubicBezTo>
                    <a:lnTo>
                      <a:pt x="5195" y="20612"/>
                    </a:lnTo>
                    <a:cubicBezTo>
                      <a:pt x="5128" y="20870"/>
                      <a:pt x="5038" y="21085"/>
                      <a:pt x="4931" y="21299"/>
                    </a:cubicBezTo>
                    <a:cubicBezTo>
                      <a:pt x="4824" y="21514"/>
                      <a:pt x="4695" y="21600"/>
                      <a:pt x="4538" y="21600"/>
                    </a:cubicBezTo>
                    <a:cubicBezTo>
                      <a:pt x="4398" y="21600"/>
                      <a:pt x="4268" y="21471"/>
                      <a:pt x="4145" y="21171"/>
                    </a:cubicBezTo>
                    <a:cubicBezTo>
                      <a:pt x="4021" y="20870"/>
                      <a:pt x="3909" y="20441"/>
                      <a:pt x="3819" y="19839"/>
                    </a:cubicBezTo>
                    <a:cubicBezTo>
                      <a:pt x="3724" y="19238"/>
                      <a:pt x="3651" y="18508"/>
                      <a:pt x="3594" y="17606"/>
                    </a:cubicBezTo>
                    <a:cubicBezTo>
                      <a:pt x="3538" y="16705"/>
                      <a:pt x="3510" y="15631"/>
                      <a:pt x="3510" y="14343"/>
                    </a:cubicBezTo>
                    <a:cubicBezTo>
                      <a:pt x="3510" y="13226"/>
                      <a:pt x="3533" y="12196"/>
                      <a:pt x="3578" y="11251"/>
                    </a:cubicBezTo>
                    <a:cubicBezTo>
                      <a:pt x="3622" y="10306"/>
                      <a:pt x="3684" y="9533"/>
                      <a:pt x="3768" y="8846"/>
                    </a:cubicBezTo>
                    <a:cubicBezTo>
                      <a:pt x="3853" y="8159"/>
                      <a:pt x="3948" y="7644"/>
                      <a:pt x="4066" y="7300"/>
                    </a:cubicBezTo>
                    <a:cubicBezTo>
                      <a:pt x="4178" y="6957"/>
                      <a:pt x="4308" y="6742"/>
                      <a:pt x="4448" y="6742"/>
                    </a:cubicBezTo>
                    <a:cubicBezTo>
                      <a:pt x="4701" y="6742"/>
                      <a:pt x="4903" y="7343"/>
                      <a:pt x="5060" y="8503"/>
                    </a:cubicBezTo>
                    <a:cubicBezTo>
                      <a:pt x="5212" y="9662"/>
                      <a:pt x="5290" y="11380"/>
                      <a:pt x="5290" y="13527"/>
                    </a:cubicBezTo>
                    <a:lnTo>
                      <a:pt x="5290" y="15416"/>
                    </a:lnTo>
                    <a:close/>
                    <a:moveTo>
                      <a:pt x="4695" y="12453"/>
                    </a:moveTo>
                    <a:cubicBezTo>
                      <a:pt x="4695" y="12110"/>
                      <a:pt x="4690" y="11809"/>
                      <a:pt x="4678" y="11466"/>
                    </a:cubicBezTo>
                    <a:cubicBezTo>
                      <a:pt x="4667" y="11165"/>
                      <a:pt x="4650" y="10864"/>
                      <a:pt x="4628" y="10607"/>
                    </a:cubicBezTo>
                    <a:cubicBezTo>
                      <a:pt x="4605" y="10349"/>
                      <a:pt x="4577" y="10177"/>
                      <a:pt x="4544" y="10006"/>
                    </a:cubicBezTo>
                    <a:cubicBezTo>
                      <a:pt x="4510" y="9877"/>
                      <a:pt x="4465" y="9791"/>
                      <a:pt x="4420" y="9791"/>
                    </a:cubicBezTo>
                    <a:cubicBezTo>
                      <a:pt x="4330" y="9791"/>
                      <a:pt x="4257" y="10049"/>
                      <a:pt x="4195" y="10521"/>
                    </a:cubicBezTo>
                    <a:cubicBezTo>
                      <a:pt x="4134" y="10993"/>
                      <a:pt x="4100" y="11637"/>
                      <a:pt x="4089" y="12496"/>
                    </a:cubicBezTo>
                    <a:lnTo>
                      <a:pt x="4695" y="12453"/>
                    </a:lnTo>
                    <a:close/>
                    <a:moveTo>
                      <a:pt x="6773" y="10693"/>
                    </a:moveTo>
                    <a:cubicBezTo>
                      <a:pt x="6706" y="10435"/>
                      <a:pt x="6633" y="10220"/>
                      <a:pt x="6554" y="10091"/>
                    </a:cubicBezTo>
                    <a:cubicBezTo>
                      <a:pt x="6476" y="9963"/>
                      <a:pt x="6402" y="9877"/>
                      <a:pt x="6329" y="9877"/>
                    </a:cubicBezTo>
                    <a:cubicBezTo>
                      <a:pt x="6262" y="9877"/>
                      <a:pt x="6206" y="9963"/>
                      <a:pt x="6167" y="10134"/>
                    </a:cubicBezTo>
                    <a:cubicBezTo>
                      <a:pt x="6127" y="10306"/>
                      <a:pt x="6105" y="10564"/>
                      <a:pt x="6105" y="10864"/>
                    </a:cubicBezTo>
                    <a:cubicBezTo>
                      <a:pt x="6105" y="11208"/>
                      <a:pt x="6127" y="11466"/>
                      <a:pt x="6167" y="11723"/>
                    </a:cubicBezTo>
                    <a:cubicBezTo>
                      <a:pt x="6206" y="11938"/>
                      <a:pt x="6285" y="12196"/>
                      <a:pt x="6402" y="12453"/>
                    </a:cubicBezTo>
                    <a:lnTo>
                      <a:pt x="6520" y="12711"/>
                    </a:lnTo>
                    <a:cubicBezTo>
                      <a:pt x="6672" y="13054"/>
                      <a:pt x="6790" y="13570"/>
                      <a:pt x="6869" y="14257"/>
                    </a:cubicBezTo>
                    <a:cubicBezTo>
                      <a:pt x="6947" y="14944"/>
                      <a:pt x="6987" y="15803"/>
                      <a:pt x="6987" y="16876"/>
                    </a:cubicBezTo>
                    <a:cubicBezTo>
                      <a:pt x="6987" y="17563"/>
                      <a:pt x="6970" y="18208"/>
                      <a:pt x="6930" y="18809"/>
                    </a:cubicBezTo>
                    <a:cubicBezTo>
                      <a:pt x="6891" y="19410"/>
                      <a:pt x="6835" y="19882"/>
                      <a:pt x="6768" y="20312"/>
                    </a:cubicBezTo>
                    <a:cubicBezTo>
                      <a:pt x="6695" y="20741"/>
                      <a:pt x="6610" y="21042"/>
                      <a:pt x="6515" y="21256"/>
                    </a:cubicBezTo>
                    <a:cubicBezTo>
                      <a:pt x="6414" y="21471"/>
                      <a:pt x="6307" y="21600"/>
                      <a:pt x="6183" y="21600"/>
                    </a:cubicBezTo>
                    <a:cubicBezTo>
                      <a:pt x="6054" y="21600"/>
                      <a:pt x="5936" y="21514"/>
                      <a:pt x="5835" y="21342"/>
                    </a:cubicBezTo>
                    <a:cubicBezTo>
                      <a:pt x="5734" y="21171"/>
                      <a:pt x="5639" y="20913"/>
                      <a:pt x="5554" y="20569"/>
                    </a:cubicBezTo>
                    <a:lnTo>
                      <a:pt x="5678" y="17435"/>
                    </a:lnTo>
                    <a:cubicBezTo>
                      <a:pt x="5751" y="17735"/>
                      <a:pt x="5830" y="17950"/>
                      <a:pt x="5914" y="18165"/>
                    </a:cubicBezTo>
                    <a:cubicBezTo>
                      <a:pt x="5993" y="18336"/>
                      <a:pt x="6077" y="18465"/>
                      <a:pt x="6161" y="18465"/>
                    </a:cubicBezTo>
                    <a:cubicBezTo>
                      <a:pt x="6256" y="18465"/>
                      <a:pt x="6329" y="18336"/>
                      <a:pt x="6369" y="18122"/>
                    </a:cubicBezTo>
                    <a:cubicBezTo>
                      <a:pt x="6408" y="17907"/>
                      <a:pt x="6431" y="17649"/>
                      <a:pt x="6431" y="17349"/>
                    </a:cubicBezTo>
                    <a:cubicBezTo>
                      <a:pt x="6431" y="17177"/>
                      <a:pt x="6425" y="17005"/>
                      <a:pt x="6419" y="16876"/>
                    </a:cubicBezTo>
                    <a:cubicBezTo>
                      <a:pt x="6408" y="16748"/>
                      <a:pt x="6397" y="16619"/>
                      <a:pt x="6369" y="16490"/>
                    </a:cubicBezTo>
                    <a:cubicBezTo>
                      <a:pt x="6346" y="16361"/>
                      <a:pt x="6313" y="16275"/>
                      <a:pt x="6268" y="16146"/>
                    </a:cubicBezTo>
                    <a:cubicBezTo>
                      <a:pt x="6223" y="16017"/>
                      <a:pt x="6172" y="15889"/>
                      <a:pt x="6105" y="15760"/>
                    </a:cubicBezTo>
                    <a:lnTo>
                      <a:pt x="5987" y="15502"/>
                    </a:lnTo>
                    <a:cubicBezTo>
                      <a:pt x="5835" y="15116"/>
                      <a:pt x="5723" y="14600"/>
                      <a:pt x="5656" y="13956"/>
                    </a:cubicBezTo>
                    <a:cubicBezTo>
                      <a:pt x="5588" y="13312"/>
                      <a:pt x="5549" y="12410"/>
                      <a:pt x="5549" y="11294"/>
                    </a:cubicBezTo>
                    <a:cubicBezTo>
                      <a:pt x="5549" y="10650"/>
                      <a:pt x="5566" y="10049"/>
                      <a:pt x="5599" y="9490"/>
                    </a:cubicBezTo>
                    <a:cubicBezTo>
                      <a:pt x="5633" y="8932"/>
                      <a:pt x="5684" y="8460"/>
                      <a:pt x="5745" y="8073"/>
                    </a:cubicBezTo>
                    <a:cubicBezTo>
                      <a:pt x="5807" y="7687"/>
                      <a:pt x="5886" y="7343"/>
                      <a:pt x="5976" y="7128"/>
                    </a:cubicBezTo>
                    <a:cubicBezTo>
                      <a:pt x="6066" y="6914"/>
                      <a:pt x="6172" y="6785"/>
                      <a:pt x="6290" y="6785"/>
                    </a:cubicBezTo>
                    <a:cubicBezTo>
                      <a:pt x="6408" y="6785"/>
                      <a:pt x="6520" y="6871"/>
                      <a:pt x="6622" y="7043"/>
                    </a:cubicBezTo>
                    <a:cubicBezTo>
                      <a:pt x="6723" y="7214"/>
                      <a:pt x="6812" y="7429"/>
                      <a:pt x="6897" y="7730"/>
                    </a:cubicBezTo>
                    <a:lnTo>
                      <a:pt x="6773" y="10693"/>
                    </a:lnTo>
                    <a:close/>
                    <a:moveTo>
                      <a:pt x="8992" y="15416"/>
                    </a:moveTo>
                    <a:lnTo>
                      <a:pt x="7795" y="15416"/>
                    </a:lnTo>
                    <a:lnTo>
                      <a:pt x="7795" y="15545"/>
                    </a:lnTo>
                    <a:cubicBezTo>
                      <a:pt x="7795" y="16533"/>
                      <a:pt x="7846" y="17263"/>
                      <a:pt x="7947" y="17692"/>
                    </a:cubicBezTo>
                    <a:cubicBezTo>
                      <a:pt x="8048" y="18165"/>
                      <a:pt x="8172" y="18379"/>
                      <a:pt x="8323" y="18379"/>
                    </a:cubicBezTo>
                    <a:cubicBezTo>
                      <a:pt x="8430" y="18379"/>
                      <a:pt x="8520" y="18293"/>
                      <a:pt x="8598" y="18165"/>
                    </a:cubicBezTo>
                    <a:cubicBezTo>
                      <a:pt x="8677" y="17993"/>
                      <a:pt x="8744" y="17821"/>
                      <a:pt x="8801" y="17606"/>
                    </a:cubicBezTo>
                    <a:lnTo>
                      <a:pt x="8907" y="20612"/>
                    </a:lnTo>
                    <a:cubicBezTo>
                      <a:pt x="8840" y="20870"/>
                      <a:pt x="8750" y="21085"/>
                      <a:pt x="8643" y="21299"/>
                    </a:cubicBezTo>
                    <a:cubicBezTo>
                      <a:pt x="8537" y="21514"/>
                      <a:pt x="8407" y="21600"/>
                      <a:pt x="8250" y="21600"/>
                    </a:cubicBezTo>
                    <a:cubicBezTo>
                      <a:pt x="8110" y="21600"/>
                      <a:pt x="7981" y="21471"/>
                      <a:pt x="7857" y="21171"/>
                    </a:cubicBezTo>
                    <a:cubicBezTo>
                      <a:pt x="7734" y="20870"/>
                      <a:pt x="7621" y="20441"/>
                      <a:pt x="7531" y="19839"/>
                    </a:cubicBezTo>
                    <a:cubicBezTo>
                      <a:pt x="7436" y="19238"/>
                      <a:pt x="7363" y="18508"/>
                      <a:pt x="7307" y="17606"/>
                    </a:cubicBezTo>
                    <a:cubicBezTo>
                      <a:pt x="7251" y="16705"/>
                      <a:pt x="7222" y="15631"/>
                      <a:pt x="7222" y="14343"/>
                    </a:cubicBezTo>
                    <a:cubicBezTo>
                      <a:pt x="7222" y="13226"/>
                      <a:pt x="7245" y="12196"/>
                      <a:pt x="7290" y="11251"/>
                    </a:cubicBezTo>
                    <a:cubicBezTo>
                      <a:pt x="7335" y="10306"/>
                      <a:pt x="7397" y="9533"/>
                      <a:pt x="7481" y="8846"/>
                    </a:cubicBezTo>
                    <a:cubicBezTo>
                      <a:pt x="7565" y="8159"/>
                      <a:pt x="7661" y="7644"/>
                      <a:pt x="7778" y="7300"/>
                    </a:cubicBezTo>
                    <a:cubicBezTo>
                      <a:pt x="7891" y="6957"/>
                      <a:pt x="8020" y="6742"/>
                      <a:pt x="8160" y="6742"/>
                    </a:cubicBezTo>
                    <a:cubicBezTo>
                      <a:pt x="8413" y="6742"/>
                      <a:pt x="8615" y="7343"/>
                      <a:pt x="8773" y="8503"/>
                    </a:cubicBezTo>
                    <a:cubicBezTo>
                      <a:pt x="8924" y="9662"/>
                      <a:pt x="9003" y="11380"/>
                      <a:pt x="9003" y="13527"/>
                    </a:cubicBezTo>
                    <a:lnTo>
                      <a:pt x="9003" y="15416"/>
                    </a:lnTo>
                    <a:close/>
                    <a:moveTo>
                      <a:pt x="8413" y="12453"/>
                    </a:moveTo>
                    <a:cubicBezTo>
                      <a:pt x="8413" y="12110"/>
                      <a:pt x="8407" y="11809"/>
                      <a:pt x="8396" y="11466"/>
                    </a:cubicBezTo>
                    <a:cubicBezTo>
                      <a:pt x="8385" y="11165"/>
                      <a:pt x="8368" y="10864"/>
                      <a:pt x="8346" y="10607"/>
                    </a:cubicBezTo>
                    <a:cubicBezTo>
                      <a:pt x="8323" y="10349"/>
                      <a:pt x="8295" y="10177"/>
                      <a:pt x="8261" y="10006"/>
                    </a:cubicBezTo>
                    <a:cubicBezTo>
                      <a:pt x="8228" y="9834"/>
                      <a:pt x="8183" y="9791"/>
                      <a:pt x="8138" y="9791"/>
                    </a:cubicBezTo>
                    <a:cubicBezTo>
                      <a:pt x="8048" y="9791"/>
                      <a:pt x="7975" y="10049"/>
                      <a:pt x="7913" y="10521"/>
                    </a:cubicBezTo>
                    <a:cubicBezTo>
                      <a:pt x="7851" y="10993"/>
                      <a:pt x="7818" y="11637"/>
                      <a:pt x="7807" y="12496"/>
                    </a:cubicBezTo>
                    <a:lnTo>
                      <a:pt x="8413" y="12453"/>
                    </a:lnTo>
                    <a:close/>
                    <a:moveTo>
                      <a:pt x="9913" y="21256"/>
                    </a:moveTo>
                    <a:lnTo>
                      <a:pt x="9340" y="21256"/>
                    </a:lnTo>
                    <a:lnTo>
                      <a:pt x="9340" y="7085"/>
                    </a:lnTo>
                    <a:lnTo>
                      <a:pt x="9783" y="7085"/>
                    </a:lnTo>
                    <a:lnTo>
                      <a:pt x="9851" y="8846"/>
                    </a:lnTo>
                    <a:cubicBezTo>
                      <a:pt x="9935" y="8202"/>
                      <a:pt x="10025" y="7687"/>
                      <a:pt x="10126" y="7300"/>
                    </a:cubicBezTo>
                    <a:cubicBezTo>
                      <a:pt x="10227" y="6914"/>
                      <a:pt x="10339" y="6742"/>
                      <a:pt x="10463" y="6742"/>
                    </a:cubicBezTo>
                    <a:cubicBezTo>
                      <a:pt x="10671" y="6742"/>
                      <a:pt x="10828" y="7171"/>
                      <a:pt x="10940" y="8030"/>
                    </a:cubicBezTo>
                    <a:cubicBezTo>
                      <a:pt x="11053" y="8889"/>
                      <a:pt x="11109" y="10177"/>
                      <a:pt x="11109" y="11852"/>
                    </a:cubicBezTo>
                    <a:lnTo>
                      <a:pt x="11109" y="21214"/>
                    </a:lnTo>
                    <a:lnTo>
                      <a:pt x="10536" y="21214"/>
                    </a:lnTo>
                    <a:lnTo>
                      <a:pt x="10536" y="12281"/>
                    </a:lnTo>
                    <a:cubicBezTo>
                      <a:pt x="10536" y="11594"/>
                      <a:pt x="10514" y="11036"/>
                      <a:pt x="10474" y="10650"/>
                    </a:cubicBezTo>
                    <a:cubicBezTo>
                      <a:pt x="10429" y="10263"/>
                      <a:pt x="10368" y="10048"/>
                      <a:pt x="10289" y="10048"/>
                    </a:cubicBezTo>
                    <a:cubicBezTo>
                      <a:pt x="10227" y="10048"/>
                      <a:pt x="10160" y="10177"/>
                      <a:pt x="10092" y="10478"/>
                    </a:cubicBezTo>
                    <a:cubicBezTo>
                      <a:pt x="10025" y="10736"/>
                      <a:pt x="9963" y="11122"/>
                      <a:pt x="9913" y="11551"/>
                    </a:cubicBezTo>
                    <a:lnTo>
                      <a:pt x="9913" y="21256"/>
                    </a:lnTo>
                    <a:close/>
                    <a:moveTo>
                      <a:pt x="12687" y="10220"/>
                    </a:moveTo>
                    <a:lnTo>
                      <a:pt x="12215" y="10220"/>
                    </a:lnTo>
                    <a:lnTo>
                      <a:pt x="12215" y="16189"/>
                    </a:lnTo>
                    <a:cubicBezTo>
                      <a:pt x="12215" y="16833"/>
                      <a:pt x="12232" y="17306"/>
                      <a:pt x="12271" y="17563"/>
                    </a:cubicBezTo>
                    <a:cubicBezTo>
                      <a:pt x="12311" y="17821"/>
                      <a:pt x="12361" y="17950"/>
                      <a:pt x="12429" y="17950"/>
                    </a:cubicBezTo>
                    <a:cubicBezTo>
                      <a:pt x="12479" y="17950"/>
                      <a:pt x="12530" y="17907"/>
                      <a:pt x="12580" y="17821"/>
                    </a:cubicBezTo>
                    <a:cubicBezTo>
                      <a:pt x="12631" y="17735"/>
                      <a:pt x="12670" y="17649"/>
                      <a:pt x="12698" y="17478"/>
                    </a:cubicBezTo>
                    <a:lnTo>
                      <a:pt x="12783" y="20441"/>
                    </a:lnTo>
                    <a:cubicBezTo>
                      <a:pt x="12738" y="20612"/>
                      <a:pt x="12670" y="20784"/>
                      <a:pt x="12586" y="20956"/>
                    </a:cubicBezTo>
                    <a:cubicBezTo>
                      <a:pt x="12496" y="21128"/>
                      <a:pt x="12401" y="21213"/>
                      <a:pt x="12305" y="21213"/>
                    </a:cubicBezTo>
                    <a:cubicBezTo>
                      <a:pt x="12064" y="21213"/>
                      <a:pt x="11895" y="20870"/>
                      <a:pt x="11800" y="20140"/>
                    </a:cubicBezTo>
                    <a:cubicBezTo>
                      <a:pt x="11699" y="19453"/>
                      <a:pt x="11654" y="18379"/>
                      <a:pt x="11654" y="16919"/>
                    </a:cubicBezTo>
                    <a:lnTo>
                      <a:pt x="11654" y="10220"/>
                    </a:lnTo>
                    <a:lnTo>
                      <a:pt x="11362" y="10220"/>
                    </a:lnTo>
                    <a:lnTo>
                      <a:pt x="11362" y="7085"/>
                    </a:lnTo>
                    <a:lnTo>
                      <a:pt x="11654" y="7085"/>
                    </a:lnTo>
                    <a:lnTo>
                      <a:pt x="11654" y="2791"/>
                    </a:lnTo>
                    <a:lnTo>
                      <a:pt x="12221" y="2791"/>
                    </a:lnTo>
                    <a:lnTo>
                      <a:pt x="12221" y="7085"/>
                    </a:lnTo>
                    <a:lnTo>
                      <a:pt x="12693" y="7085"/>
                    </a:lnTo>
                    <a:lnTo>
                      <a:pt x="12693" y="10220"/>
                    </a:lnTo>
                    <a:close/>
                    <a:moveTo>
                      <a:pt x="13069" y="8331"/>
                    </a:moveTo>
                    <a:cubicBezTo>
                      <a:pt x="13176" y="7858"/>
                      <a:pt x="13294" y="7472"/>
                      <a:pt x="13428" y="7214"/>
                    </a:cubicBezTo>
                    <a:cubicBezTo>
                      <a:pt x="13563" y="6914"/>
                      <a:pt x="13698" y="6785"/>
                      <a:pt x="13833" y="6785"/>
                    </a:cubicBezTo>
                    <a:cubicBezTo>
                      <a:pt x="14063" y="6785"/>
                      <a:pt x="14243" y="7214"/>
                      <a:pt x="14383" y="8073"/>
                    </a:cubicBezTo>
                    <a:cubicBezTo>
                      <a:pt x="14524" y="8932"/>
                      <a:pt x="14591" y="10263"/>
                      <a:pt x="14591" y="12110"/>
                    </a:cubicBezTo>
                    <a:lnTo>
                      <a:pt x="14591" y="21299"/>
                    </a:lnTo>
                    <a:lnTo>
                      <a:pt x="14153" y="21299"/>
                    </a:lnTo>
                    <a:lnTo>
                      <a:pt x="14102" y="19882"/>
                    </a:lnTo>
                    <a:lnTo>
                      <a:pt x="14085" y="19882"/>
                    </a:lnTo>
                    <a:cubicBezTo>
                      <a:pt x="14035" y="20398"/>
                      <a:pt x="13962" y="20827"/>
                      <a:pt x="13872" y="21128"/>
                    </a:cubicBezTo>
                    <a:cubicBezTo>
                      <a:pt x="13782" y="21471"/>
                      <a:pt x="13676" y="21600"/>
                      <a:pt x="13552" y="21600"/>
                    </a:cubicBezTo>
                    <a:cubicBezTo>
                      <a:pt x="13445" y="21600"/>
                      <a:pt x="13355" y="21471"/>
                      <a:pt x="13277" y="21256"/>
                    </a:cubicBezTo>
                    <a:cubicBezTo>
                      <a:pt x="13198" y="21042"/>
                      <a:pt x="13131" y="20698"/>
                      <a:pt x="13080" y="20312"/>
                    </a:cubicBezTo>
                    <a:cubicBezTo>
                      <a:pt x="13030" y="19925"/>
                      <a:pt x="12990" y="19453"/>
                      <a:pt x="12962" y="18895"/>
                    </a:cubicBezTo>
                    <a:cubicBezTo>
                      <a:pt x="12934" y="18336"/>
                      <a:pt x="12923" y="17778"/>
                      <a:pt x="12923" y="17177"/>
                    </a:cubicBezTo>
                    <a:cubicBezTo>
                      <a:pt x="12923" y="16361"/>
                      <a:pt x="12945" y="15631"/>
                      <a:pt x="12996" y="15073"/>
                    </a:cubicBezTo>
                    <a:cubicBezTo>
                      <a:pt x="13041" y="14472"/>
                      <a:pt x="13108" y="13999"/>
                      <a:pt x="13187" y="13613"/>
                    </a:cubicBezTo>
                    <a:cubicBezTo>
                      <a:pt x="13266" y="13226"/>
                      <a:pt x="13361" y="12969"/>
                      <a:pt x="13473" y="12797"/>
                    </a:cubicBezTo>
                    <a:cubicBezTo>
                      <a:pt x="13580" y="12625"/>
                      <a:pt x="13698" y="12539"/>
                      <a:pt x="13822" y="12539"/>
                    </a:cubicBezTo>
                    <a:lnTo>
                      <a:pt x="14012" y="12539"/>
                    </a:lnTo>
                    <a:lnTo>
                      <a:pt x="14012" y="11766"/>
                    </a:lnTo>
                    <a:cubicBezTo>
                      <a:pt x="14012" y="11251"/>
                      <a:pt x="13990" y="10821"/>
                      <a:pt x="13939" y="10564"/>
                    </a:cubicBezTo>
                    <a:cubicBezTo>
                      <a:pt x="13889" y="10263"/>
                      <a:pt x="13822" y="10134"/>
                      <a:pt x="13732" y="10134"/>
                    </a:cubicBezTo>
                    <a:cubicBezTo>
                      <a:pt x="13653" y="10134"/>
                      <a:pt x="13580" y="10220"/>
                      <a:pt x="13501" y="10392"/>
                    </a:cubicBezTo>
                    <a:cubicBezTo>
                      <a:pt x="13428" y="10564"/>
                      <a:pt x="13344" y="10864"/>
                      <a:pt x="13254" y="11251"/>
                    </a:cubicBezTo>
                    <a:lnTo>
                      <a:pt x="13069" y="8331"/>
                    </a:lnTo>
                    <a:close/>
                    <a:moveTo>
                      <a:pt x="14024" y="15116"/>
                    </a:moveTo>
                    <a:lnTo>
                      <a:pt x="13895" y="15159"/>
                    </a:lnTo>
                    <a:cubicBezTo>
                      <a:pt x="13822" y="15159"/>
                      <a:pt x="13760" y="15245"/>
                      <a:pt x="13715" y="15330"/>
                    </a:cubicBezTo>
                    <a:cubicBezTo>
                      <a:pt x="13664" y="15416"/>
                      <a:pt x="13625" y="15545"/>
                      <a:pt x="13597" y="15717"/>
                    </a:cubicBezTo>
                    <a:cubicBezTo>
                      <a:pt x="13569" y="15846"/>
                      <a:pt x="13546" y="16060"/>
                      <a:pt x="13535" y="16232"/>
                    </a:cubicBezTo>
                    <a:cubicBezTo>
                      <a:pt x="13524" y="16447"/>
                      <a:pt x="13518" y="16662"/>
                      <a:pt x="13518" y="16876"/>
                    </a:cubicBezTo>
                    <a:cubicBezTo>
                      <a:pt x="13518" y="17478"/>
                      <a:pt x="13541" y="17907"/>
                      <a:pt x="13591" y="18122"/>
                    </a:cubicBezTo>
                    <a:cubicBezTo>
                      <a:pt x="13636" y="18336"/>
                      <a:pt x="13692" y="18465"/>
                      <a:pt x="13754" y="18465"/>
                    </a:cubicBezTo>
                    <a:cubicBezTo>
                      <a:pt x="13816" y="18465"/>
                      <a:pt x="13872" y="18336"/>
                      <a:pt x="13923" y="18036"/>
                    </a:cubicBezTo>
                    <a:cubicBezTo>
                      <a:pt x="13973" y="17778"/>
                      <a:pt x="14007" y="17478"/>
                      <a:pt x="14029" y="17134"/>
                    </a:cubicBezTo>
                    <a:lnTo>
                      <a:pt x="14029" y="15116"/>
                    </a:lnTo>
                    <a:close/>
                    <a:moveTo>
                      <a:pt x="16192" y="10220"/>
                    </a:moveTo>
                    <a:lnTo>
                      <a:pt x="15720" y="10220"/>
                    </a:lnTo>
                    <a:lnTo>
                      <a:pt x="15720" y="16189"/>
                    </a:lnTo>
                    <a:cubicBezTo>
                      <a:pt x="15720" y="16833"/>
                      <a:pt x="15737" y="17306"/>
                      <a:pt x="15776" y="17563"/>
                    </a:cubicBezTo>
                    <a:cubicBezTo>
                      <a:pt x="15815" y="17821"/>
                      <a:pt x="15866" y="17950"/>
                      <a:pt x="15933" y="17950"/>
                    </a:cubicBezTo>
                    <a:cubicBezTo>
                      <a:pt x="15984" y="17950"/>
                      <a:pt x="16034" y="17907"/>
                      <a:pt x="16085" y="17821"/>
                    </a:cubicBezTo>
                    <a:cubicBezTo>
                      <a:pt x="16135" y="17735"/>
                      <a:pt x="16175" y="17649"/>
                      <a:pt x="16203" y="17478"/>
                    </a:cubicBezTo>
                    <a:lnTo>
                      <a:pt x="16287" y="20441"/>
                    </a:lnTo>
                    <a:cubicBezTo>
                      <a:pt x="16242" y="20612"/>
                      <a:pt x="16175" y="20784"/>
                      <a:pt x="16090" y="20956"/>
                    </a:cubicBezTo>
                    <a:cubicBezTo>
                      <a:pt x="16001" y="21128"/>
                      <a:pt x="15905" y="21213"/>
                      <a:pt x="15810" y="21213"/>
                    </a:cubicBezTo>
                    <a:cubicBezTo>
                      <a:pt x="15568" y="21213"/>
                      <a:pt x="15400" y="20870"/>
                      <a:pt x="15304" y="20140"/>
                    </a:cubicBezTo>
                    <a:cubicBezTo>
                      <a:pt x="15203" y="19453"/>
                      <a:pt x="15158" y="18379"/>
                      <a:pt x="15158" y="16919"/>
                    </a:cubicBezTo>
                    <a:lnTo>
                      <a:pt x="15158" y="10220"/>
                    </a:lnTo>
                    <a:lnTo>
                      <a:pt x="14866" y="10220"/>
                    </a:lnTo>
                    <a:lnTo>
                      <a:pt x="14866" y="7085"/>
                    </a:lnTo>
                    <a:lnTo>
                      <a:pt x="15158" y="7085"/>
                    </a:lnTo>
                    <a:lnTo>
                      <a:pt x="15158" y="2791"/>
                    </a:lnTo>
                    <a:lnTo>
                      <a:pt x="15725" y="2791"/>
                    </a:lnTo>
                    <a:lnTo>
                      <a:pt x="15725" y="7085"/>
                    </a:lnTo>
                    <a:lnTo>
                      <a:pt x="16197" y="7085"/>
                    </a:lnTo>
                    <a:lnTo>
                      <a:pt x="16197" y="10220"/>
                    </a:lnTo>
                    <a:close/>
                    <a:moveTo>
                      <a:pt x="16871" y="4294"/>
                    </a:moveTo>
                    <a:cubicBezTo>
                      <a:pt x="16776" y="4294"/>
                      <a:pt x="16697" y="4080"/>
                      <a:pt x="16646" y="3650"/>
                    </a:cubicBezTo>
                    <a:cubicBezTo>
                      <a:pt x="16596" y="3221"/>
                      <a:pt x="16568" y="2705"/>
                      <a:pt x="16568" y="2147"/>
                    </a:cubicBezTo>
                    <a:cubicBezTo>
                      <a:pt x="16568" y="1546"/>
                      <a:pt x="16596" y="1031"/>
                      <a:pt x="16646" y="644"/>
                    </a:cubicBezTo>
                    <a:cubicBezTo>
                      <a:pt x="16697" y="215"/>
                      <a:pt x="16776" y="0"/>
                      <a:pt x="16866" y="0"/>
                    </a:cubicBezTo>
                    <a:cubicBezTo>
                      <a:pt x="16961" y="0"/>
                      <a:pt x="17034" y="215"/>
                      <a:pt x="17085" y="601"/>
                    </a:cubicBezTo>
                    <a:cubicBezTo>
                      <a:pt x="17135" y="1031"/>
                      <a:pt x="17163" y="1546"/>
                      <a:pt x="17163" y="2147"/>
                    </a:cubicBezTo>
                    <a:cubicBezTo>
                      <a:pt x="17163" y="2748"/>
                      <a:pt x="17135" y="3264"/>
                      <a:pt x="17085" y="3693"/>
                    </a:cubicBezTo>
                    <a:cubicBezTo>
                      <a:pt x="17045" y="4122"/>
                      <a:pt x="16972" y="4294"/>
                      <a:pt x="16871" y="4294"/>
                    </a:cubicBezTo>
                    <a:close/>
                    <a:moveTo>
                      <a:pt x="16585" y="21256"/>
                    </a:moveTo>
                    <a:lnTo>
                      <a:pt x="16585" y="7085"/>
                    </a:lnTo>
                    <a:lnTo>
                      <a:pt x="17158" y="7085"/>
                    </a:lnTo>
                    <a:lnTo>
                      <a:pt x="17158" y="21256"/>
                    </a:lnTo>
                    <a:lnTo>
                      <a:pt x="16585" y="21256"/>
                    </a:lnTo>
                    <a:close/>
                    <a:moveTo>
                      <a:pt x="19477" y="14085"/>
                    </a:moveTo>
                    <a:cubicBezTo>
                      <a:pt x="19477" y="15245"/>
                      <a:pt x="19455" y="16275"/>
                      <a:pt x="19404" y="17220"/>
                    </a:cubicBezTo>
                    <a:cubicBezTo>
                      <a:pt x="19354" y="18165"/>
                      <a:pt x="19286" y="18938"/>
                      <a:pt x="19196" y="19582"/>
                    </a:cubicBezTo>
                    <a:cubicBezTo>
                      <a:pt x="19106" y="20226"/>
                      <a:pt x="19005" y="20741"/>
                      <a:pt x="18887" y="21085"/>
                    </a:cubicBezTo>
                    <a:cubicBezTo>
                      <a:pt x="18769" y="21428"/>
                      <a:pt x="18640" y="21600"/>
                      <a:pt x="18505" y="21600"/>
                    </a:cubicBezTo>
                    <a:cubicBezTo>
                      <a:pt x="18371" y="21600"/>
                      <a:pt x="18241" y="21428"/>
                      <a:pt x="18124" y="21128"/>
                    </a:cubicBezTo>
                    <a:cubicBezTo>
                      <a:pt x="18006" y="20784"/>
                      <a:pt x="17905" y="20355"/>
                      <a:pt x="17820" y="19711"/>
                    </a:cubicBezTo>
                    <a:cubicBezTo>
                      <a:pt x="17736" y="19109"/>
                      <a:pt x="17669" y="18336"/>
                      <a:pt x="17618" y="17435"/>
                    </a:cubicBezTo>
                    <a:cubicBezTo>
                      <a:pt x="17568" y="16533"/>
                      <a:pt x="17545" y="15502"/>
                      <a:pt x="17545" y="14386"/>
                    </a:cubicBezTo>
                    <a:cubicBezTo>
                      <a:pt x="17545" y="13183"/>
                      <a:pt x="17568" y="12110"/>
                      <a:pt x="17618" y="11165"/>
                    </a:cubicBezTo>
                    <a:cubicBezTo>
                      <a:pt x="17669" y="10220"/>
                      <a:pt x="17736" y="9404"/>
                      <a:pt x="17826" y="8760"/>
                    </a:cubicBezTo>
                    <a:cubicBezTo>
                      <a:pt x="17916" y="8116"/>
                      <a:pt x="18017" y="7601"/>
                      <a:pt x="18135" y="7257"/>
                    </a:cubicBezTo>
                    <a:cubicBezTo>
                      <a:pt x="18253" y="6914"/>
                      <a:pt x="18382" y="6742"/>
                      <a:pt x="18517" y="6742"/>
                    </a:cubicBezTo>
                    <a:cubicBezTo>
                      <a:pt x="18651" y="6742"/>
                      <a:pt x="18781" y="6914"/>
                      <a:pt x="18899" y="7214"/>
                    </a:cubicBezTo>
                    <a:cubicBezTo>
                      <a:pt x="19017" y="7515"/>
                      <a:pt x="19118" y="7987"/>
                      <a:pt x="19202" y="8631"/>
                    </a:cubicBezTo>
                    <a:cubicBezTo>
                      <a:pt x="19286" y="9233"/>
                      <a:pt x="19354" y="10006"/>
                      <a:pt x="19404" y="10907"/>
                    </a:cubicBezTo>
                    <a:cubicBezTo>
                      <a:pt x="19455" y="11809"/>
                      <a:pt x="19477" y="12883"/>
                      <a:pt x="19477" y="14085"/>
                    </a:cubicBezTo>
                    <a:close/>
                    <a:moveTo>
                      <a:pt x="18893" y="14214"/>
                    </a:moveTo>
                    <a:cubicBezTo>
                      <a:pt x="18893" y="13441"/>
                      <a:pt x="18882" y="12797"/>
                      <a:pt x="18865" y="12239"/>
                    </a:cubicBezTo>
                    <a:cubicBezTo>
                      <a:pt x="18842" y="11680"/>
                      <a:pt x="18814" y="11251"/>
                      <a:pt x="18781" y="10907"/>
                    </a:cubicBezTo>
                    <a:cubicBezTo>
                      <a:pt x="18747" y="10564"/>
                      <a:pt x="18702" y="10306"/>
                      <a:pt x="18657" y="10134"/>
                    </a:cubicBezTo>
                    <a:cubicBezTo>
                      <a:pt x="18612" y="9963"/>
                      <a:pt x="18562" y="9920"/>
                      <a:pt x="18517" y="9920"/>
                    </a:cubicBezTo>
                    <a:cubicBezTo>
                      <a:pt x="18466" y="9920"/>
                      <a:pt x="18421" y="10006"/>
                      <a:pt x="18376" y="10134"/>
                    </a:cubicBezTo>
                    <a:cubicBezTo>
                      <a:pt x="18331" y="10263"/>
                      <a:pt x="18292" y="10521"/>
                      <a:pt x="18258" y="10821"/>
                    </a:cubicBezTo>
                    <a:cubicBezTo>
                      <a:pt x="18225" y="11165"/>
                      <a:pt x="18197" y="11594"/>
                      <a:pt x="18174" y="12153"/>
                    </a:cubicBezTo>
                    <a:cubicBezTo>
                      <a:pt x="18152" y="12711"/>
                      <a:pt x="18146" y="13355"/>
                      <a:pt x="18146" y="14214"/>
                    </a:cubicBezTo>
                    <a:cubicBezTo>
                      <a:pt x="18146" y="15631"/>
                      <a:pt x="18185" y="16705"/>
                      <a:pt x="18264" y="17349"/>
                    </a:cubicBezTo>
                    <a:cubicBezTo>
                      <a:pt x="18343" y="18036"/>
                      <a:pt x="18432" y="18336"/>
                      <a:pt x="18528" y="18336"/>
                    </a:cubicBezTo>
                    <a:cubicBezTo>
                      <a:pt x="18578" y="18336"/>
                      <a:pt x="18623" y="18250"/>
                      <a:pt x="18668" y="18122"/>
                    </a:cubicBezTo>
                    <a:cubicBezTo>
                      <a:pt x="18713" y="17993"/>
                      <a:pt x="18753" y="17735"/>
                      <a:pt x="18786" y="17435"/>
                    </a:cubicBezTo>
                    <a:cubicBezTo>
                      <a:pt x="18820" y="17091"/>
                      <a:pt x="18848" y="16662"/>
                      <a:pt x="18871" y="16146"/>
                    </a:cubicBezTo>
                    <a:cubicBezTo>
                      <a:pt x="18882" y="15631"/>
                      <a:pt x="18893" y="14987"/>
                      <a:pt x="18893" y="14214"/>
                    </a:cubicBezTo>
                    <a:close/>
                    <a:moveTo>
                      <a:pt x="20404" y="21256"/>
                    </a:moveTo>
                    <a:lnTo>
                      <a:pt x="19831" y="21256"/>
                    </a:lnTo>
                    <a:lnTo>
                      <a:pt x="19831" y="7085"/>
                    </a:lnTo>
                    <a:lnTo>
                      <a:pt x="20275" y="7085"/>
                    </a:lnTo>
                    <a:lnTo>
                      <a:pt x="20342" y="8846"/>
                    </a:lnTo>
                    <a:cubicBezTo>
                      <a:pt x="20426" y="8202"/>
                      <a:pt x="20516" y="7687"/>
                      <a:pt x="20617" y="7300"/>
                    </a:cubicBezTo>
                    <a:cubicBezTo>
                      <a:pt x="20718" y="6914"/>
                      <a:pt x="20831" y="6742"/>
                      <a:pt x="20954" y="6742"/>
                    </a:cubicBezTo>
                    <a:cubicBezTo>
                      <a:pt x="21162" y="6742"/>
                      <a:pt x="21319" y="7171"/>
                      <a:pt x="21432" y="8030"/>
                    </a:cubicBezTo>
                    <a:cubicBezTo>
                      <a:pt x="21544" y="8889"/>
                      <a:pt x="21600" y="10177"/>
                      <a:pt x="21600" y="11852"/>
                    </a:cubicBezTo>
                    <a:lnTo>
                      <a:pt x="21600" y="21214"/>
                    </a:lnTo>
                    <a:lnTo>
                      <a:pt x="21027" y="21214"/>
                    </a:lnTo>
                    <a:lnTo>
                      <a:pt x="21027" y="12281"/>
                    </a:lnTo>
                    <a:cubicBezTo>
                      <a:pt x="21027" y="11594"/>
                      <a:pt x="21005" y="11036"/>
                      <a:pt x="20965" y="10650"/>
                    </a:cubicBezTo>
                    <a:cubicBezTo>
                      <a:pt x="20920" y="10263"/>
                      <a:pt x="20859" y="10048"/>
                      <a:pt x="20780" y="10048"/>
                    </a:cubicBezTo>
                    <a:cubicBezTo>
                      <a:pt x="20718" y="10048"/>
                      <a:pt x="20651" y="10177"/>
                      <a:pt x="20583" y="10478"/>
                    </a:cubicBezTo>
                    <a:cubicBezTo>
                      <a:pt x="20516" y="10736"/>
                      <a:pt x="20454" y="11122"/>
                      <a:pt x="20404" y="11551"/>
                    </a:cubicBezTo>
                    <a:lnTo>
                      <a:pt x="20404" y="21256"/>
                    </a:lnTo>
                    <a:close/>
                  </a:path>
                </a:pathLst>
              </a:custGeom>
              <a:solidFill>
                <a:srgbClr val="002033"/>
              </a:solidFill>
              <a:ln w="12700">
                <a:miter lim="400000"/>
              </a:ln>
            </p:spPr>
            <p:txBody>
              <a:bodyPr lIns="38100" tIns="38100" rIns="38100" bIns="38100" anchor="ctr"/>
              <a:lstStyle/>
              <a:p>
                <a:pPr>
                  <a:defRPr sz="3000"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16" name="Shape">
                <a:extLst>
                  <a:ext uri="{FF2B5EF4-FFF2-40B4-BE49-F238E27FC236}">
                    <a16:creationId xmlns:a16="http://schemas.microsoft.com/office/drawing/2014/main" id="{55AAA279-AE2A-8A5A-9892-A14475DA3DCC}"/>
                  </a:ext>
                </a:extLst>
              </p:cNvPr>
              <p:cNvSpPr/>
              <p:nvPr userDrawn="1"/>
            </p:nvSpPr>
            <p:spPr>
              <a:xfrm>
                <a:off x="5032172" y="1021854"/>
                <a:ext cx="1051185" cy="54958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5954" y="0"/>
                    </a:moveTo>
                    <a:cubicBezTo>
                      <a:pt x="13287" y="0"/>
                      <a:pt x="11002" y="3514"/>
                      <a:pt x="10441" y="8443"/>
                    </a:cubicBezTo>
                    <a:cubicBezTo>
                      <a:pt x="9052" y="8229"/>
                      <a:pt x="6050" y="7757"/>
                      <a:pt x="5198" y="7671"/>
                    </a:cubicBezTo>
                    <a:cubicBezTo>
                      <a:pt x="5154" y="7671"/>
                      <a:pt x="5109" y="7671"/>
                      <a:pt x="5041" y="7671"/>
                    </a:cubicBezTo>
                    <a:cubicBezTo>
                      <a:pt x="4638" y="7671"/>
                      <a:pt x="4280" y="7886"/>
                      <a:pt x="4033" y="8357"/>
                    </a:cubicBezTo>
                    <a:cubicBezTo>
                      <a:pt x="3563" y="9214"/>
                      <a:pt x="3563" y="10457"/>
                      <a:pt x="3563" y="10843"/>
                    </a:cubicBezTo>
                    <a:cubicBezTo>
                      <a:pt x="3563" y="11271"/>
                      <a:pt x="3563" y="12514"/>
                      <a:pt x="4033" y="13329"/>
                    </a:cubicBezTo>
                    <a:cubicBezTo>
                      <a:pt x="4280" y="13800"/>
                      <a:pt x="4638" y="14014"/>
                      <a:pt x="5041" y="14014"/>
                    </a:cubicBezTo>
                    <a:cubicBezTo>
                      <a:pt x="5086" y="14014"/>
                      <a:pt x="5131" y="14014"/>
                      <a:pt x="5198" y="14014"/>
                    </a:cubicBezTo>
                    <a:cubicBezTo>
                      <a:pt x="5803" y="13929"/>
                      <a:pt x="7417" y="13714"/>
                      <a:pt x="8313" y="13543"/>
                    </a:cubicBezTo>
                    <a:lnTo>
                      <a:pt x="9657" y="13329"/>
                    </a:lnTo>
                    <a:cubicBezTo>
                      <a:pt x="9971" y="13286"/>
                      <a:pt x="10262" y="13243"/>
                      <a:pt x="10464" y="13200"/>
                    </a:cubicBezTo>
                    <a:cubicBezTo>
                      <a:pt x="11046" y="18043"/>
                      <a:pt x="13332" y="21557"/>
                      <a:pt x="15954" y="21557"/>
                    </a:cubicBezTo>
                    <a:cubicBezTo>
                      <a:pt x="19068" y="21557"/>
                      <a:pt x="21600" y="16714"/>
                      <a:pt x="21600" y="10757"/>
                    </a:cubicBezTo>
                    <a:cubicBezTo>
                      <a:pt x="21600" y="4843"/>
                      <a:pt x="19068" y="0"/>
                      <a:pt x="15954" y="0"/>
                    </a:cubicBezTo>
                    <a:close/>
                    <a:moveTo>
                      <a:pt x="15954" y="17229"/>
                    </a:moveTo>
                    <a:cubicBezTo>
                      <a:pt x="14094" y="17229"/>
                      <a:pt x="12593" y="14357"/>
                      <a:pt x="12593" y="10800"/>
                    </a:cubicBezTo>
                    <a:cubicBezTo>
                      <a:pt x="12593" y="7243"/>
                      <a:pt x="14094" y="4371"/>
                      <a:pt x="15954" y="4371"/>
                    </a:cubicBezTo>
                    <a:cubicBezTo>
                      <a:pt x="17813" y="4371"/>
                      <a:pt x="19315" y="7243"/>
                      <a:pt x="19315" y="10800"/>
                    </a:cubicBezTo>
                    <a:cubicBezTo>
                      <a:pt x="19315" y="14357"/>
                      <a:pt x="17813" y="17229"/>
                      <a:pt x="15954" y="17229"/>
                    </a:cubicBezTo>
                    <a:close/>
                    <a:moveTo>
                      <a:pt x="9007" y="15514"/>
                    </a:moveTo>
                    <a:lnTo>
                      <a:pt x="9007" y="20014"/>
                    </a:lnTo>
                    <a:cubicBezTo>
                      <a:pt x="8627" y="20443"/>
                      <a:pt x="8134" y="20786"/>
                      <a:pt x="7506" y="21129"/>
                    </a:cubicBezTo>
                    <a:cubicBezTo>
                      <a:pt x="6879" y="21429"/>
                      <a:pt x="6207" y="21600"/>
                      <a:pt x="5467" y="21600"/>
                    </a:cubicBezTo>
                    <a:cubicBezTo>
                      <a:pt x="4324" y="21600"/>
                      <a:pt x="3339" y="21171"/>
                      <a:pt x="2532" y="20271"/>
                    </a:cubicBezTo>
                    <a:cubicBezTo>
                      <a:pt x="1725" y="19371"/>
                      <a:pt x="1098" y="18129"/>
                      <a:pt x="650" y="16500"/>
                    </a:cubicBezTo>
                    <a:cubicBezTo>
                      <a:pt x="224" y="14871"/>
                      <a:pt x="0" y="12986"/>
                      <a:pt x="0" y="10800"/>
                    </a:cubicBezTo>
                    <a:cubicBezTo>
                      <a:pt x="0" y="8657"/>
                      <a:pt x="246" y="6729"/>
                      <a:pt x="717" y="5143"/>
                    </a:cubicBezTo>
                    <a:cubicBezTo>
                      <a:pt x="1210" y="3514"/>
                      <a:pt x="1860" y="2271"/>
                      <a:pt x="2711" y="1371"/>
                    </a:cubicBezTo>
                    <a:cubicBezTo>
                      <a:pt x="3563" y="471"/>
                      <a:pt x="4549" y="43"/>
                      <a:pt x="5646" y="43"/>
                    </a:cubicBezTo>
                    <a:cubicBezTo>
                      <a:pt x="6229" y="43"/>
                      <a:pt x="6767" y="171"/>
                      <a:pt x="7282" y="386"/>
                    </a:cubicBezTo>
                    <a:cubicBezTo>
                      <a:pt x="7798" y="600"/>
                      <a:pt x="8246" y="900"/>
                      <a:pt x="8627" y="1243"/>
                    </a:cubicBezTo>
                    <a:lnTo>
                      <a:pt x="8402" y="4843"/>
                    </a:lnTo>
                    <a:cubicBezTo>
                      <a:pt x="8022" y="4500"/>
                      <a:pt x="7596" y="4200"/>
                      <a:pt x="7125" y="3986"/>
                    </a:cubicBezTo>
                    <a:cubicBezTo>
                      <a:pt x="6655" y="3771"/>
                      <a:pt x="6162" y="3643"/>
                      <a:pt x="5624" y="3643"/>
                    </a:cubicBezTo>
                    <a:cubicBezTo>
                      <a:pt x="4817" y="3643"/>
                      <a:pt x="4168" y="3943"/>
                      <a:pt x="3630" y="4586"/>
                    </a:cubicBezTo>
                    <a:cubicBezTo>
                      <a:pt x="3115" y="5186"/>
                      <a:pt x="2734" y="6043"/>
                      <a:pt x="2487" y="7114"/>
                    </a:cubicBezTo>
                    <a:cubicBezTo>
                      <a:pt x="2241" y="8186"/>
                      <a:pt x="2106" y="9386"/>
                      <a:pt x="2106" y="10714"/>
                    </a:cubicBezTo>
                    <a:cubicBezTo>
                      <a:pt x="2106" y="12129"/>
                      <a:pt x="2241" y="13371"/>
                      <a:pt x="2487" y="14443"/>
                    </a:cubicBezTo>
                    <a:cubicBezTo>
                      <a:pt x="2734" y="15514"/>
                      <a:pt x="3115" y="16371"/>
                      <a:pt x="3607" y="17014"/>
                    </a:cubicBezTo>
                    <a:cubicBezTo>
                      <a:pt x="4100" y="17614"/>
                      <a:pt x="4728" y="17957"/>
                      <a:pt x="5490" y="17957"/>
                    </a:cubicBezTo>
                    <a:cubicBezTo>
                      <a:pt x="5714" y="17957"/>
                      <a:pt x="5960" y="17914"/>
                      <a:pt x="6207" y="17871"/>
                    </a:cubicBezTo>
                    <a:cubicBezTo>
                      <a:pt x="6453" y="17829"/>
                      <a:pt x="6722" y="17743"/>
                      <a:pt x="6968" y="17614"/>
                    </a:cubicBezTo>
                    <a:lnTo>
                      <a:pt x="6968" y="15814"/>
                    </a:lnTo>
                    <a:cubicBezTo>
                      <a:pt x="7439" y="15729"/>
                      <a:pt x="7887" y="15686"/>
                      <a:pt x="8246" y="15643"/>
                    </a:cubicBezTo>
                    <a:lnTo>
                      <a:pt x="9007" y="15514"/>
                    </a:lnTo>
                    <a:close/>
                  </a:path>
                </a:pathLst>
              </a:custGeom>
              <a:solidFill>
                <a:srgbClr val="008C58"/>
              </a:solidFill>
              <a:ln w="12700">
                <a:miter lim="400000"/>
              </a:ln>
            </p:spPr>
            <p:txBody>
              <a:bodyPr lIns="38100" tIns="38100" rIns="38100" bIns="38100" anchor="ctr"/>
              <a:lstStyle/>
              <a:p>
                <a:pPr>
                  <a:defRPr sz="3000">
                    <a:solidFill>
                      <a:srgbClr val="FFFFFF"/>
                    </a:solidFill>
                  </a:defRPr>
                </a:pPr>
                <a:endParaRPr dirty="0"/>
              </a:p>
            </p:txBody>
          </p:sp>
        </p:grpSp>
      </p:grpSp>
      <p:sp>
        <p:nvSpPr>
          <p:cNvPr id="19" name="Rectangle 18">
            <a:extLst>
              <a:ext uri="{FF2B5EF4-FFF2-40B4-BE49-F238E27FC236}">
                <a16:creationId xmlns:a16="http://schemas.microsoft.com/office/drawing/2014/main" id="{936847CB-A8E6-F01E-04F6-121152D346B3}"/>
              </a:ext>
            </a:extLst>
          </p:cNvPr>
          <p:cNvSpPr/>
          <p:nvPr userDrawn="1"/>
        </p:nvSpPr>
        <p:spPr>
          <a:xfrm>
            <a:off x="-12701" y="6959601"/>
            <a:ext cx="1603901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b="0" i="0" dirty="0">
                <a:solidFill>
                  <a:srgbClr val="008C58"/>
                </a:solidFill>
                <a:effectLst/>
                <a:latin typeface="+mn-lt"/>
              </a:rPr>
              <a:t>© </a:t>
            </a:r>
            <a:r>
              <a:rPr lang="en-US" sz="1200" b="0" i="0" u="none" strike="noStrike" dirty="0">
                <a:solidFill>
                  <a:srgbClr val="008C58"/>
                </a:solidFill>
                <a:effectLst/>
                <a:latin typeface="+mn-lt"/>
                <a:hlinkClick r:id="rId9" tooltip="PresentationGo!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presentationgo.com</a:t>
            </a:r>
            <a:endParaRPr lang="en-US" sz="1200" dirty="0">
              <a:solidFill>
                <a:srgbClr val="008C58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1579092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1" r:id="rId1"/>
    <p:sldLayoutId id="2147483742" r:id="rId2"/>
    <p:sldLayoutId id="2147483743" r:id="rId3"/>
    <p:sldLayoutId id="2147483744" r:id="rId4"/>
    <p:sldLayoutId id="2147483745" r:id="rId5"/>
    <p:sldLayoutId id="2147483746" r:id="rId6"/>
    <p:sldLayoutId id="2147483747" r:id="rId7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bg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spcAft>
          <a:spcPts val="1200"/>
        </a:spcAft>
        <a:buFont typeface="Arial" panose="020B0604020202020204" pitchFamily="34" charset="0"/>
        <a:buChar char="•"/>
        <a:defRPr sz="2800" kern="1200">
          <a:solidFill>
            <a:schemeClr val="accent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1200"/>
        </a:spcAft>
        <a:buFont typeface="Arial" panose="020B0604020202020204" pitchFamily="34" charset="0"/>
        <a:buChar char="•"/>
        <a:defRPr sz="2400" kern="1200">
          <a:solidFill>
            <a:schemeClr val="accent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1200"/>
        </a:spcAft>
        <a:buFont typeface="Arial" panose="020B0604020202020204" pitchFamily="34" charset="0"/>
        <a:buChar char="•"/>
        <a:defRPr sz="20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1200"/>
        </a:spcAft>
        <a:buFont typeface="Arial" panose="020B0604020202020204" pitchFamily="34" charset="0"/>
        <a:buChar char="•"/>
        <a:defRPr sz="18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1200"/>
        </a:spcAft>
        <a:buFont typeface="Arial" panose="020B0604020202020204" pitchFamily="34" charset="0"/>
        <a:buChar char="•"/>
        <a:defRPr sz="1800" kern="1200">
          <a:solidFill>
            <a:schemeClr val="accent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Date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Your Footer Here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6EDDA2-A385-4D53-9944-861446547DDE}" type="slidenum">
              <a:rPr lang="en-US" smtClean="0"/>
              <a:t>‹#›</a:t>
            </a:fld>
            <a:endParaRPr lang="en-US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1EE5F91A-C045-8080-A0BF-661C8A332F3A}"/>
              </a:ext>
            </a:extLst>
          </p:cNvPr>
          <p:cNvGrpSpPr/>
          <p:nvPr userDrawn="1"/>
        </p:nvGrpSpPr>
        <p:grpSpPr>
          <a:xfrm>
            <a:off x="12313760" y="-58780"/>
            <a:ext cx="1738741" cy="604829"/>
            <a:chOff x="-1808527" y="-16654"/>
            <a:chExt cx="1738741" cy="604829"/>
          </a:xfrm>
        </p:grpSpPr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B0838BA6-0E81-42FC-BA9D-E59707611A82}"/>
                </a:ext>
              </a:extLst>
            </p:cNvPr>
            <p:cNvGrpSpPr/>
            <p:nvPr userDrawn="1"/>
          </p:nvGrpSpPr>
          <p:grpSpPr>
            <a:xfrm>
              <a:off x="-1808527" y="-16654"/>
              <a:ext cx="1738741" cy="604829"/>
              <a:chOff x="-2250002" y="21447"/>
              <a:chExt cx="1738741" cy="604829"/>
            </a:xfrm>
          </p:grpSpPr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F610A8BD-15E8-E5F8-83B0-B1211BF64F17}"/>
                  </a:ext>
                </a:extLst>
              </p:cNvPr>
              <p:cNvSpPr txBox="1"/>
              <p:nvPr userDrawn="1"/>
            </p:nvSpPr>
            <p:spPr>
              <a:xfrm>
                <a:off x="-2250002" y="21447"/>
                <a:ext cx="343364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000" dirty="0">
                    <a:latin typeface="+mj-lt"/>
                    <a:ea typeface="Open Sans" panose="020B0606030504020204" pitchFamily="34" charset="0"/>
                    <a:cs typeface="Open Sans" panose="020B0606030504020204" pitchFamily="34" charset="0"/>
                  </a:rPr>
                  <a:t>By:</a:t>
                </a:r>
              </a:p>
            </p:txBody>
          </p:sp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226636ED-538E-914B-8011-38A24C8084E4}"/>
                  </a:ext>
                </a:extLst>
              </p:cNvPr>
              <p:cNvSpPr txBox="1"/>
              <p:nvPr userDrawn="1"/>
            </p:nvSpPr>
            <p:spPr>
              <a:xfrm>
                <a:off x="-950805" y="380055"/>
                <a:ext cx="439544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000" dirty="0">
                    <a:latin typeface="+mj-lt"/>
                    <a:ea typeface="Open Sans" panose="020B0606030504020204" pitchFamily="34" charset="0"/>
                    <a:cs typeface="Open Sans" panose="020B0606030504020204" pitchFamily="34" charset="0"/>
                  </a:rPr>
                  <a:t>.com</a:t>
                </a:r>
              </a:p>
            </p:txBody>
          </p:sp>
        </p:grp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470567FE-FB45-616B-8180-476C39211726}"/>
                </a:ext>
              </a:extLst>
            </p:cNvPr>
            <p:cNvGrpSpPr/>
            <p:nvPr userDrawn="1"/>
          </p:nvGrpSpPr>
          <p:grpSpPr>
            <a:xfrm>
              <a:off x="-1719071" y="218885"/>
              <a:ext cx="1547194" cy="159662"/>
              <a:chOff x="757647" y="1021854"/>
              <a:chExt cx="5325710" cy="549583"/>
            </a:xfrm>
          </p:grpSpPr>
          <p:sp>
            <p:nvSpPr>
              <p:cNvPr id="10" name="Shape">
                <a:extLst>
                  <a:ext uri="{FF2B5EF4-FFF2-40B4-BE49-F238E27FC236}">
                    <a16:creationId xmlns:a16="http://schemas.microsoft.com/office/drawing/2014/main" id="{7BBD3F98-3DE2-A4C3-6723-83DE8ED5042F}"/>
                  </a:ext>
                </a:extLst>
              </p:cNvPr>
              <p:cNvSpPr/>
              <p:nvPr userDrawn="1"/>
            </p:nvSpPr>
            <p:spPr>
              <a:xfrm>
                <a:off x="757647" y="1022945"/>
                <a:ext cx="4193833" cy="54849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2662"/>
                    </a:moveTo>
                    <a:lnTo>
                      <a:pt x="882" y="2662"/>
                    </a:lnTo>
                    <a:cubicBezTo>
                      <a:pt x="1028" y="2662"/>
                      <a:pt x="1163" y="2791"/>
                      <a:pt x="1280" y="3049"/>
                    </a:cubicBezTo>
                    <a:cubicBezTo>
                      <a:pt x="1398" y="3307"/>
                      <a:pt x="1500" y="3693"/>
                      <a:pt x="1584" y="4165"/>
                    </a:cubicBezTo>
                    <a:cubicBezTo>
                      <a:pt x="1668" y="4638"/>
                      <a:pt x="1730" y="5239"/>
                      <a:pt x="1775" y="5969"/>
                    </a:cubicBezTo>
                    <a:cubicBezTo>
                      <a:pt x="1820" y="6656"/>
                      <a:pt x="1842" y="7472"/>
                      <a:pt x="1842" y="8374"/>
                    </a:cubicBezTo>
                    <a:cubicBezTo>
                      <a:pt x="1842" y="9447"/>
                      <a:pt x="1814" y="10392"/>
                      <a:pt x="1763" y="11165"/>
                    </a:cubicBezTo>
                    <a:cubicBezTo>
                      <a:pt x="1707" y="11938"/>
                      <a:pt x="1634" y="12625"/>
                      <a:pt x="1544" y="13140"/>
                    </a:cubicBezTo>
                    <a:cubicBezTo>
                      <a:pt x="1455" y="13656"/>
                      <a:pt x="1348" y="14042"/>
                      <a:pt x="1224" y="14300"/>
                    </a:cubicBezTo>
                    <a:cubicBezTo>
                      <a:pt x="1101" y="14557"/>
                      <a:pt x="972" y="14686"/>
                      <a:pt x="837" y="14686"/>
                    </a:cubicBezTo>
                    <a:lnTo>
                      <a:pt x="590" y="14686"/>
                    </a:lnTo>
                    <a:lnTo>
                      <a:pt x="590" y="21299"/>
                    </a:lnTo>
                    <a:lnTo>
                      <a:pt x="0" y="21299"/>
                    </a:lnTo>
                    <a:lnTo>
                      <a:pt x="0" y="2662"/>
                    </a:lnTo>
                    <a:close/>
                    <a:moveTo>
                      <a:pt x="584" y="11251"/>
                    </a:moveTo>
                    <a:lnTo>
                      <a:pt x="798" y="11251"/>
                    </a:lnTo>
                    <a:cubicBezTo>
                      <a:pt x="854" y="11251"/>
                      <a:pt x="910" y="11208"/>
                      <a:pt x="966" y="11122"/>
                    </a:cubicBezTo>
                    <a:cubicBezTo>
                      <a:pt x="1022" y="11036"/>
                      <a:pt x="1067" y="10864"/>
                      <a:pt x="1106" y="10650"/>
                    </a:cubicBezTo>
                    <a:cubicBezTo>
                      <a:pt x="1146" y="10435"/>
                      <a:pt x="1179" y="10177"/>
                      <a:pt x="1202" y="9834"/>
                    </a:cubicBezTo>
                    <a:cubicBezTo>
                      <a:pt x="1224" y="9490"/>
                      <a:pt x="1241" y="9104"/>
                      <a:pt x="1241" y="8588"/>
                    </a:cubicBezTo>
                    <a:cubicBezTo>
                      <a:pt x="1241" y="7730"/>
                      <a:pt x="1202" y="7085"/>
                      <a:pt x="1129" y="6656"/>
                    </a:cubicBezTo>
                    <a:cubicBezTo>
                      <a:pt x="1050" y="6227"/>
                      <a:pt x="955" y="6012"/>
                      <a:pt x="826" y="6012"/>
                    </a:cubicBezTo>
                    <a:lnTo>
                      <a:pt x="590" y="6012"/>
                    </a:lnTo>
                    <a:lnTo>
                      <a:pt x="590" y="11251"/>
                    </a:lnTo>
                    <a:close/>
                    <a:moveTo>
                      <a:pt x="2179" y="21256"/>
                    </a:moveTo>
                    <a:lnTo>
                      <a:pt x="2179" y="7085"/>
                    </a:lnTo>
                    <a:lnTo>
                      <a:pt x="2628" y="7085"/>
                    </a:lnTo>
                    <a:lnTo>
                      <a:pt x="2685" y="9576"/>
                    </a:lnTo>
                    <a:cubicBezTo>
                      <a:pt x="2707" y="9233"/>
                      <a:pt x="2735" y="8889"/>
                      <a:pt x="2769" y="8546"/>
                    </a:cubicBezTo>
                    <a:cubicBezTo>
                      <a:pt x="2802" y="8202"/>
                      <a:pt x="2842" y="7901"/>
                      <a:pt x="2887" y="7644"/>
                    </a:cubicBezTo>
                    <a:cubicBezTo>
                      <a:pt x="2932" y="7386"/>
                      <a:pt x="2988" y="7171"/>
                      <a:pt x="3044" y="7043"/>
                    </a:cubicBezTo>
                    <a:cubicBezTo>
                      <a:pt x="3106" y="6871"/>
                      <a:pt x="3173" y="6828"/>
                      <a:pt x="3246" y="6828"/>
                    </a:cubicBezTo>
                    <a:cubicBezTo>
                      <a:pt x="3302" y="6828"/>
                      <a:pt x="3353" y="6871"/>
                      <a:pt x="3403" y="7000"/>
                    </a:cubicBezTo>
                    <a:cubicBezTo>
                      <a:pt x="3448" y="7128"/>
                      <a:pt x="3488" y="7214"/>
                      <a:pt x="3516" y="7386"/>
                    </a:cubicBezTo>
                    <a:lnTo>
                      <a:pt x="3426" y="10779"/>
                    </a:lnTo>
                    <a:cubicBezTo>
                      <a:pt x="3398" y="10650"/>
                      <a:pt x="3364" y="10564"/>
                      <a:pt x="3319" y="10435"/>
                    </a:cubicBezTo>
                    <a:cubicBezTo>
                      <a:pt x="3274" y="10349"/>
                      <a:pt x="3224" y="10306"/>
                      <a:pt x="3156" y="10306"/>
                    </a:cubicBezTo>
                    <a:cubicBezTo>
                      <a:pt x="3038" y="10306"/>
                      <a:pt x="2937" y="10607"/>
                      <a:pt x="2859" y="11208"/>
                    </a:cubicBezTo>
                    <a:cubicBezTo>
                      <a:pt x="2780" y="11809"/>
                      <a:pt x="2741" y="12840"/>
                      <a:pt x="2741" y="14257"/>
                    </a:cubicBezTo>
                    <a:lnTo>
                      <a:pt x="2741" y="21342"/>
                    </a:lnTo>
                    <a:lnTo>
                      <a:pt x="2179" y="21342"/>
                    </a:lnTo>
                    <a:close/>
                    <a:moveTo>
                      <a:pt x="5279" y="15416"/>
                    </a:moveTo>
                    <a:lnTo>
                      <a:pt x="4083" y="15416"/>
                    </a:lnTo>
                    <a:lnTo>
                      <a:pt x="4083" y="15545"/>
                    </a:lnTo>
                    <a:cubicBezTo>
                      <a:pt x="4083" y="16533"/>
                      <a:pt x="4134" y="17263"/>
                      <a:pt x="4235" y="17692"/>
                    </a:cubicBezTo>
                    <a:cubicBezTo>
                      <a:pt x="4336" y="18165"/>
                      <a:pt x="4459" y="18379"/>
                      <a:pt x="4611" y="18379"/>
                    </a:cubicBezTo>
                    <a:cubicBezTo>
                      <a:pt x="4718" y="18379"/>
                      <a:pt x="4807" y="18293"/>
                      <a:pt x="4886" y="18165"/>
                    </a:cubicBezTo>
                    <a:cubicBezTo>
                      <a:pt x="4965" y="17993"/>
                      <a:pt x="5032" y="17821"/>
                      <a:pt x="5088" y="17606"/>
                    </a:cubicBezTo>
                    <a:lnTo>
                      <a:pt x="5195" y="20612"/>
                    </a:lnTo>
                    <a:cubicBezTo>
                      <a:pt x="5128" y="20870"/>
                      <a:pt x="5038" y="21085"/>
                      <a:pt x="4931" y="21299"/>
                    </a:cubicBezTo>
                    <a:cubicBezTo>
                      <a:pt x="4824" y="21514"/>
                      <a:pt x="4695" y="21600"/>
                      <a:pt x="4538" y="21600"/>
                    </a:cubicBezTo>
                    <a:cubicBezTo>
                      <a:pt x="4398" y="21600"/>
                      <a:pt x="4268" y="21471"/>
                      <a:pt x="4145" y="21171"/>
                    </a:cubicBezTo>
                    <a:cubicBezTo>
                      <a:pt x="4021" y="20870"/>
                      <a:pt x="3909" y="20441"/>
                      <a:pt x="3819" y="19839"/>
                    </a:cubicBezTo>
                    <a:cubicBezTo>
                      <a:pt x="3724" y="19238"/>
                      <a:pt x="3651" y="18508"/>
                      <a:pt x="3594" y="17606"/>
                    </a:cubicBezTo>
                    <a:cubicBezTo>
                      <a:pt x="3538" y="16705"/>
                      <a:pt x="3510" y="15631"/>
                      <a:pt x="3510" y="14343"/>
                    </a:cubicBezTo>
                    <a:cubicBezTo>
                      <a:pt x="3510" y="13226"/>
                      <a:pt x="3533" y="12196"/>
                      <a:pt x="3578" y="11251"/>
                    </a:cubicBezTo>
                    <a:cubicBezTo>
                      <a:pt x="3622" y="10306"/>
                      <a:pt x="3684" y="9533"/>
                      <a:pt x="3768" y="8846"/>
                    </a:cubicBezTo>
                    <a:cubicBezTo>
                      <a:pt x="3853" y="8159"/>
                      <a:pt x="3948" y="7644"/>
                      <a:pt x="4066" y="7300"/>
                    </a:cubicBezTo>
                    <a:cubicBezTo>
                      <a:pt x="4178" y="6957"/>
                      <a:pt x="4308" y="6742"/>
                      <a:pt x="4448" y="6742"/>
                    </a:cubicBezTo>
                    <a:cubicBezTo>
                      <a:pt x="4701" y="6742"/>
                      <a:pt x="4903" y="7343"/>
                      <a:pt x="5060" y="8503"/>
                    </a:cubicBezTo>
                    <a:cubicBezTo>
                      <a:pt x="5212" y="9662"/>
                      <a:pt x="5290" y="11380"/>
                      <a:pt x="5290" y="13527"/>
                    </a:cubicBezTo>
                    <a:lnTo>
                      <a:pt x="5290" y="15416"/>
                    </a:lnTo>
                    <a:close/>
                    <a:moveTo>
                      <a:pt x="4695" y="12453"/>
                    </a:moveTo>
                    <a:cubicBezTo>
                      <a:pt x="4695" y="12110"/>
                      <a:pt x="4690" y="11809"/>
                      <a:pt x="4678" y="11466"/>
                    </a:cubicBezTo>
                    <a:cubicBezTo>
                      <a:pt x="4667" y="11165"/>
                      <a:pt x="4650" y="10864"/>
                      <a:pt x="4628" y="10607"/>
                    </a:cubicBezTo>
                    <a:cubicBezTo>
                      <a:pt x="4605" y="10349"/>
                      <a:pt x="4577" y="10177"/>
                      <a:pt x="4544" y="10006"/>
                    </a:cubicBezTo>
                    <a:cubicBezTo>
                      <a:pt x="4510" y="9877"/>
                      <a:pt x="4465" y="9791"/>
                      <a:pt x="4420" y="9791"/>
                    </a:cubicBezTo>
                    <a:cubicBezTo>
                      <a:pt x="4330" y="9791"/>
                      <a:pt x="4257" y="10049"/>
                      <a:pt x="4195" y="10521"/>
                    </a:cubicBezTo>
                    <a:cubicBezTo>
                      <a:pt x="4134" y="10993"/>
                      <a:pt x="4100" y="11637"/>
                      <a:pt x="4089" y="12496"/>
                    </a:cubicBezTo>
                    <a:lnTo>
                      <a:pt x="4695" y="12453"/>
                    </a:lnTo>
                    <a:close/>
                    <a:moveTo>
                      <a:pt x="6773" y="10693"/>
                    </a:moveTo>
                    <a:cubicBezTo>
                      <a:pt x="6706" y="10435"/>
                      <a:pt x="6633" y="10220"/>
                      <a:pt x="6554" y="10091"/>
                    </a:cubicBezTo>
                    <a:cubicBezTo>
                      <a:pt x="6476" y="9963"/>
                      <a:pt x="6402" y="9877"/>
                      <a:pt x="6329" y="9877"/>
                    </a:cubicBezTo>
                    <a:cubicBezTo>
                      <a:pt x="6262" y="9877"/>
                      <a:pt x="6206" y="9963"/>
                      <a:pt x="6167" y="10134"/>
                    </a:cubicBezTo>
                    <a:cubicBezTo>
                      <a:pt x="6127" y="10306"/>
                      <a:pt x="6105" y="10564"/>
                      <a:pt x="6105" y="10864"/>
                    </a:cubicBezTo>
                    <a:cubicBezTo>
                      <a:pt x="6105" y="11208"/>
                      <a:pt x="6127" y="11466"/>
                      <a:pt x="6167" y="11723"/>
                    </a:cubicBezTo>
                    <a:cubicBezTo>
                      <a:pt x="6206" y="11938"/>
                      <a:pt x="6285" y="12196"/>
                      <a:pt x="6402" y="12453"/>
                    </a:cubicBezTo>
                    <a:lnTo>
                      <a:pt x="6520" y="12711"/>
                    </a:lnTo>
                    <a:cubicBezTo>
                      <a:pt x="6672" y="13054"/>
                      <a:pt x="6790" y="13570"/>
                      <a:pt x="6869" y="14257"/>
                    </a:cubicBezTo>
                    <a:cubicBezTo>
                      <a:pt x="6947" y="14944"/>
                      <a:pt x="6987" y="15803"/>
                      <a:pt x="6987" y="16876"/>
                    </a:cubicBezTo>
                    <a:cubicBezTo>
                      <a:pt x="6987" y="17563"/>
                      <a:pt x="6970" y="18208"/>
                      <a:pt x="6930" y="18809"/>
                    </a:cubicBezTo>
                    <a:cubicBezTo>
                      <a:pt x="6891" y="19410"/>
                      <a:pt x="6835" y="19882"/>
                      <a:pt x="6768" y="20312"/>
                    </a:cubicBezTo>
                    <a:cubicBezTo>
                      <a:pt x="6695" y="20741"/>
                      <a:pt x="6610" y="21042"/>
                      <a:pt x="6515" y="21256"/>
                    </a:cubicBezTo>
                    <a:cubicBezTo>
                      <a:pt x="6414" y="21471"/>
                      <a:pt x="6307" y="21600"/>
                      <a:pt x="6183" y="21600"/>
                    </a:cubicBezTo>
                    <a:cubicBezTo>
                      <a:pt x="6054" y="21600"/>
                      <a:pt x="5936" y="21514"/>
                      <a:pt x="5835" y="21342"/>
                    </a:cubicBezTo>
                    <a:cubicBezTo>
                      <a:pt x="5734" y="21171"/>
                      <a:pt x="5639" y="20913"/>
                      <a:pt x="5554" y="20569"/>
                    </a:cubicBezTo>
                    <a:lnTo>
                      <a:pt x="5678" y="17435"/>
                    </a:lnTo>
                    <a:cubicBezTo>
                      <a:pt x="5751" y="17735"/>
                      <a:pt x="5830" y="17950"/>
                      <a:pt x="5914" y="18165"/>
                    </a:cubicBezTo>
                    <a:cubicBezTo>
                      <a:pt x="5993" y="18336"/>
                      <a:pt x="6077" y="18465"/>
                      <a:pt x="6161" y="18465"/>
                    </a:cubicBezTo>
                    <a:cubicBezTo>
                      <a:pt x="6256" y="18465"/>
                      <a:pt x="6329" y="18336"/>
                      <a:pt x="6369" y="18122"/>
                    </a:cubicBezTo>
                    <a:cubicBezTo>
                      <a:pt x="6408" y="17907"/>
                      <a:pt x="6431" y="17649"/>
                      <a:pt x="6431" y="17349"/>
                    </a:cubicBezTo>
                    <a:cubicBezTo>
                      <a:pt x="6431" y="17177"/>
                      <a:pt x="6425" y="17005"/>
                      <a:pt x="6419" y="16876"/>
                    </a:cubicBezTo>
                    <a:cubicBezTo>
                      <a:pt x="6408" y="16748"/>
                      <a:pt x="6397" y="16619"/>
                      <a:pt x="6369" y="16490"/>
                    </a:cubicBezTo>
                    <a:cubicBezTo>
                      <a:pt x="6346" y="16361"/>
                      <a:pt x="6313" y="16275"/>
                      <a:pt x="6268" y="16146"/>
                    </a:cubicBezTo>
                    <a:cubicBezTo>
                      <a:pt x="6223" y="16017"/>
                      <a:pt x="6172" y="15889"/>
                      <a:pt x="6105" y="15760"/>
                    </a:cubicBezTo>
                    <a:lnTo>
                      <a:pt x="5987" y="15502"/>
                    </a:lnTo>
                    <a:cubicBezTo>
                      <a:pt x="5835" y="15116"/>
                      <a:pt x="5723" y="14600"/>
                      <a:pt x="5656" y="13956"/>
                    </a:cubicBezTo>
                    <a:cubicBezTo>
                      <a:pt x="5588" y="13312"/>
                      <a:pt x="5549" y="12410"/>
                      <a:pt x="5549" y="11294"/>
                    </a:cubicBezTo>
                    <a:cubicBezTo>
                      <a:pt x="5549" y="10650"/>
                      <a:pt x="5566" y="10049"/>
                      <a:pt x="5599" y="9490"/>
                    </a:cubicBezTo>
                    <a:cubicBezTo>
                      <a:pt x="5633" y="8932"/>
                      <a:pt x="5684" y="8460"/>
                      <a:pt x="5745" y="8073"/>
                    </a:cubicBezTo>
                    <a:cubicBezTo>
                      <a:pt x="5807" y="7687"/>
                      <a:pt x="5886" y="7343"/>
                      <a:pt x="5976" y="7128"/>
                    </a:cubicBezTo>
                    <a:cubicBezTo>
                      <a:pt x="6066" y="6914"/>
                      <a:pt x="6172" y="6785"/>
                      <a:pt x="6290" y="6785"/>
                    </a:cubicBezTo>
                    <a:cubicBezTo>
                      <a:pt x="6408" y="6785"/>
                      <a:pt x="6520" y="6871"/>
                      <a:pt x="6622" y="7043"/>
                    </a:cubicBezTo>
                    <a:cubicBezTo>
                      <a:pt x="6723" y="7214"/>
                      <a:pt x="6812" y="7429"/>
                      <a:pt x="6897" y="7730"/>
                    </a:cubicBezTo>
                    <a:lnTo>
                      <a:pt x="6773" y="10693"/>
                    </a:lnTo>
                    <a:close/>
                    <a:moveTo>
                      <a:pt x="8992" y="15416"/>
                    </a:moveTo>
                    <a:lnTo>
                      <a:pt x="7795" y="15416"/>
                    </a:lnTo>
                    <a:lnTo>
                      <a:pt x="7795" y="15545"/>
                    </a:lnTo>
                    <a:cubicBezTo>
                      <a:pt x="7795" y="16533"/>
                      <a:pt x="7846" y="17263"/>
                      <a:pt x="7947" y="17692"/>
                    </a:cubicBezTo>
                    <a:cubicBezTo>
                      <a:pt x="8048" y="18165"/>
                      <a:pt x="8172" y="18379"/>
                      <a:pt x="8323" y="18379"/>
                    </a:cubicBezTo>
                    <a:cubicBezTo>
                      <a:pt x="8430" y="18379"/>
                      <a:pt x="8520" y="18293"/>
                      <a:pt x="8598" y="18165"/>
                    </a:cubicBezTo>
                    <a:cubicBezTo>
                      <a:pt x="8677" y="17993"/>
                      <a:pt x="8744" y="17821"/>
                      <a:pt x="8801" y="17606"/>
                    </a:cubicBezTo>
                    <a:lnTo>
                      <a:pt x="8907" y="20612"/>
                    </a:lnTo>
                    <a:cubicBezTo>
                      <a:pt x="8840" y="20870"/>
                      <a:pt x="8750" y="21085"/>
                      <a:pt x="8643" y="21299"/>
                    </a:cubicBezTo>
                    <a:cubicBezTo>
                      <a:pt x="8537" y="21514"/>
                      <a:pt x="8407" y="21600"/>
                      <a:pt x="8250" y="21600"/>
                    </a:cubicBezTo>
                    <a:cubicBezTo>
                      <a:pt x="8110" y="21600"/>
                      <a:pt x="7981" y="21471"/>
                      <a:pt x="7857" y="21171"/>
                    </a:cubicBezTo>
                    <a:cubicBezTo>
                      <a:pt x="7734" y="20870"/>
                      <a:pt x="7621" y="20441"/>
                      <a:pt x="7531" y="19839"/>
                    </a:cubicBezTo>
                    <a:cubicBezTo>
                      <a:pt x="7436" y="19238"/>
                      <a:pt x="7363" y="18508"/>
                      <a:pt x="7307" y="17606"/>
                    </a:cubicBezTo>
                    <a:cubicBezTo>
                      <a:pt x="7251" y="16705"/>
                      <a:pt x="7222" y="15631"/>
                      <a:pt x="7222" y="14343"/>
                    </a:cubicBezTo>
                    <a:cubicBezTo>
                      <a:pt x="7222" y="13226"/>
                      <a:pt x="7245" y="12196"/>
                      <a:pt x="7290" y="11251"/>
                    </a:cubicBezTo>
                    <a:cubicBezTo>
                      <a:pt x="7335" y="10306"/>
                      <a:pt x="7397" y="9533"/>
                      <a:pt x="7481" y="8846"/>
                    </a:cubicBezTo>
                    <a:cubicBezTo>
                      <a:pt x="7565" y="8159"/>
                      <a:pt x="7661" y="7644"/>
                      <a:pt x="7778" y="7300"/>
                    </a:cubicBezTo>
                    <a:cubicBezTo>
                      <a:pt x="7891" y="6957"/>
                      <a:pt x="8020" y="6742"/>
                      <a:pt x="8160" y="6742"/>
                    </a:cubicBezTo>
                    <a:cubicBezTo>
                      <a:pt x="8413" y="6742"/>
                      <a:pt x="8615" y="7343"/>
                      <a:pt x="8773" y="8503"/>
                    </a:cubicBezTo>
                    <a:cubicBezTo>
                      <a:pt x="8924" y="9662"/>
                      <a:pt x="9003" y="11380"/>
                      <a:pt x="9003" y="13527"/>
                    </a:cubicBezTo>
                    <a:lnTo>
                      <a:pt x="9003" y="15416"/>
                    </a:lnTo>
                    <a:close/>
                    <a:moveTo>
                      <a:pt x="8413" y="12453"/>
                    </a:moveTo>
                    <a:cubicBezTo>
                      <a:pt x="8413" y="12110"/>
                      <a:pt x="8407" y="11809"/>
                      <a:pt x="8396" y="11466"/>
                    </a:cubicBezTo>
                    <a:cubicBezTo>
                      <a:pt x="8385" y="11165"/>
                      <a:pt x="8368" y="10864"/>
                      <a:pt x="8346" y="10607"/>
                    </a:cubicBezTo>
                    <a:cubicBezTo>
                      <a:pt x="8323" y="10349"/>
                      <a:pt x="8295" y="10177"/>
                      <a:pt x="8261" y="10006"/>
                    </a:cubicBezTo>
                    <a:cubicBezTo>
                      <a:pt x="8228" y="9834"/>
                      <a:pt x="8183" y="9791"/>
                      <a:pt x="8138" y="9791"/>
                    </a:cubicBezTo>
                    <a:cubicBezTo>
                      <a:pt x="8048" y="9791"/>
                      <a:pt x="7975" y="10049"/>
                      <a:pt x="7913" y="10521"/>
                    </a:cubicBezTo>
                    <a:cubicBezTo>
                      <a:pt x="7851" y="10993"/>
                      <a:pt x="7818" y="11637"/>
                      <a:pt x="7807" y="12496"/>
                    </a:cubicBezTo>
                    <a:lnTo>
                      <a:pt x="8413" y="12453"/>
                    </a:lnTo>
                    <a:close/>
                    <a:moveTo>
                      <a:pt x="9913" y="21256"/>
                    </a:moveTo>
                    <a:lnTo>
                      <a:pt x="9340" y="21256"/>
                    </a:lnTo>
                    <a:lnTo>
                      <a:pt x="9340" y="7085"/>
                    </a:lnTo>
                    <a:lnTo>
                      <a:pt x="9783" y="7085"/>
                    </a:lnTo>
                    <a:lnTo>
                      <a:pt x="9851" y="8846"/>
                    </a:lnTo>
                    <a:cubicBezTo>
                      <a:pt x="9935" y="8202"/>
                      <a:pt x="10025" y="7687"/>
                      <a:pt x="10126" y="7300"/>
                    </a:cubicBezTo>
                    <a:cubicBezTo>
                      <a:pt x="10227" y="6914"/>
                      <a:pt x="10339" y="6742"/>
                      <a:pt x="10463" y="6742"/>
                    </a:cubicBezTo>
                    <a:cubicBezTo>
                      <a:pt x="10671" y="6742"/>
                      <a:pt x="10828" y="7171"/>
                      <a:pt x="10940" y="8030"/>
                    </a:cubicBezTo>
                    <a:cubicBezTo>
                      <a:pt x="11053" y="8889"/>
                      <a:pt x="11109" y="10177"/>
                      <a:pt x="11109" y="11852"/>
                    </a:cubicBezTo>
                    <a:lnTo>
                      <a:pt x="11109" y="21214"/>
                    </a:lnTo>
                    <a:lnTo>
                      <a:pt x="10536" y="21214"/>
                    </a:lnTo>
                    <a:lnTo>
                      <a:pt x="10536" y="12281"/>
                    </a:lnTo>
                    <a:cubicBezTo>
                      <a:pt x="10536" y="11594"/>
                      <a:pt x="10514" y="11036"/>
                      <a:pt x="10474" y="10650"/>
                    </a:cubicBezTo>
                    <a:cubicBezTo>
                      <a:pt x="10429" y="10263"/>
                      <a:pt x="10368" y="10048"/>
                      <a:pt x="10289" y="10048"/>
                    </a:cubicBezTo>
                    <a:cubicBezTo>
                      <a:pt x="10227" y="10048"/>
                      <a:pt x="10160" y="10177"/>
                      <a:pt x="10092" y="10478"/>
                    </a:cubicBezTo>
                    <a:cubicBezTo>
                      <a:pt x="10025" y="10736"/>
                      <a:pt x="9963" y="11122"/>
                      <a:pt x="9913" y="11551"/>
                    </a:cubicBezTo>
                    <a:lnTo>
                      <a:pt x="9913" y="21256"/>
                    </a:lnTo>
                    <a:close/>
                    <a:moveTo>
                      <a:pt x="12687" y="10220"/>
                    </a:moveTo>
                    <a:lnTo>
                      <a:pt x="12215" y="10220"/>
                    </a:lnTo>
                    <a:lnTo>
                      <a:pt x="12215" y="16189"/>
                    </a:lnTo>
                    <a:cubicBezTo>
                      <a:pt x="12215" y="16833"/>
                      <a:pt x="12232" y="17306"/>
                      <a:pt x="12271" y="17563"/>
                    </a:cubicBezTo>
                    <a:cubicBezTo>
                      <a:pt x="12311" y="17821"/>
                      <a:pt x="12361" y="17950"/>
                      <a:pt x="12429" y="17950"/>
                    </a:cubicBezTo>
                    <a:cubicBezTo>
                      <a:pt x="12479" y="17950"/>
                      <a:pt x="12530" y="17907"/>
                      <a:pt x="12580" y="17821"/>
                    </a:cubicBezTo>
                    <a:cubicBezTo>
                      <a:pt x="12631" y="17735"/>
                      <a:pt x="12670" y="17649"/>
                      <a:pt x="12698" y="17478"/>
                    </a:cubicBezTo>
                    <a:lnTo>
                      <a:pt x="12783" y="20441"/>
                    </a:lnTo>
                    <a:cubicBezTo>
                      <a:pt x="12738" y="20612"/>
                      <a:pt x="12670" y="20784"/>
                      <a:pt x="12586" y="20956"/>
                    </a:cubicBezTo>
                    <a:cubicBezTo>
                      <a:pt x="12496" y="21128"/>
                      <a:pt x="12401" y="21213"/>
                      <a:pt x="12305" y="21213"/>
                    </a:cubicBezTo>
                    <a:cubicBezTo>
                      <a:pt x="12064" y="21213"/>
                      <a:pt x="11895" y="20870"/>
                      <a:pt x="11800" y="20140"/>
                    </a:cubicBezTo>
                    <a:cubicBezTo>
                      <a:pt x="11699" y="19453"/>
                      <a:pt x="11654" y="18379"/>
                      <a:pt x="11654" y="16919"/>
                    </a:cubicBezTo>
                    <a:lnTo>
                      <a:pt x="11654" y="10220"/>
                    </a:lnTo>
                    <a:lnTo>
                      <a:pt x="11362" y="10220"/>
                    </a:lnTo>
                    <a:lnTo>
                      <a:pt x="11362" y="7085"/>
                    </a:lnTo>
                    <a:lnTo>
                      <a:pt x="11654" y="7085"/>
                    </a:lnTo>
                    <a:lnTo>
                      <a:pt x="11654" y="2791"/>
                    </a:lnTo>
                    <a:lnTo>
                      <a:pt x="12221" y="2791"/>
                    </a:lnTo>
                    <a:lnTo>
                      <a:pt x="12221" y="7085"/>
                    </a:lnTo>
                    <a:lnTo>
                      <a:pt x="12693" y="7085"/>
                    </a:lnTo>
                    <a:lnTo>
                      <a:pt x="12693" y="10220"/>
                    </a:lnTo>
                    <a:close/>
                    <a:moveTo>
                      <a:pt x="13069" y="8331"/>
                    </a:moveTo>
                    <a:cubicBezTo>
                      <a:pt x="13176" y="7858"/>
                      <a:pt x="13294" y="7472"/>
                      <a:pt x="13428" y="7214"/>
                    </a:cubicBezTo>
                    <a:cubicBezTo>
                      <a:pt x="13563" y="6914"/>
                      <a:pt x="13698" y="6785"/>
                      <a:pt x="13833" y="6785"/>
                    </a:cubicBezTo>
                    <a:cubicBezTo>
                      <a:pt x="14063" y="6785"/>
                      <a:pt x="14243" y="7214"/>
                      <a:pt x="14383" y="8073"/>
                    </a:cubicBezTo>
                    <a:cubicBezTo>
                      <a:pt x="14524" y="8932"/>
                      <a:pt x="14591" y="10263"/>
                      <a:pt x="14591" y="12110"/>
                    </a:cubicBezTo>
                    <a:lnTo>
                      <a:pt x="14591" y="21299"/>
                    </a:lnTo>
                    <a:lnTo>
                      <a:pt x="14153" y="21299"/>
                    </a:lnTo>
                    <a:lnTo>
                      <a:pt x="14102" y="19882"/>
                    </a:lnTo>
                    <a:lnTo>
                      <a:pt x="14085" y="19882"/>
                    </a:lnTo>
                    <a:cubicBezTo>
                      <a:pt x="14035" y="20398"/>
                      <a:pt x="13962" y="20827"/>
                      <a:pt x="13872" y="21128"/>
                    </a:cubicBezTo>
                    <a:cubicBezTo>
                      <a:pt x="13782" y="21471"/>
                      <a:pt x="13676" y="21600"/>
                      <a:pt x="13552" y="21600"/>
                    </a:cubicBezTo>
                    <a:cubicBezTo>
                      <a:pt x="13445" y="21600"/>
                      <a:pt x="13355" y="21471"/>
                      <a:pt x="13277" y="21256"/>
                    </a:cubicBezTo>
                    <a:cubicBezTo>
                      <a:pt x="13198" y="21042"/>
                      <a:pt x="13131" y="20698"/>
                      <a:pt x="13080" y="20312"/>
                    </a:cubicBezTo>
                    <a:cubicBezTo>
                      <a:pt x="13030" y="19925"/>
                      <a:pt x="12990" y="19453"/>
                      <a:pt x="12962" y="18895"/>
                    </a:cubicBezTo>
                    <a:cubicBezTo>
                      <a:pt x="12934" y="18336"/>
                      <a:pt x="12923" y="17778"/>
                      <a:pt x="12923" y="17177"/>
                    </a:cubicBezTo>
                    <a:cubicBezTo>
                      <a:pt x="12923" y="16361"/>
                      <a:pt x="12945" y="15631"/>
                      <a:pt x="12996" y="15073"/>
                    </a:cubicBezTo>
                    <a:cubicBezTo>
                      <a:pt x="13041" y="14472"/>
                      <a:pt x="13108" y="13999"/>
                      <a:pt x="13187" y="13613"/>
                    </a:cubicBezTo>
                    <a:cubicBezTo>
                      <a:pt x="13266" y="13226"/>
                      <a:pt x="13361" y="12969"/>
                      <a:pt x="13473" y="12797"/>
                    </a:cubicBezTo>
                    <a:cubicBezTo>
                      <a:pt x="13580" y="12625"/>
                      <a:pt x="13698" y="12539"/>
                      <a:pt x="13822" y="12539"/>
                    </a:cubicBezTo>
                    <a:lnTo>
                      <a:pt x="14012" y="12539"/>
                    </a:lnTo>
                    <a:lnTo>
                      <a:pt x="14012" y="11766"/>
                    </a:lnTo>
                    <a:cubicBezTo>
                      <a:pt x="14012" y="11251"/>
                      <a:pt x="13990" y="10821"/>
                      <a:pt x="13939" y="10564"/>
                    </a:cubicBezTo>
                    <a:cubicBezTo>
                      <a:pt x="13889" y="10263"/>
                      <a:pt x="13822" y="10134"/>
                      <a:pt x="13732" y="10134"/>
                    </a:cubicBezTo>
                    <a:cubicBezTo>
                      <a:pt x="13653" y="10134"/>
                      <a:pt x="13580" y="10220"/>
                      <a:pt x="13501" y="10392"/>
                    </a:cubicBezTo>
                    <a:cubicBezTo>
                      <a:pt x="13428" y="10564"/>
                      <a:pt x="13344" y="10864"/>
                      <a:pt x="13254" y="11251"/>
                    </a:cubicBezTo>
                    <a:lnTo>
                      <a:pt x="13069" y="8331"/>
                    </a:lnTo>
                    <a:close/>
                    <a:moveTo>
                      <a:pt x="14024" y="15116"/>
                    </a:moveTo>
                    <a:lnTo>
                      <a:pt x="13895" y="15159"/>
                    </a:lnTo>
                    <a:cubicBezTo>
                      <a:pt x="13822" y="15159"/>
                      <a:pt x="13760" y="15245"/>
                      <a:pt x="13715" y="15330"/>
                    </a:cubicBezTo>
                    <a:cubicBezTo>
                      <a:pt x="13664" y="15416"/>
                      <a:pt x="13625" y="15545"/>
                      <a:pt x="13597" y="15717"/>
                    </a:cubicBezTo>
                    <a:cubicBezTo>
                      <a:pt x="13569" y="15846"/>
                      <a:pt x="13546" y="16060"/>
                      <a:pt x="13535" y="16232"/>
                    </a:cubicBezTo>
                    <a:cubicBezTo>
                      <a:pt x="13524" y="16447"/>
                      <a:pt x="13518" y="16662"/>
                      <a:pt x="13518" y="16876"/>
                    </a:cubicBezTo>
                    <a:cubicBezTo>
                      <a:pt x="13518" y="17478"/>
                      <a:pt x="13541" y="17907"/>
                      <a:pt x="13591" y="18122"/>
                    </a:cubicBezTo>
                    <a:cubicBezTo>
                      <a:pt x="13636" y="18336"/>
                      <a:pt x="13692" y="18465"/>
                      <a:pt x="13754" y="18465"/>
                    </a:cubicBezTo>
                    <a:cubicBezTo>
                      <a:pt x="13816" y="18465"/>
                      <a:pt x="13872" y="18336"/>
                      <a:pt x="13923" y="18036"/>
                    </a:cubicBezTo>
                    <a:cubicBezTo>
                      <a:pt x="13973" y="17778"/>
                      <a:pt x="14007" y="17478"/>
                      <a:pt x="14029" y="17134"/>
                    </a:cubicBezTo>
                    <a:lnTo>
                      <a:pt x="14029" y="15116"/>
                    </a:lnTo>
                    <a:close/>
                    <a:moveTo>
                      <a:pt x="16192" y="10220"/>
                    </a:moveTo>
                    <a:lnTo>
                      <a:pt x="15720" y="10220"/>
                    </a:lnTo>
                    <a:lnTo>
                      <a:pt x="15720" y="16189"/>
                    </a:lnTo>
                    <a:cubicBezTo>
                      <a:pt x="15720" y="16833"/>
                      <a:pt x="15737" y="17306"/>
                      <a:pt x="15776" y="17563"/>
                    </a:cubicBezTo>
                    <a:cubicBezTo>
                      <a:pt x="15815" y="17821"/>
                      <a:pt x="15866" y="17950"/>
                      <a:pt x="15933" y="17950"/>
                    </a:cubicBezTo>
                    <a:cubicBezTo>
                      <a:pt x="15984" y="17950"/>
                      <a:pt x="16034" y="17907"/>
                      <a:pt x="16085" y="17821"/>
                    </a:cubicBezTo>
                    <a:cubicBezTo>
                      <a:pt x="16135" y="17735"/>
                      <a:pt x="16175" y="17649"/>
                      <a:pt x="16203" y="17478"/>
                    </a:cubicBezTo>
                    <a:lnTo>
                      <a:pt x="16287" y="20441"/>
                    </a:lnTo>
                    <a:cubicBezTo>
                      <a:pt x="16242" y="20612"/>
                      <a:pt x="16175" y="20784"/>
                      <a:pt x="16090" y="20956"/>
                    </a:cubicBezTo>
                    <a:cubicBezTo>
                      <a:pt x="16001" y="21128"/>
                      <a:pt x="15905" y="21213"/>
                      <a:pt x="15810" y="21213"/>
                    </a:cubicBezTo>
                    <a:cubicBezTo>
                      <a:pt x="15568" y="21213"/>
                      <a:pt x="15400" y="20870"/>
                      <a:pt x="15304" y="20140"/>
                    </a:cubicBezTo>
                    <a:cubicBezTo>
                      <a:pt x="15203" y="19453"/>
                      <a:pt x="15158" y="18379"/>
                      <a:pt x="15158" y="16919"/>
                    </a:cubicBezTo>
                    <a:lnTo>
                      <a:pt x="15158" y="10220"/>
                    </a:lnTo>
                    <a:lnTo>
                      <a:pt x="14866" y="10220"/>
                    </a:lnTo>
                    <a:lnTo>
                      <a:pt x="14866" y="7085"/>
                    </a:lnTo>
                    <a:lnTo>
                      <a:pt x="15158" y="7085"/>
                    </a:lnTo>
                    <a:lnTo>
                      <a:pt x="15158" y="2791"/>
                    </a:lnTo>
                    <a:lnTo>
                      <a:pt x="15725" y="2791"/>
                    </a:lnTo>
                    <a:lnTo>
                      <a:pt x="15725" y="7085"/>
                    </a:lnTo>
                    <a:lnTo>
                      <a:pt x="16197" y="7085"/>
                    </a:lnTo>
                    <a:lnTo>
                      <a:pt x="16197" y="10220"/>
                    </a:lnTo>
                    <a:close/>
                    <a:moveTo>
                      <a:pt x="16871" y="4294"/>
                    </a:moveTo>
                    <a:cubicBezTo>
                      <a:pt x="16776" y="4294"/>
                      <a:pt x="16697" y="4080"/>
                      <a:pt x="16646" y="3650"/>
                    </a:cubicBezTo>
                    <a:cubicBezTo>
                      <a:pt x="16596" y="3221"/>
                      <a:pt x="16568" y="2705"/>
                      <a:pt x="16568" y="2147"/>
                    </a:cubicBezTo>
                    <a:cubicBezTo>
                      <a:pt x="16568" y="1546"/>
                      <a:pt x="16596" y="1031"/>
                      <a:pt x="16646" y="644"/>
                    </a:cubicBezTo>
                    <a:cubicBezTo>
                      <a:pt x="16697" y="215"/>
                      <a:pt x="16776" y="0"/>
                      <a:pt x="16866" y="0"/>
                    </a:cubicBezTo>
                    <a:cubicBezTo>
                      <a:pt x="16961" y="0"/>
                      <a:pt x="17034" y="215"/>
                      <a:pt x="17085" y="601"/>
                    </a:cubicBezTo>
                    <a:cubicBezTo>
                      <a:pt x="17135" y="1031"/>
                      <a:pt x="17163" y="1546"/>
                      <a:pt x="17163" y="2147"/>
                    </a:cubicBezTo>
                    <a:cubicBezTo>
                      <a:pt x="17163" y="2748"/>
                      <a:pt x="17135" y="3264"/>
                      <a:pt x="17085" y="3693"/>
                    </a:cubicBezTo>
                    <a:cubicBezTo>
                      <a:pt x="17045" y="4122"/>
                      <a:pt x="16972" y="4294"/>
                      <a:pt x="16871" y="4294"/>
                    </a:cubicBezTo>
                    <a:close/>
                    <a:moveTo>
                      <a:pt x="16585" y="21256"/>
                    </a:moveTo>
                    <a:lnTo>
                      <a:pt x="16585" y="7085"/>
                    </a:lnTo>
                    <a:lnTo>
                      <a:pt x="17158" y="7085"/>
                    </a:lnTo>
                    <a:lnTo>
                      <a:pt x="17158" y="21256"/>
                    </a:lnTo>
                    <a:lnTo>
                      <a:pt x="16585" y="21256"/>
                    </a:lnTo>
                    <a:close/>
                    <a:moveTo>
                      <a:pt x="19477" y="14085"/>
                    </a:moveTo>
                    <a:cubicBezTo>
                      <a:pt x="19477" y="15245"/>
                      <a:pt x="19455" y="16275"/>
                      <a:pt x="19404" y="17220"/>
                    </a:cubicBezTo>
                    <a:cubicBezTo>
                      <a:pt x="19354" y="18165"/>
                      <a:pt x="19286" y="18938"/>
                      <a:pt x="19196" y="19582"/>
                    </a:cubicBezTo>
                    <a:cubicBezTo>
                      <a:pt x="19106" y="20226"/>
                      <a:pt x="19005" y="20741"/>
                      <a:pt x="18887" y="21085"/>
                    </a:cubicBezTo>
                    <a:cubicBezTo>
                      <a:pt x="18769" y="21428"/>
                      <a:pt x="18640" y="21600"/>
                      <a:pt x="18505" y="21600"/>
                    </a:cubicBezTo>
                    <a:cubicBezTo>
                      <a:pt x="18371" y="21600"/>
                      <a:pt x="18241" y="21428"/>
                      <a:pt x="18124" y="21128"/>
                    </a:cubicBezTo>
                    <a:cubicBezTo>
                      <a:pt x="18006" y="20784"/>
                      <a:pt x="17905" y="20355"/>
                      <a:pt x="17820" y="19711"/>
                    </a:cubicBezTo>
                    <a:cubicBezTo>
                      <a:pt x="17736" y="19109"/>
                      <a:pt x="17669" y="18336"/>
                      <a:pt x="17618" y="17435"/>
                    </a:cubicBezTo>
                    <a:cubicBezTo>
                      <a:pt x="17568" y="16533"/>
                      <a:pt x="17545" y="15502"/>
                      <a:pt x="17545" y="14386"/>
                    </a:cubicBezTo>
                    <a:cubicBezTo>
                      <a:pt x="17545" y="13183"/>
                      <a:pt x="17568" y="12110"/>
                      <a:pt x="17618" y="11165"/>
                    </a:cubicBezTo>
                    <a:cubicBezTo>
                      <a:pt x="17669" y="10220"/>
                      <a:pt x="17736" y="9404"/>
                      <a:pt x="17826" y="8760"/>
                    </a:cubicBezTo>
                    <a:cubicBezTo>
                      <a:pt x="17916" y="8116"/>
                      <a:pt x="18017" y="7601"/>
                      <a:pt x="18135" y="7257"/>
                    </a:cubicBezTo>
                    <a:cubicBezTo>
                      <a:pt x="18253" y="6914"/>
                      <a:pt x="18382" y="6742"/>
                      <a:pt x="18517" y="6742"/>
                    </a:cubicBezTo>
                    <a:cubicBezTo>
                      <a:pt x="18651" y="6742"/>
                      <a:pt x="18781" y="6914"/>
                      <a:pt x="18899" y="7214"/>
                    </a:cubicBezTo>
                    <a:cubicBezTo>
                      <a:pt x="19017" y="7515"/>
                      <a:pt x="19118" y="7987"/>
                      <a:pt x="19202" y="8631"/>
                    </a:cubicBezTo>
                    <a:cubicBezTo>
                      <a:pt x="19286" y="9233"/>
                      <a:pt x="19354" y="10006"/>
                      <a:pt x="19404" y="10907"/>
                    </a:cubicBezTo>
                    <a:cubicBezTo>
                      <a:pt x="19455" y="11809"/>
                      <a:pt x="19477" y="12883"/>
                      <a:pt x="19477" y="14085"/>
                    </a:cubicBezTo>
                    <a:close/>
                    <a:moveTo>
                      <a:pt x="18893" y="14214"/>
                    </a:moveTo>
                    <a:cubicBezTo>
                      <a:pt x="18893" y="13441"/>
                      <a:pt x="18882" y="12797"/>
                      <a:pt x="18865" y="12239"/>
                    </a:cubicBezTo>
                    <a:cubicBezTo>
                      <a:pt x="18842" y="11680"/>
                      <a:pt x="18814" y="11251"/>
                      <a:pt x="18781" y="10907"/>
                    </a:cubicBezTo>
                    <a:cubicBezTo>
                      <a:pt x="18747" y="10564"/>
                      <a:pt x="18702" y="10306"/>
                      <a:pt x="18657" y="10134"/>
                    </a:cubicBezTo>
                    <a:cubicBezTo>
                      <a:pt x="18612" y="9963"/>
                      <a:pt x="18562" y="9920"/>
                      <a:pt x="18517" y="9920"/>
                    </a:cubicBezTo>
                    <a:cubicBezTo>
                      <a:pt x="18466" y="9920"/>
                      <a:pt x="18421" y="10006"/>
                      <a:pt x="18376" y="10134"/>
                    </a:cubicBezTo>
                    <a:cubicBezTo>
                      <a:pt x="18331" y="10263"/>
                      <a:pt x="18292" y="10521"/>
                      <a:pt x="18258" y="10821"/>
                    </a:cubicBezTo>
                    <a:cubicBezTo>
                      <a:pt x="18225" y="11165"/>
                      <a:pt x="18197" y="11594"/>
                      <a:pt x="18174" y="12153"/>
                    </a:cubicBezTo>
                    <a:cubicBezTo>
                      <a:pt x="18152" y="12711"/>
                      <a:pt x="18146" y="13355"/>
                      <a:pt x="18146" y="14214"/>
                    </a:cubicBezTo>
                    <a:cubicBezTo>
                      <a:pt x="18146" y="15631"/>
                      <a:pt x="18185" y="16705"/>
                      <a:pt x="18264" y="17349"/>
                    </a:cubicBezTo>
                    <a:cubicBezTo>
                      <a:pt x="18343" y="18036"/>
                      <a:pt x="18432" y="18336"/>
                      <a:pt x="18528" y="18336"/>
                    </a:cubicBezTo>
                    <a:cubicBezTo>
                      <a:pt x="18578" y="18336"/>
                      <a:pt x="18623" y="18250"/>
                      <a:pt x="18668" y="18122"/>
                    </a:cubicBezTo>
                    <a:cubicBezTo>
                      <a:pt x="18713" y="17993"/>
                      <a:pt x="18753" y="17735"/>
                      <a:pt x="18786" y="17435"/>
                    </a:cubicBezTo>
                    <a:cubicBezTo>
                      <a:pt x="18820" y="17091"/>
                      <a:pt x="18848" y="16662"/>
                      <a:pt x="18871" y="16146"/>
                    </a:cubicBezTo>
                    <a:cubicBezTo>
                      <a:pt x="18882" y="15631"/>
                      <a:pt x="18893" y="14987"/>
                      <a:pt x="18893" y="14214"/>
                    </a:cubicBezTo>
                    <a:close/>
                    <a:moveTo>
                      <a:pt x="20404" y="21256"/>
                    </a:moveTo>
                    <a:lnTo>
                      <a:pt x="19831" y="21256"/>
                    </a:lnTo>
                    <a:lnTo>
                      <a:pt x="19831" y="7085"/>
                    </a:lnTo>
                    <a:lnTo>
                      <a:pt x="20275" y="7085"/>
                    </a:lnTo>
                    <a:lnTo>
                      <a:pt x="20342" y="8846"/>
                    </a:lnTo>
                    <a:cubicBezTo>
                      <a:pt x="20426" y="8202"/>
                      <a:pt x="20516" y="7687"/>
                      <a:pt x="20617" y="7300"/>
                    </a:cubicBezTo>
                    <a:cubicBezTo>
                      <a:pt x="20718" y="6914"/>
                      <a:pt x="20831" y="6742"/>
                      <a:pt x="20954" y="6742"/>
                    </a:cubicBezTo>
                    <a:cubicBezTo>
                      <a:pt x="21162" y="6742"/>
                      <a:pt x="21319" y="7171"/>
                      <a:pt x="21432" y="8030"/>
                    </a:cubicBezTo>
                    <a:cubicBezTo>
                      <a:pt x="21544" y="8889"/>
                      <a:pt x="21600" y="10177"/>
                      <a:pt x="21600" y="11852"/>
                    </a:cubicBezTo>
                    <a:lnTo>
                      <a:pt x="21600" y="21214"/>
                    </a:lnTo>
                    <a:lnTo>
                      <a:pt x="21027" y="21214"/>
                    </a:lnTo>
                    <a:lnTo>
                      <a:pt x="21027" y="12281"/>
                    </a:lnTo>
                    <a:cubicBezTo>
                      <a:pt x="21027" y="11594"/>
                      <a:pt x="21005" y="11036"/>
                      <a:pt x="20965" y="10650"/>
                    </a:cubicBezTo>
                    <a:cubicBezTo>
                      <a:pt x="20920" y="10263"/>
                      <a:pt x="20859" y="10048"/>
                      <a:pt x="20780" y="10048"/>
                    </a:cubicBezTo>
                    <a:cubicBezTo>
                      <a:pt x="20718" y="10048"/>
                      <a:pt x="20651" y="10177"/>
                      <a:pt x="20583" y="10478"/>
                    </a:cubicBezTo>
                    <a:cubicBezTo>
                      <a:pt x="20516" y="10736"/>
                      <a:pt x="20454" y="11122"/>
                      <a:pt x="20404" y="11551"/>
                    </a:cubicBezTo>
                    <a:lnTo>
                      <a:pt x="20404" y="21256"/>
                    </a:lnTo>
                    <a:close/>
                  </a:path>
                </a:pathLst>
              </a:custGeom>
              <a:solidFill>
                <a:srgbClr val="002033"/>
              </a:solidFill>
              <a:ln w="12700">
                <a:miter lim="400000"/>
              </a:ln>
            </p:spPr>
            <p:txBody>
              <a:bodyPr lIns="38100" tIns="38100" rIns="38100" bIns="38100" anchor="ctr"/>
              <a:lstStyle/>
              <a:p>
                <a:pPr>
                  <a:defRPr sz="3000"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11" name="Shape">
                <a:extLst>
                  <a:ext uri="{FF2B5EF4-FFF2-40B4-BE49-F238E27FC236}">
                    <a16:creationId xmlns:a16="http://schemas.microsoft.com/office/drawing/2014/main" id="{5A4ECCA2-E5CC-DD21-DA27-A85F4D398922}"/>
                  </a:ext>
                </a:extLst>
              </p:cNvPr>
              <p:cNvSpPr/>
              <p:nvPr userDrawn="1"/>
            </p:nvSpPr>
            <p:spPr>
              <a:xfrm>
                <a:off x="5032172" y="1021854"/>
                <a:ext cx="1051185" cy="54958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5954" y="0"/>
                    </a:moveTo>
                    <a:cubicBezTo>
                      <a:pt x="13287" y="0"/>
                      <a:pt x="11002" y="3514"/>
                      <a:pt x="10441" y="8443"/>
                    </a:cubicBezTo>
                    <a:cubicBezTo>
                      <a:pt x="9052" y="8229"/>
                      <a:pt x="6050" y="7757"/>
                      <a:pt x="5198" y="7671"/>
                    </a:cubicBezTo>
                    <a:cubicBezTo>
                      <a:pt x="5154" y="7671"/>
                      <a:pt x="5109" y="7671"/>
                      <a:pt x="5041" y="7671"/>
                    </a:cubicBezTo>
                    <a:cubicBezTo>
                      <a:pt x="4638" y="7671"/>
                      <a:pt x="4280" y="7886"/>
                      <a:pt x="4033" y="8357"/>
                    </a:cubicBezTo>
                    <a:cubicBezTo>
                      <a:pt x="3563" y="9214"/>
                      <a:pt x="3563" y="10457"/>
                      <a:pt x="3563" y="10843"/>
                    </a:cubicBezTo>
                    <a:cubicBezTo>
                      <a:pt x="3563" y="11271"/>
                      <a:pt x="3563" y="12514"/>
                      <a:pt x="4033" y="13329"/>
                    </a:cubicBezTo>
                    <a:cubicBezTo>
                      <a:pt x="4280" y="13800"/>
                      <a:pt x="4638" y="14014"/>
                      <a:pt x="5041" y="14014"/>
                    </a:cubicBezTo>
                    <a:cubicBezTo>
                      <a:pt x="5086" y="14014"/>
                      <a:pt x="5131" y="14014"/>
                      <a:pt x="5198" y="14014"/>
                    </a:cubicBezTo>
                    <a:cubicBezTo>
                      <a:pt x="5803" y="13929"/>
                      <a:pt x="7417" y="13714"/>
                      <a:pt x="8313" y="13543"/>
                    </a:cubicBezTo>
                    <a:lnTo>
                      <a:pt x="9657" y="13329"/>
                    </a:lnTo>
                    <a:cubicBezTo>
                      <a:pt x="9971" y="13286"/>
                      <a:pt x="10262" y="13243"/>
                      <a:pt x="10464" y="13200"/>
                    </a:cubicBezTo>
                    <a:cubicBezTo>
                      <a:pt x="11046" y="18043"/>
                      <a:pt x="13332" y="21557"/>
                      <a:pt x="15954" y="21557"/>
                    </a:cubicBezTo>
                    <a:cubicBezTo>
                      <a:pt x="19068" y="21557"/>
                      <a:pt x="21600" y="16714"/>
                      <a:pt x="21600" y="10757"/>
                    </a:cubicBezTo>
                    <a:cubicBezTo>
                      <a:pt x="21600" y="4843"/>
                      <a:pt x="19068" y="0"/>
                      <a:pt x="15954" y="0"/>
                    </a:cubicBezTo>
                    <a:close/>
                    <a:moveTo>
                      <a:pt x="15954" y="17229"/>
                    </a:moveTo>
                    <a:cubicBezTo>
                      <a:pt x="14094" y="17229"/>
                      <a:pt x="12593" y="14357"/>
                      <a:pt x="12593" y="10800"/>
                    </a:cubicBezTo>
                    <a:cubicBezTo>
                      <a:pt x="12593" y="7243"/>
                      <a:pt x="14094" y="4371"/>
                      <a:pt x="15954" y="4371"/>
                    </a:cubicBezTo>
                    <a:cubicBezTo>
                      <a:pt x="17813" y="4371"/>
                      <a:pt x="19315" y="7243"/>
                      <a:pt x="19315" y="10800"/>
                    </a:cubicBezTo>
                    <a:cubicBezTo>
                      <a:pt x="19315" y="14357"/>
                      <a:pt x="17813" y="17229"/>
                      <a:pt x="15954" y="17229"/>
                    </a:cubicBezTo>
                    <a:close/>
                    <a:moveTo>
                      <a:pt x="9007" y="15514"/>
                    </a:moveTo>
                    <a:lnTo>
                      <a:pt x="9007" y="20014"/>
                    </a:lnTo>
                    <a:cubicBezTo>
                      <a:pt x="8627" y="20443"/>
                      <a:pt x="8134" y="20786"/>
                      <a:pt x="7506" y="21129"/>
                    </a:cubicBezTo>
                    <a:cubicBezTo>
                      <a:pt x="6879" y="21429"/>
                      <a:pt x="6207" y="21600"/>
                      <a:pt x="5467" y="21600"/>
                    </a:cubicBezTo>
                    <a:cubicBezTo>
                      <a:pt x="4324" y="21600"/>
                      <a:pt x="3339" y="21171"/>
                      <a:pt x="2532" y="20271"/>
                    </a:cubicBezTo>
                    <a:cubicBezTo>
                      <a:pt x="1725" y="19371"/>
                      <a:pt x="1098" y="18129"/>
                      <a:pt x="650" y="16500"/>
                    </a:cubicBezTo>
                    <a:cubicBezTo>
                      <a:pt x="224" y="14871"/>
                      <a:pt x="0" y="12986"/>
                      <a:pt x="0" y="10800"/>
                    </a:cubicBezTo>
                    <a:cubicBezTo>
                      <a:pt x="0" y="8657"/>
                      <a:pt x="246" y="6729"/>
                      <a:pt x="717" y="5143"/>
                    </a:cubicBezTo>
                    <a:cubicBezTo>
                      <a:pt x="1210" y="3514"/>
                      <a:pt x="1860" y="2271"/>
                      <a:pt x="2711" y="1371"/>
                    </a:cubicBezTo>
                    <a:cubicBezTo>
                      <a:pt x="3563" y="471"/>
                      <a:pt x="4549" y="43"/>
                      <a:pt x="5646" y="43"/>
                    </a:cubicBezTo>
                    <a:cubicBezTo>
                      <a:pt x="6229" y="43"/>
                      <a:pt x="6767" y="171"/>
                      <a:pt x="7282" y="386"/>
                    </a:cubicBezTo>
                    <a:cubicBezTo>
                      <a:pt x="7798" y="600"/>
                      <a:pt x="8246" y="900"/>
                      <a:pt x="8627" y="1243"/>
                    </a:cubicBezTo>
                    <a:lnTo>
                      <a:pt x="8402" y="4843"/>
                    </a:lnTo>
                    <a:cubicBezTo>
                      <a:pt x="8022" y="4500"/>
                      <a:pt x="7596" y="4200"/>
                      <a:pt x="7125" y="3986"/>
                    </a:cubicBezTo>
                    <a:cubicBezTo>
                      <a:pt x="6655" y="3771"/>
                      <a:pt x="6162" y="3643"/>
                      <a:pt x="5624" y="3643"/>
                    </a:cubicBezTo>
                    <a:cubicBezTo>
                      <a:pt x="4817" y="3643"/>
                      <a:pt x="4168" y="3943"/>
                      <a:pt x="3630" y="4586"/>
                    </a:cubicBezTo>
                    <a:cubicBezTo>
                      <a:pt x="3115" y="5186"/>
                      <a:pt x="2734" y="6043"/>
                      <a:pt x="2487" y="7114"/>
                    </a:cubicBezTo>
                    <a:cubicBezTo>
                      <a:pt x="2241" y="8186"/>
                      <a:pt x="2106" y="9386"/>
                      <a:pt x="2106" y="10714"/>
                    </a:cubicBezTo>
                    <a:cubicBezTo>
                      <a:pt x="2106" y="12129"/>
                      <a:pt x="2241" y="13371"/>
                      <a:pt x="2487" y="14443"/>
                    </a:cubicBezTo>
                    <a:cubicBezTo>
                      <a:pt x="2734" y="15514"/>
                      <a:pt x="3115" y="16371"/>
                      <a:pt x="3607" y="17014"/>
                    </a:cubicBezTo>
                    <a:cubicBezTo>
                      <a:pt x="4100" y="17614"/>
                      <a:pt x="4728" y="17957"/>
                      <a:pt x="5490" y="17957"/>
                    </a:cubicBezTo>
                    <a:cubicBezTo>
                      <a:pt x="5714" y="17957"/>
                      <a:pt x="5960" y="17914"/>
                      <a:pt x="6207" y="17871"/>
                    </a:cubicBezTo>
                    <a:cubicBezTo>
                      <a:pt x="6453" y="17829"/>
                      <a:pt x="6722" y="17743"/>
                      <a:pt x="6968" y="17614"/>
                    </a:cubicBezTo>
                    <a:lnTo>
                      <a:pt x="6968" y="15814"/>
                    </a:lnTo>
                    <a:cubicBezTo>
                      <a:pt x="7439" y="15729"/>
                      <a:pt x="7887" y="15686"/>
                      <a:pt x="8246" y="15643"/>
                    </a:cubicBezTo>
                    <a:lnTo>
                      <a:pt x="9007" y="15514"/>
                    </a:lnTo>
                    <a:close/>
                  </a:path>
                </a:pathLst>
              </a:custGeom>
              <a:solidFill>
                <a:srgbClr val="008C58"/>
              </a:solidFill>
              <a:ln w="12700">
                <a:miter lim="400000"/>
              </a:ln>
            </p:spPr>
            <p:txBody>
              <a:bodyPr lIns="38100" tIns="38100" rIns="38100" bIns="38100" anchor="ctr"/>
              <a:lstStyle/>
              <a:p>
                <a:pPr>
                  <a:defRPr sz="3000">
                    <a:solidFill>
                      <a:srgbClr val="FFFFFF"/>
                    </a:solidFill>
                  </a:defRPr>
                </a:pPr>
                <a:endParaRPr dirty="0"/>
              </a:p>
            </p:txBody>
          </p:sp>
        </p:grpSp>
      </p:grpSp>
      <p:sp>
        <p:nvSpPr>
          <p:cNvPr id="14" name="Rectangle 13">
            <a:extLst>
              <a:ext uri="{FF2B5EF4-FFF2-40B4-BE49-F238E27FC236}">
                <a16:creationId xmlns:a16="http://schemas.microsoft.com/office/drawing/2014/main" id="{F65537A9-36A4-C362-0176-D7BC8A6F38F7}"/>
              </a:ext>
            </a:extLst>
          </p:cNvPr>
          <p:cNvSpPr/>
          <p:nvPr userDrawn="1"/>
        </p:nvSpPr>
        <p:spPr>
          <a:xfrm>
            <a:off x="-12701" y="6959601"/>
            <a:ext cx="1603901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b="0" i="0" dirty="0">
                <a:solidFill>
                  <a:srgbClr val="008C58"/>
                </a:solidFill>
                <a:effectLst/>
                <a:latin typeface="+mn-lt"/>
              </a:rPr>
              <a:t>© </a:t>
            </a:r>
            <a:r>
              <a:rPr lang="en-US" sz="1200" b="0" i="0" u="none" strike="noStrike" dirty="0">
                <a:solidFill>
                  <a:srgbClr val="008C58"/>
                </a:solidFill>
                <a:effectLst/>
                <a:latin typeface="+mn-lt"/>
                <a:hlinkClick r:id="rId3" tooltip="PresentationGo!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presentationgo.com</a:t>
            </a:r>
            <a:endParaRPr lang="en-US" sz="1200" dirty="0">
              <a:solidFill>
                <a:srgbClr val="008C58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8685561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0" r:id="rId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resentationgo.com/faq/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E96478-0438-4D0D-A7E9-EF6F93B41DA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Title of Your Presentation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FD2917B-2853-4208-8FE6-72388B0C5BA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A Free Presentation Template</a:t>
            </a:r>
          </a:p>
        </p:txBody>
      </p:sp>
    </p:spTree>
    <p:extLst>
      <p:ext uri="{BB962C8B-B14F-4D97-AF65-F5344CB8AC3E}">
        <p14:creationId xmlns:p14="http://schemas.microsoft.com/office/powerpoint/2010/main" val="4174885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4349B84D-A234-4296-B4C9-92A57C6D1A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Title of Your Slide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BE780FC3-EBC9-4538-91F6-C3852A6555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noProof="1"/>
              <a:t>Lorem ipsum dolor sit amet, tollit epicuri est ex, exerci accumsan singulis ei mel. Non blandit massa enim nec dui nunc mattis enim. Fermentum et sollicitudin ac orci.</a:t>
            </a:r>
          </a:p>
          <a:p>
            <a:r>
              <a:rPr lang="en-US" noProof="1"/>
              <a:t>Duis aute irure dolor in reprehenderit in voluptate velit esse cillum dolore eu fugiat nulla pariatur. Excepteur sint occaecat cupidatat non proident, sunt in.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CCD26F59-6975-4286-98FB-2D4E004578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r>
              <a:rPr lang="en-US" noProof="0"/>
              <a:t>Date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91337D04-F29E-4894-AA2C-9C669787F8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r>
              <a:rPr lang="en-US" noProof="0"/>
              <a:t>Your Footer Here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8E294D89-4B92-4C25-93C3-28017F1DCB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672B7600-67E3-4D97-B453-880E2742B982}" type="slidenum">
              <a:rPr lang="en-US" noProof="0" smtClean="0"/>
              <a:pPr lvl="0"/>
              <a:t>2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331497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4349B84D-A234-4296-B4C9-92A57C6D1A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190" y="365125"/>
            <a:ext cx="5956610" cy="1279525"/>
          </a:xfrm>
        </p:spPr>
        <p:txBody>
          <a:bodyPr/>
          <a:lstStyle/>
          <a:p>
            <a:r>
              <a:rPr lang="en-US" dirty="0"/>
              <a:t>Title of Your Slide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BE780FC3-EBC9-4538-91F6-C3852A6555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97190" y="1736726"/>
            <a:ext cx="5956610" cy="4455352"/>
          </a:xfrm>
        </p:spPr>
        <p:txBody>
          <a:bodyPr>
            <a:normAutofit/>
          </a:bodyPr>
          <a:lstStyle/>
          <a:p>
            <a:r>
              <a:rPr lang="en-US" noProof="1"/>
              <a:t>Lorem ipsum dolor sit amet, tollit epicuri est ex, exerci accumsan singulis ei mel. Non blandit massa enim nec dui nunc mattis enim. Fermentum et sollicitudin ac orci.</a:t>
            </a:r>
          </a:p>
          <a:p>
            <a:r>
              <a:rPr lang="en-US" noProof="1"/>
              <a:t>Duis aute irure dolor in reprehenderit in voluptate velit esse cillum dolore eu fugiat nulla pariatur. Excepteur sint occaecat cupidatat non proident, sun.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2B2E0B8-7E8C-4D5B-8720-7D6DF5745A8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pPr lvl="0"/>
            <a:r>
              <a:rPr lang="en-US" noProof="0"/>
              <a:t>Date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508D2D0-7ED2-46AF-8889-FC3188626E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pPr lvl="0"/>
            <a:r>
              <a:rPr lang="en-US" noProof="0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492738-5ABF-4B0E-8DE3-867BE4D42F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pPr lvl="0"/>
            <a:fld id="{672B7600-67E3-4D97-B453-880E2742B982}" type="slidenum">
              <a:rPr lang="en-US" noProof="0" smtClean="0"/>
              <a:pPr lvl="0"/>
              <a:t>3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2572213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8284E382-9EF1-4EBC-8F04-8C4130B8A4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Title of Your Section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1BD888B-972E-42BE-8FD6-806C5A5A353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Here Goes the Subtitle of Your Section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D3DC3FBB-70C8-4B6F-AF79-5136DB1FBA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r>
              <a:rPr lang="en-US" noProof="0"/>
              <a:t>Date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A23E8A3A-6FB3-4A01-980B-E2DB20DE2F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r>
              <a:rPr lang="en-US" noProof="0"/>
              <a:t>Your Footer Here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82ABB03D-568D-4321-8FC9-B6B10C3499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672B7600-67E3-4D97-B453-880E2742B982}" type="slidenum">
              <a:rPr lang="en-US" noProof="0" smtClean="0"/>
              <a:pPr lvl="0"/>
              <a:t>4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1212265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8284E382-9EF1-4EBC-8F04-8C4130B8A4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Title of Your Section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1BD888B-972E-42BE-8FD6-806C5A5A353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Here Goes the Subtitle of Your Section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2290AD6-CF4F-40D6-93FA-5F998F8EE6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r>
              <a:rPr lang="en-US" noProof="0"/>
              <a:t>Date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F2D6725-98B3-4236-A20D-B359CC0DFA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r>
              <a:rPr lang="en-US" noProof="0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7CE8A21-3691-4C04-B978-15B30DA2E9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672B7600-67E3-4D97-B453-880E2742B982}" type="slidenum">
              <a:rPr lang="en-US" noProof="0" smtClean="0"/>
              <a:pPr lvl="0"/>
              <a:t>5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5075025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71D5F85B-C3AA-FE09-4D43-542A47EAEBF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0ACB435-CC94-4A79-91D6-FFCD67E9C8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Thank You!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43CB89D-0D9C-4549-AD4E-9811C01F938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Autofit/>
          </a:bodyPr>
          <a:lstStyle/>
          <a:p>
            <a:r>
              <a:rPr lang="en-US" noProof="1"/>
              <a:t>Lorem ipsum dolor sit amet, tollit epicuri est ex, exerci accumsan singulis ei mel.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706E319-CFF6-47B5-A20A-6B1263E9CFF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/>
              <a:t>First / Last Name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498D2B60-6EBF-438D-ACDF-B187F775919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(123) 456-7890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CEAF7DC0-4335-4DB8-9A10-5BE769E7078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US" dirty="0"/>
              <a:t>Your Company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E7E543D-C5A6-4D43-B39E-5403AE6384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r>
              <a:rPr lang="en-US" noProof="0"/>
              <a:t>Date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EAECD98-5237-4EFB-ACE2-3AF54D2287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r>
              <a:rPr lang="en-US" noProof="0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978E58-1DFD-4153-BE18-AC20F7B49F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672B7600-67E3-4D97-B453-880E2742B982}" type="slidenum">
              <a:rPr lang="en-US" noProof="0" smtClean="0"/>
              <a:pPr lvl="0"/>
              <a:t>6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4803561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830BCEAC-9D2A-4F2E-911E-7147EC8657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dirty="0"/>
              <a:t>Color Theme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B0AC6566-81E8-42BE-A88A-2D036A429A3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199" y="3709150"/>
            <a:ext cx="10515600" cy="1325880"/>
          </a:xfrm>
        </p:spPr>
        <p:txBody>
          <a:bodyPr/>
          <a:lstStyle/>
          <a:p>
            <a:r>
              <a:rPr lang="en-US" dirty="0"/>
              <a:t>Typography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D38A80D6-0B80-42D9-A22D-0E8D2FA4730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697757" y="6124726"/>
            <a:ext cx="2394180" cy="564999"/>
          </a:xfrm>
        </p:spPr>
        <p:txBody>
          <a:bodyPr>
            <a:noAutofit/>
          </a:bodyPr>
          <a:lstStyle/>
          <a:p>
            <a:r>
              <a:rPr lang="en-US" dirty="0"/>
              <a:t>Calibri</a:t>
            </a:r>
          </a:p>
        </p:txBody>
      </p:sp>
    </p:spTree>
    <p:extLst>
      <p:ext uri="{BB962C8B-B14F-4D97-AF65-F5344CB8AC3E}">
        <p14:creationId xmlns:p14="http://schemas.microsoft.com/office/powerpoint/2010/main" val="33282120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3CA2960-8E7A-DAA4-F91D-C5D4431CDD69}"/>
              </a:ext>
            </a:extLst>
          </p:cNvPr>
          <p:cNvSpPr txBox="1"/>
          <p:nvPr/>
        </p:nvSpPr>
        <p:spPr>
          <a:xfrm>
            <a:off x="667330" y="5930556"/>
            <a:ext cx="398711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600" b="0" i="0" dirty="0">
                <a:solidFill>
                  <a:srgbClr val="FFFFFF">
                    <a:alpha val="41000"/>
                  </a:srgbClr>
                </a:solidFill>
                <a:effectLst/>
                <a:latin typeface="+mj-lt"/>
              </a:rPr>
              <a:t>Visit our </a:t>
            </a:r>
            <a:r>
              <a:rPr lang="en-CA" sz="1600" b="1" i="0" dirty="0">
                <a:solidFill>
                  <a:srgbClr val="FFFFFF">
                    <a:alpha val="41000"/>
                  </a:srgbClr>
                </a:solidFill>
                <a:effectLst/>
                <a:latin typeface="+mj-lt"/>
              </a:rPr>
              <a:t>FAQ</a:t>
            </a:r>
            <a:r>
              <a:rPr lang="en-CA" sz="1600" b="0" i="0" dirty="0">
                <a:solidFill>
                  <a:srgbClr val="FFFFFF">
                    <a:alpha val="41000"/>
                  </a:srgbClr>
                </a:solidFill>
                <a:effectLst/>
                <a:latin typeface="+mj-lt"/>
              </a:rPr>
              <a:t> : </a:t>
            </a:r>
            <a:r>
              <a:rPr lang="en-CA" sz="1600" b="0" i="0" dirty="0">
                <a:solidFill>
                  <a:srgbClr val="FFFFFF">
                    <a:alpha val="41000"/>
                  </a:srgbClr>
                </a:solidFill>
                <a:effectLst/>
                <a:latin typeface="+mj-lt"/>
                <a:hlinkClick r:id="rId3"/>
              </a:rPr>
              <a:t>www.presentationgo.com/faq/</a:t>
            </a:r>
            <a:endParaRPr lang="en-US" sz="1600" dirty="0">
              <a:solidFill>
                <a:schemeClr val="bg1">
                  <a:alpha val="41000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466195373"/>
      </p:ext>
    </p:extLst>
  </p:cSld>
  <p:clrMapOvr>
    <a:masterClrMapping/>
  </p:clrMapOvr>
</p:sld>
</file>

<file path=ppt/theme/theme1.xml><?xml version="1.0" encoding="utf-8"?>
<a:theme xmlns:a="http://schemas.openxmlformats.org/drawingml/2006/main" name="PresentationGO">
  <a:themeElements>
    <a:clrScheme name="PGO - Thanksgiving Feast">
      <a:dk1>
        <a:srgbClr val="000000"/>
      </a:dk1>
      <a:lt1>
        <a:srgbClr val="FFFFFF"/>
      </a:lt1>
      <a:dk2>
        <a:srgbClr val="354453"/>
      </a:dk2>
      <a:lt2>
        <a:srgbClr val="E8E8E8"/>
      </a:lt2>
      <a:accent1>
        <a:srgbClr val="EAA73B"/>
      </a:accent1>
      <a:accent2>
        <a:srgbClr val="E88764"/>
      </a:accent2>
      <a:accent3>
        <a:srgbClr val="69839D"/>
      </a:accent3>
      <a:accent4>
        <a:srgbClr val="364554"/>
      </a:accent4>
      <a:accent5>
        <a:srgbClr val="E7B79F"/>
      </a:accent5>
      <a:accent6>
        <a:srgbClr val="E48325"/>
      </a:accent6>
      <a:hlink>
        <a:srgbClr val="EF4C4D"/>
      </a:hlink>
      <a:folHlink>
        <a:srgbClr val="EF4C4D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0420_T_PGO_Thanksgiving-Feast.pptx" id="{E00B0276-01CF-4329-A5D8-588F2391523F}" vid="{691AD045-5DFE-471E-A78A-F6F8925BFC7D}"/>
    </a:ext>
  </a:extLst>
</a:theme>
</file>

<file path=ppt/theme/theme2.xml><?xml version="1.0" encoding="utf-8"?>
<a:theme xmlns:a="http://schemas.openxmlformats.org/drawingml/2006/main" name="1_Designed by PresentationGO">
  <a:themeElements>
    <a:clrScheme name="PresentationGo">
      <a:dk1>
        <a:srgbClr val="000000"/>
      </a:dk1>
      <a:lt1>
        <a:srgbClr val="FFFFFF"/>
      </a:lt1>
      <a:dk2>
        <a:srgbClr val="001F33"/>
      </a:dk2>
      <a:lt2>
        <a:srgbClr val="F2F2F2"/>
      </a:lt2>
      <a:accent1>
        <a:srgbClr val="F15F47"/>
      </a:accent1>
      <a:accent2>
        <a:srgbClr val="FBA91E"/>
      </a:accent2>
      <a:accent3>
        <a:srgbClr val="FEDA2F"/>
      </a:accent3>
      <a:accent4>
        <a:srgbClr val="6EA56C"/>
      </a:accent4>
      <a:accent5>
        <a:srgbClr val="3AC6E1"/>
      </a:accent5>
      <a:accent6>
        <a:srgbClr val="244470"/>
      </a:accent6>
      <a:hlink>
        <a:srgbClr val="008B58"/>
      </a:hlink>
      <a:folHlink>
        <a:srgbClr val="008B58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0420_T_PGO_Thanksgiving-Feast.pptx" id="{E00B0276-01CF-4329-A5D8-588F2391523F}" vid="{C37A572F-B7BE-437F-843C-FE6995FCBAAE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282</TotalTime>
  <Words>334</Words>
  <Application>Microsoft Office PowerPoint</Application>
  <PresentationFormat>Widescreen</PresentationFormat>
  <Paragraphs>52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8</vt:i4>
      </vt:variant>
    </vt:vector>
  </HeadingPairs>
  <TitlesOfParts>
    <vt:vector size="14" baseType="lpstr">
      <vt:lpstr>Arial</vt:lpstr>
      <vt:lpstr>Calibri</vt:lpstr>
      <vt:lpstr>Calibri Light</vt:lpstr>
      <vt:lpstr>Open Sans</vt:lpstr>
      <vt:lpstr>PresentationGO</vt:lpstr>
      <vt:lpstr>1_Designed by PresentationGO</vt:lpstr>
      <vt:lpstr>Title of Your Presentation</vt:lpstr>
      <vt:lpstr>Title of Your Slide</vt:lpstr>
      <vt:lpstr>Title of Your Slide</vt:lpstr>
      <vt:lpstr>Title of Your Section</vt:lpstr>
      <vt:lpstr>Title of Your Section</vt:lpstr>
      <vt:lpstr>Thank You!</vt:lpstr>
      <vt:lpstr>Color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Thanksgiving Feast</dc:title>
  <dc:creator>PresentationGO.com</dc:creator>
  <dc:description>© Copyright PresentationGO.com</dc:description>
  <cp:lastModifiedBy>Convertio</cp:lastModifiedBy>
  <cp:revision>13</cp:revision>
  <dcterms:created xsi:type="dcterms:W3CDTF">2024-09-30T18:44:12Z</dcterms:created>
  <dcterms:modified xsi:type="dcterms:W3CDTF">2026-04-03T09:55:52Z</dcterms:modified>
  <cp:category>Templates</cp:category>
</cp:coreProperties>
</file>