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54" autoAdjust="0"/>
    <p:restoredTop sz="94652" autoAdjust="0"/>
  </p:normalViewPr>
  <p:slideViewPr>
    <p:cSldViewPr snapToGrid="0">
      <p:cViewPr varScale="1">
        <p:scale>
          <a:sx n="111" d="100"/>
          <a:sy n="111" d="100"/>
        </p:scale>
        <p:origin x="595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696555"/>
            <a:ext cx="5864257" cy="1852748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688452"/>
            <a:ext cx="5864257" cy="1347307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703244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6703243" cy="4419252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  <a:lvl2pPr algn="l">
              <a:defRPr>
                <a:solidFill>
                  <a:schemeClr val="accent2"/>
                </a:solidFill>
              </a:defRPr>
            </a:lvl2pPr>
            <a:lvl3pPr algn="l">
              <a:defRPr>
                <a:solidFill>
                  <a:schemeClr val="accent2"/>
                </a:solidFill>
              </a:defRPr>
            </a:lvl3pPr>
            <a:lvl4pPr algn="l">
              <a:defRPr>
                <a:solidFill>
                  <a:schemeClr val="accent2"/>
                </a:solidFill>
              </a:defRPr>
            </a:lvl4pPr>
            <a:lvl5pPr algn="l"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45E49E1-6933-EB27-8214-31CF954293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6703244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CA92E-6629-0B5B-CAFD-F060B3BD4C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2765"/>
            <a:ext cx="6703243" cy="4419252"/>
          </a:xfrm>
        </p:spPr>
        <p:txBody>
          <a:bodyPr/>
          <a:lstStyle>
            <a:lvl1pPr algn="l">
              <a:defRPr>
                <a:solidFill>
                  <a:schemeClr val="accent2"/>
                </a:solidFill>
              </a:defRPr>
            </a:lvl1pPr>
            <a:lvl2pPr algn="l">
              <a:defRPr>
                <a:solidFill>
                  <a:schemeClr val="accent2"/>
                </a:solidFill>
              </a:defRPr>
            </a:lvl2pPr>
            <a:lvl3pPr algn="l">
              <a:defRPr>
                <a:solidFill>
                  <a:schemeClr val="accent2"/>
                </a:solidFill>
              </a:defRPr>
            </a:lvl3pPr>
            <a:lvl4pPr algn="l">
              <a:defRPr>
                <a:solidFill>
                  <a:schemeClr val="accent2"/>
                </a:solidFill>
              </a:defRPr>
            </a:lvl4pPr>
            <a:lvl5pPr algn="l"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60" y="1888912"/>
            <a:ext cx="5995447" cy="2368561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5913" y="4423270"/>
            <a:ext cx="4738540" cy="137476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B2C795C7-AA77-98C9-C8AD-1664D381C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567" y="2162290"/>
            <a:ext cx="4760536" cy="2368561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D7EDE4BA-59FC-C803-C965-4306C641A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567" y="4696648"/>
            <a:ext cx="4760536" cy="1374769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5005"/>
            <a:ext cx="6279038" cy="1869365"/>
          </a:xfr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562962"/>
            <a:ext cx="6295802" cy="7880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374584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5262547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38200" y="5489880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8200" y="5717213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l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accent3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n-US"/>
              <a:t>Click to edit Master text styles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7B78459A-6A3C-E47A-34CD-8C570FE02C0D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804522E4-BBEC-282A-C6BC-51E88963EC1C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D1652EC-C795-184D-47C7-7A74D61DA17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769BAE0-789C-ABA9-96EF-9A7F91FEAA59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6450EADE-208A-3828-1859-C2E1E8952B9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27295FD-2AA4-3AA8-A0B1-6B1581977D36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D8D562C-8D0F-1185-953C-83CF22B28D3D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3CB62B9-020A-C28A-7EFC-DCE03EDF95A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FA306F2-07F4-6D81-08C6-075B6E9BDF7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F4FC711-533D-5F6D-94F9-396B8E89CE99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B5ED312-8EAA-9E79-0EA1-F1DB14687EA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D852479-26AA-2496-0DA7-60AEAF89272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B118649-8C87-80B5-12B1-F64713BC5789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AC5E39D7-A904-EF84-F6A1-DE5FEF61A3FF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E4E58ADF-4DC7-33BD-6024-C4CCC593B90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491447DF-9BD6-9E30-B631-42F972730A46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A0D06C22-53E5-4D23-E979-AAABFEAFEF81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E5F13C3-F79F-EED7-38D6-A9D1E0B6029B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AFDD8C6A-90ED-FCAB-4CF7-5B4B6336C9F7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A48C2F56-812E-6269-20A1-5C2308D037E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90000"/>
                <a:lumOff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9BD3131-E599-8B3A-015C-51ACB2545165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7A36F92-A89C-97D5-9A37-701A8BF3FF1A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34599C8F-E966-2276-59BE-D0C5FEED9F58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25000"/>
                <a:lumOff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3A8CF6A0-51D4-A3BE-328E-E641CE240DA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10000"/>
                <a:lumOff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62945BF-3BAD-75FE-7F0C-F5D053A17828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CF4E6EA-4F61-D210-DBA5-CA451286F958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62D00ED4-D4F2-87E1-487C-F7F46EF78DE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247F9591-B648-54BD-3B97-C875AC8F8F8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E0AE9ECC-EC4D-A4F5-4DB2-35CD2A49BAE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77F81F9C-8B6D-E71D-59AD-DBE7090EA19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09C275AE-9B15-6B32-CC2C-E11A7FE2E363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A50444C-829B-E615-BF97-C6C8F83C34B6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925B6D43-B07F-9EE7-52BC-6205733F5481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37E6E7B-F234-D4AE-0EBF-DC50E208E6C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82784398-B9A1-F7A1-7C87-57B6CDA6347D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A831EEC-9137-F67C-784F-68C239ADDBD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C9E3B013-E823-9395-C37F-EED991D1DB16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A6E5FC5C-7D12-0B05-0B1D-ECA29C73572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012CD6F9-DEE6-B77E-902F-A556B14D6896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F26269AA-3025-A9AC-027E-0F44E630E51D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23470F7A-EEF3-5542-1DBF-2C5A6547B83A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C1BA32A-3F9A-D023-563C-E9CC041772F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CFFCDE97-232D-01E9-BB72-47F62E90EB17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31CB3A0D-BF6C-245F-7BB0-E329148FF7C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31F25057-33F5-BA26-3A72-FD08524C6599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A7340065-6B91-2CCE-2E05-E0D89178CA78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E45B294-C420-2B8B-E784-4C6A8682FE32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2FF3F15F-0F19-5F3F-D328-3FC8A22F46A7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C766AAE-5B88-403E-1E32-D43D1E58DFCD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342551CA-9699-F4CF-3060-E335AB9AE602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B48CC6D8-50AE-AA08-8ECC-4BE6EB10F16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9951ADB-F5F7-08E3-5B4A-88C8077C0BBD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0A0725A-A52F-8243-60ED-11658A352AB7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F01D5001-5253-22BB-50EC-DB059D908C5F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0AB44C03-60FB-FE31-FA1C-EBBB5CF6B932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6E979FE1-0A12-CEF0-F758-C6FDA8AE7D2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EE7BD7D3-303A-AF8D-F4E4-8DA71885C66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EDB3FC0-AE26-817F-E0BD-6E33E096BCC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C3E0F719-A6F2-54A0-4665-A9A8C443934D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AC72BE44-A538-C2EB-FA6F-3CDD599A5FF9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81C97283-83BC-FB9D-FF5F-6B5E703A6175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3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1" y="1696555"/>
            <a:ext cx="5864257" cy="1852748"/>
          </a:xfrm>
        </p:spPr>
        <p:txBody>
          <a:bodyPr>
            <a:normAutofit/>
          </a:bodyPr>
          <a:lstStyle/>
          <a:p>
            <a:r>
              <a:rPr lang="en-US"/>
              <a:t>Title </a:t>
            </a:r>
            <a:r>
              <a:rPr lang="en-US" dirty="0"/>
              <a:t>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8201" y="3688452"/>
            <a:ext cx="5864257" cy="1347307"/>
          </a:xfrm>
        </p:spPr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7460" y="1888912"/>
            <a:ext cx="5995447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5913" y="4423270"/>
            <a:ext cx="4738540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9567" y="2162290"/>
            <a:ext cx="4760536" cy="2368561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309567" y="4696648"/>
            <a:ext cx="4760536" cy="1374769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7FD3D3B-6373-27B2-D5CF-9CA124DBFF0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38200" y="3745843"/>
            <a:ext cx="1333500" cy="13335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New World Expeditio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9_T_PGO_New-World-Expedition.pptx" id="{A621A923-DAB1-444A-99A1-0B36E7B9FEF6}" vid="{476DBBC4-1E4B-40B4-8CEE-36E9BAB2EF7E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19_T_PGO_New-World-Expedition.pptx" id="{A621A923-DAB1-444A-99A1-0B36E7B9FEF6}" vid="{EBEDB378-15E1-4086-88D8-FCFF7D4D095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</TotalTime>
  <Words>335</Words>
  <Application>Microsoft Office PowerPoint</Application>
  <PresentationFormat>Widescreen</PresentationFormat>
  <Paragraphs>52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Open Sans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New World Expedition</dc:title>
  <dc:creator>PresentationGO.com</dc:creator>
  <dc:description>© Copyright PresentationGO.com</dc:description>
  <cp:lastModifiedBy>word</cp:lastModifiedBy>
  <cp:revision>8</cp:revision>
  <dcterms:created xsi:type="dcterms:W3CDTF">2024-09-30T18:40:41Z</dcterms:created>
  <dcterms:modified xsi:type="dcterms:W3CDTF">2026-04-03T09:55:52Z</dcterms:modified>
  <cp:category>Templates</cp:category>
</cp:coreProperties>
</file>