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21" autoAdjust="0"/>
    <p:restoredTop sz="94681" autoAdjust="0"/>
  </p:normalViewPr>
  <p:slideViewPr>
    <p:cSldViewPr snapToGrid="0">
      <p:cViewPr varScale="1">
        <p:scale>
          <a:sx n="111" d="100"/>
          <a:sy n="111" d="100"/>
        </p:scale>
        <p:origin x="132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E690BD-A9B8-B21A-A6B0-6F36AD2B08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75000"/>
                </a:schemeClr>
              </a:gs>
              <a:gs pos="50000">
                <a:schemeClr val="bg1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49136"/>
            <a:ext cx="6834051" cy="2148048"/>
          </a:xfrm>
        </p:spPr>
        <p:txBody>
          <a:bodyPr anchor="b"/>
          <a:lstStyle>
            <a:lvl1pPr algn="l"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2636331"/>
            <a:ext cx="5092336" cy="2068673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64E1FB-1C15-EC9C-CEAA-80DBE235534B}"/>
              </a:ext>
            </a:extLst>
          </p:cNvPr>
          <p:cNvSpPr/>
          <p:nvPr userDrawn="1"/>
        </p:nvSpPr>
        <p:spPr>
          <a:xfrm>
            <a:off x="0" y="0"/>
            <a:ext cx="9161417" cy="6858000"/>
          </a:xfrm>
          <a:prstGeom prst="rect">
            <a:avLst/>
          </a:prstGeom>
          <a:gradFill>
            <a:gsLst>
              <a:gs pos="60000">
                <a:schemeClr val="bg1">
                  <a:alpha val="75000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3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10515601" cy="44192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C58704-3F5E-8A02-3F85-99645FCEEA22}"/>
              </a:ext>
            </a:extLst>
          </p:cNvPr>
          <p:cNvSpPr/>
          <p:nvPr userDrawn="1"/>
        </p:nvSpPr>
        <p:spPr>
          <a:xfrm rot="10800000">
            <a:off x="3030583" y="0"/>
            <a:ext cx="9161417" cy="6858000"/>
          </a:xfrm>
          <a:prstGeom prst="rect">
            <a:avLst/>
          </a:prstGeom>
          <a:gradFill>
            <a:gsLst>
              <a:gs pos="60000">
                <a:schemeClr val="bg1">
                  <a:alpha val="75000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2795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726"/>
            <a:ext cx="10515600" cy="4455352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lvl2pPr algn="r">
              <a:defRPr>
                <a:solidFill>
                  <a:schemeClr val="tx1"/>
                </a:solidFill>
              </a:defRPr>
            </a:lvl2pPr>
            <a:lvl3pPr algn="r">
              <a:defRPr>
                <a:solidFill>
                  <a:schemeClr val="tx1"/>
                </a:solidFill>
              </a:defRPr>
            </a:lvl3pPr>
            <a:lvl4pPr algn="r">
              <a:defRPr>
                <a:solidFill>
                  <a:schemeClr val="tx1"/>
                </a:solidFill>
              </a:defRPr>
            </a:lvl4pPr>
            <a:lvl5pPr algn="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2B6A687-EADC-4F33-C81F-43A94CF63FA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75000"/>
                </a:schemeClr>
              </a:gs>
              <a:gs pos="50000">
                <a:schemeClr val="bg1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2083"/>
            <a:ext cx="6372497" cy="1924992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73594"/>
            <a:ext cx="4147929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33FE63-F231-8C4E-FAE5-4E00CAFB28C3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75000"/>
                </a:schemeClr>
              </a:gs>
              <a:gs pos="50000">
                <a:schemeClr val="bg1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177" y="2557870"/>
            <a:ext cx="6398623" cy="2611144"/>
          </a:xfrm>
        </p:spPr>
        <p:txBody>
          <a:bodyPr anchor="b"/>
          <a:lstStyle>
            <a:lvl1pPr algn="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177" y="5307351"/>
            <a:ext cx="6398622" cy="91247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14B16A-BB10-73EE-E3BD-9AF9F27107B1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75000"/>
                </a:schemeClr>
              </a:gs>
              <a:gs pos="50000">
                <a:schemeClr val="bg1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458" y="506087"/>
            <a:ext cx="6572794" cy="186936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3458" y="2484044"/>
            <a:ext cx="6590342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36150" y="374584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8A7F89-28A6-4CF8-4AE7-A54182560E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75000"/>
                </a:schemeClr>
              </a:gs>
              <a:gs pos="50000">
                <a:schemeClr val="bg1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F287C2-13AB-350E-AA24-56825D2A19EE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F750059-331B-8442-0A1B-268F15ACBEC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4606EF3-D94D-C930-E913-FC896A5ABB9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E1CCC56-5504-C8B2-3241-97CDC88E780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551C61-23B2-6AA1-2F4D-A8E54D0E85B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A3C8A-67ED-43D6-A2CF-A0EA8927E4A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D90FCB1-1A61-86E0-E6E4-077D082517E1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887D6A-B2CA-5ED4-500F-7CD8C70703A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05971DC-AD10-BFCE-E191-202B5DDA92F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9964D0-C402-71FA-DD67-E3AAE34AD6F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E1E758-26D8-8827-81CF-6651E662E65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1896557-78DC-5640-3637-238DDF10D76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6C456D4-F83F-97DE-89BD-08D6A07CE4C4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EB9DE62-6079-A250-CCA6-AB237568A57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4F354F1-ECC3-7E51-F973-7ED0E57C0C1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E19A7E6-E1B3-B065-1FFA-F2500918D67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E2256E-811E-C781-7BE9-1AAE0F21A39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DB1A791-0F31-D1FA-E9A4-F9CE4EED541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635F0AD-A8FC-37EE-50BB-E1E8103773B2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7FC711B-1677-3703-08CC-A409FAE8B2D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E99C79E-ACB3-6ECD-4C22-7DC059BD288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11D6F78-4750-AD2B-FADE-CD0F933CA81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848DEC1-D804-7DED-AAB7-D690B9E21D5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E1B4E65-20D1-015F-57B1-DF952AE53B3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DDEF24A-E66D-8E1C-BC26-ABF9F9FC3950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137197C-ED8E-3EC7-7558-AD41031D4CC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C1B8E10-D174-072E-E23F-A532544D784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B54129D-92C6-25BA-0AE9-EBBED7BB08B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EA5DABC-7C93-55A8-E430-42E339F17EB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B99F359-3DDD-F1A2-42E4-B3F48EBBAC8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296E99B-496D-B1B7-EFC8-D5574CA3E11F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372981F-2084-F7CA-77E3-AE7AE316521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853BF5E-BE8C-3EDA-1E8C-D86E53C3FBE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5D7B944-09E4-D993-38EF-8CDF4CBEEE7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B3719C6-72EC-E23C-53C8-075BC6A155F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E0FD98E-1482-DE71-C0C8-2AD11131538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142845C-739C-7A84-0D2F-D3F324D81B02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ECA2109-9959-78AC-90F6-A197393FD96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C79562B-CA0B-C80D-F6A4-963D751B760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25BECF5-F340-0B5A-A3AA-EFA978B11D0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9BD20A7-56BB-E433-012F-4AA30004719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66950C8-0CFC-2E05-1D03-0CA0CF981C7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EAF35F0-AA38-C16B-787E-3671A22FD1D2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228D74C-FA9A-525C-780C-F9AD1196A81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87CF9E8-2D5C-ACCC-2834-3F92DCDB099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62292BE-C91D-D368-D839-DA7A924C0CD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E314E2F-F28B-E6A2-BA8F-CAB47C900EC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62A29BA-FFF3-598A-4250-510512617F4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8004A42-C296-6A17-F90D-EA793712DFDD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8B164FA-4B7E-2798-FDA7-EAE883FF456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EDC85A7-2054-64D5-A11F-17BC8C8FBFD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9CCE557-0CDF-4FB5-F82D-D6769EE667F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34DF1E0-1532-4507-205E-CD712A29A54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DB17F06-0A33-3469-244B-2059A33BAF1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152FBC4-A958-E4E7-B47E-EE296B9EB380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27EA07A-4AD0-B1F9-9204-C26BF2787B6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C15865-5A7B-B1F6-F17D-B4CA34BE12B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12E872C-4D98-45FC-AED3-C1C06C1619C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300E56C-AEEE-7E82-907D-29E95A1E7D5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3C930A2-64C6-2FF7-7A97-D0A8D458E81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8283503-23A3-131D-6DC4-E15B20F347D6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27469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93786"/>
            <a:ext cx="6834051" cy="1803397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2636331"/>
            <a:ext cx="5092336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3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10515601" cy="4419252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  <a:p>
            <a:r>
              <a:rPr lang="en-US" noProof="1"/>
              <a:t>Consequat velit turpis, at imperdiet nunc cursus sit amet. Nulla facilisi. Integer fringilla purus et lacus sollicitudin, at bibendum eros lobortis. Curabitur non magna vitae risus bibendum hendrerit nec.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726"/>
            <a:ext cx="10515600" cy="44553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  <a:p>
            <a:r>
              <a:rPr lang="en-US" noProof="1"/>
              <a:t>Consequat velit turpis, at imperdiet nunc cursus sit amet. Nulla facilisi. Integer fringilla purus et lacus sollicitudin, at bibendum eros lobortis. Curabitur non magna vitae risus bibendum hendrerit nec.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2083"/>
            <a:ext cx="6372497" cy="1924992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73594"/>
            <a:ext cx="4147929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177" y="2557870"/>
            <a:ext cx="6398623" cy="2611144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5177" y="5307351"/>
            <a:ext cx="6398622" cy="912473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8350F1A-1F5A-24DA-01D3-53167966CC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Dreamy Fluff">
      <a:dk1>
        <a:srgbClr val="000000"/>
      </a:dk1>
      <a:lt1>
        <a:srgbClr val="FFFFFF"/>
      </a:lt1>
      <a:dk2>
        <a:srgbClr val="399BC5"/>
      </a:dk2>
      <a:lt2>
        <a:srgbClr val="FFFFFF"/>
      </a:lt2>
      <a:accent1>
        <a:srgbClr val="7D86EE"/>
      </a:accent1>
      <a:accent2>
        <a:srgbClr val="FCF2B9"/>
      </a:accent2>
      <a:accent3>
        <a:srgbClr val="FAC3A9"/>
      </a:accent3>
      <a:accent4>
        <a:srgbClr val="72C9E3"/>
      </a:accent4>
      <a:accent5>
        <a:srgbClr val="F18E7D"/>
      </a:accent5>
      <a:accent6>
        <a:srgbClr val="55E5CE"/>
      </a:accent6>
      <a:hlink>
        <a:srgbClr val="000000"/>
      </a:hlink>
      <a:folHlink>
        <a:srgbClr val="F29A1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7_T_PGO_Dreamy-Fluff.pptx" id="{CD9FBDE2-1487-4BF6-A36D-8BD929750095}" vid="{9597BCEF-3580-43E5-BAC9-0E20168AE7D4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7_T_PGO_Dreamy-Fluff.pptx" id="{CD9FBDE2-1487-4BF6-A36D-8BD929750095}" vid="{CA0EF8EC-EF70-4584-964D-93D52B91FEB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405</Words>
  <Application>Microsoft Office PowerPoint</Application>
  <PresentationFormat>Widescreen</PresentationFormat>
  <Paragraphs>54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Dreamy Fluff</dc:title>
  <dc:creator>PresentationGO.com</dc:creator>
  <dc:description>© Copyright PresentationGO.com</dc:description>
  <cp:lastModifiedBy>Convertio</cp:lastModifiedBy>
  <cp:revision>7</cp:revision>
  <dcterms:created xsi:type="dcterms:W3CDTF">2024-09-25T21:23:04Z</dcterms:created>
  <dcterms:modified xsi:type="dcterms:W3CDTF">2026-03-29T06:45:20Z</dcterms:modified>
  <cp:category>Templates</cp:category>
</cp:coreProperties>
</file>