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07" autoAdjust="0"/>
    <p:restoredTop sz="94633" autoAdjust="0"/>
  </p:normalViewPr>
  <p:slideViewPr>
    <p:cSldViewPr snapToGrid="0">
      <p:cViewPr varScale="1">
        <p:scale>
          <a:sx n="111" d="100"/>
          <a:sy n="111" d="100"/>
        </p:scale>
        <p:origin x="132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5613" y="1199071"/>
            <a:ext cx="5860773" cy="227661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4042" y="3643866"/>
            <a:ext cx="4423913" cy="2015063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535" y="1207044"/>
            <a:ext cx="6771737" cy="1034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535" y="2333826"/>
            <a:ext cx="8169215" cy="387719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5EFA45-30C6-1CA5-0177-E2A3C0B55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0013" y="1207044"/>
            <a:ext cx="6771737" cy="1034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79584-259D-6731-A902-C4257A24F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013" y="2333826"/>
            <a:ext cx="6771737" cy="387719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5576" y="1570008"/>
            <a:ext cx="5802764" cy="209096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25576" y="3826772"/>
            <a:ext cx="5802764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4574" y="1820173"/>
            <a:ext cx="6126192" cy="2110813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4573" y="4069324"/>
            <a:ext cx="6126192" cy="108064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8104" y="1307135"/>
            <a:ext cx="6735792" cy="1869365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8104" y="3285092"/>
            <a:ext cx="6753776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28104" y="4383713"/>
            <a:ext cx="1333500" cy="1333500"/>
          </a:xfrm>
          <a:prstGeom prst="ellipse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51864" y="471228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1864" y="4939616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51864" y="516694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F3D80A5-B0EF-5A00-916D-1141E3943194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AF5E048-7F18-3B50-6415-98022CB23CF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155B051-E4E9-5D63-17A4-4620DF17226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FB938FD-F8F8-CE6B-757F-A962397C8DC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D594B8A-CF47-45AF-30DC-F1A14267131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87A34CD-CFD0-7681-8023-DF493A91351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85627E4-85EC-1F6B-AE8B-C04C52B5151B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7E3281C-5CF9-B14E-8F33-F135FEFCA82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3BF8E4B-CCCE-0137-F74A-DF63D0CDBF8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DF863B6-4530-B379-CCB7-ACB8BCDD124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63B67DF-F2C4-6DEE-CB1E-5EC70E9BB3A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C5BC1C1-AE18-2079-B83C-60A9DF4D661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71DA81-7CDA-260D-797E-25F8461DE7FC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77015A2-74F1-684D-A871-51F9EC6C457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3DD26AC-34C2-6402-4578-6E4E16422965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989C88E-BB14-DBD6-F5B1-B72BCAF7951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87F87CB-1343-67C9-2999-552D549F443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3959E1E-82E2-EC41-FF01-4C0C61A26AA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592FE96-24A7-3B32-5C16-288C5DFA8B4F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EE4FD-C6F1-CF13-BD7E-C2255561171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5976017-5E34-5A9F-3838-5B52C20AC52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9897578-69F1-FADC-BA7A-1CFA15C4AEC4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80D9D8B-298F-02FF-4CB8-2204E164261E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9B3725C-7B53-18F4-EBBE-5E9EE4FD22F1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A5C8DE6-98E9-F02C-FB76-E613A82D4709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DDC4E18-F50C-2DF9-FD87-BDD86BB7D7B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B2E625A-0D32-AD5E-0141-6BC3DC40DA1D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51E7859-52DF-A01C-7787-A72BBCF66BC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78CF381-B820-1925-D88F-D95BB495AF73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2FF5196-1325-0BB4-54A0-03770FA827E6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60ED27F-8AEB-D3B6-FF2E-71FF8EBB7829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BC173FA-1714-C3A3-2120-1350FEFCF5F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040FEAB-26B3-1461-61F3-584BEF7CE9ED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27466CB-01F2-68A1-A5BC-5D6BDAC2174D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AF5EF9B-CE67-AC12-8EEC-06D45F217BE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9A8A7CE-A2A8-5648-7575-3C67EE8B962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5FC64C4-29AF-20E4-C264-27D16FD5C4EE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DACF34B-F0D8-AA32-7422-1B59F3F6E92C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246740C-7635-C75A-C790-8C20F1B09A5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927B97A-C3A6-B1D0-F939-B0E0A629E48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8014E41-9D51-3599-DAAC-D6F2A4534A7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FDF72DE9-EFC9-7469-805D-F1E82EB734AE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E0549D9-668B-2615-83FB-B017A9036F58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729759F-B246-C18D-0B52-C43694A43AF4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5C8D189-3FA8-D008-EAFA-B3B46247620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0187218-FA5C-0395-2CC4-CF0475AB2A5C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C666C29-332C-82F1-E276-8D7FC08DC35C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360069B-57E0-58F0-B1E8-8D0E6EDBCE8D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EFC58C1A-DD9D-9010-A16D-7539BBE2CD07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5829A53-F02E-0FA0-4606-81FC625F21D6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3ADBC43-1561-2C62-3E5E-15EDEB3106DA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99A4373-14CE-29FB-6F0C-33CB85477F6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9665CA2F-AC2E-89D5-AEE8-98BC805B9004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60A7D58-C9EE-777D-871F-09C2CB91ED3D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E0CE983B-DB42-54B0-A2A2-AD1ABD55D278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E59DBC4A-02F3-50E9-8445-DC6A0B85E5E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3FCD390C-DEF8-94C7-3FC7-D59FB1DA2C5A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D8691FA8-4182-5953-5E89-90595E941538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BFDF1BB-B84F-89AC-3DE1-6CE9F4EE2EC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7E0D217D-C2A7-43CD-4961-0AD37AB4C87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6F86CB9C-8ED7-5454-7E5A-A9F02971C0E2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535" y="1207044"/>
            <a:ext cx="6771737" cy="1034705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535" y="2333826"/>
            <a:ext cx="8169215" cy="3877193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0013" y="1207044"/>
            <a:ext cx="6771737" cy="1034705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075" y="2333625"/>
            <a:ext cx="6772275" cy="3876675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5576" y="1570008"/>
            <a:ext cx="5802764" cy="2090967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25576" y="3826772"/>
            <a:ext cx="5802764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4574" y="1820173"/>
            <a:ext cx="6126192" cy="2110813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4573" y="4069324"/>
            <a:ext cx="6126192" cy="1080647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8104" y="1307135"/>
            <a:ext cx="6735792" cy="1869365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8104" y="3285092"/>
            <a:ext cx="6753776" cy="788054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E5BDA3B-A8C8-D3BB-51CE-1A9BB36C6C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51864" y="4712283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51864" y="4939616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51864" y="5166949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Midnight Gold Leaves">
      <a:dk1>
        <a:srgbClr val="000000"/>
      </a:dk1>
      <a:lt1>
        <a:srgbClr val="FFFFFF"/>
      </a:lt1>
      <a:dk2>
        <a:srgbClr val="303C45"/>
      </a:dk2>
      <a:lt2>
        <a:srgbClr val="F8F8F8"/>
      </a:lt2>
      <a:accent1>
        <a:srgbClr val="DCB87E"/>
      </a:accent1>
      <a:accent2>
        <a:srgbClr val="3A4552"/>
      </a:accent2>
      <a:accent3>
        <a:srgbClr val="13181E"/>
      </a:accent3>
      <a:accent4>
        <a:srgbClr val="AE9E88"/>
      </a:accent4>
      <a:accent5>
        <a:srgbClr val="EFCB6A"/>
      </a:accent5>
      <a:accent6>
        <a:srgbClr val="B79E75"/>
      </a:accent6>
      <a:hlink>
        <a:srgbClr val="EECB6A"/>
      </a:hlink>
      <a:folHlink>
        <a:srgbClr val="FFFFF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6_T_PGO_Midnight-Gold-Leaves.pptx" id="{F8B93690-5897-4506-B621-3B86E96ED20D}" vid="{BF9FC13B-D7D6-4FD5-823B-DB21A79386B7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6_T_PGO_Midnight-Gold-Leaves.pptx" id="{F8B93690-5897-4506-B621-3B86E96ED20D}" vid="{B891052B-8BBB-482A-AC2E-1F2825E1390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</TotalTime>
  <Words>334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Midnight Gold Leaves</dc:title>
  <dc:creator>PresentationGO.com</dc:creator>
  <dc:description>© Copyright PresentationGO.com</dc:description>
  <cp:lastModifiedBy>word2</cp:lastModifiedBy>
  <cp:revision>5</cp:revision>
  <dcterms:created xsi:type="dcterms:W3CDTF">2024-09-24T00:10:31Z</dcterms:created>
  <dcterms:modified xsi:type="dcterms:W3CDTF">2026-03-19T08:00:58Z</dcterms:modified>
  <cp:category>Templates</cp:category>
</cp:coreProperties>
</file>