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63" autoAdjust="0"/>
    <p:restoredTop sz="94633" autoAdjust="0"/>
  </p:normalViewPr>
  <p:slideViewPr>
    <p:cSldViewPr snapToGrid="0">
      <p:cViewPr varScale="1">
        <p:scale>
          <a:sx n="111" d="100"/>
          <a:sy n="111" d="100"/>
        </p:scale>
        <p:origin x="129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3/19/2026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4323" y="1367246"/>
            <a:ext cx="7243354" cy="2076994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91543" y="3637816"/>
            <a:ext cx="6008914" cy="1909544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468" y="1027611"/>
            <a:ext cx="6294122" cy="9342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1468" y="2116183"/>
            <a:ext cx="6294122" cy="408583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FB4630-755A-0371-FEA9-D4D71804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468" y="1027611"/>
            <a:ext cx="6294122" cy="9342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CD76D-71DC-0EA0-66BA-2DB02CEF5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1468" y="2116183"/>
            <a:ext cx="6294122" cy="4085834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777" y="1924197"/>
            <a:ext cx="6267993" cy="2368561"/>
          </a:xfrm>
        </p:spPr>
        <p:txBody>
          <a:bodyPr anchor="b"/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6777" y="4458555"/>
            <a:ext cx="6267993" cy="1374769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0360" y="1180011"/>
            <a:ext cx="5896553" cy="2611144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60359" y="3929492"/>
            <a:ext cx="5896553" cy="99955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2597" y="1365429"/>
            <a:ext cx="6549317" cy="18693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12598" y="3377582"/>
            <a:ext cx="6566803" cy="7880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99065" y="449801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03109" y="4809305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03109" y="5036638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03109" y="5263971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48E4BCE-B4A7-729C-97C2-9FC69F02549A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96194D0F-4D9C-A9B3-E0B9-2B75ADF1D31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71023D1-F6F8-25BD-FFA4-959C14F1B18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A3FB7EC-1F0C-2857-324C-E5673ABFA395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6BE893B-6F81-4E50-588C-BFD40A1B1781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14181B2-84AE-01E1-508E-CDB9628B736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2285B8C-84BF-3B10-3B60-56AB7CDE8655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0B16630-7A5E-609B-6CAF-28D632495C4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2026BEB-711D-B493-7AB6-C47174FD4177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81A4499-5B89-E3B9-EB83-8740811EFF2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EE33AE-3B70-B66C-7D1A-A6A2A7FDF9F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6BFB973-E4E8-8F34-AD7C-3FA39285D3A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44A136-2AB4-0701-527E-E18C6F639CBE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8123BC2-F075-0D28-4FC0-50076F5920C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2F53CDB-F566-A46B-17A0-C52515FF030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543616-1358-7A5B-7680-5500ACE6073A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D4ED196-8199-D2D4-FB0C-9613A83B944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61EBAD0-63DD-D700-D865-F729008A07B0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30C19AE-DF39-0E86-66E5-418166D0A933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7DCE36D-3657-A402-2720-5FCE3B7CB6F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9B32A69-B054-3803-9899-099832D7927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CFB7D46-D63B-7ADA-D976-A2C9E28EBC36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EF6E713-03D2-563C-3584-FAEAEC9B5473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EA1F904-0E6A-DEE8-8337-FC44C7CA7D90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90FC0B3-F1DF-D307-2AC3-29F56BF26463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CACCA39-D1FF-BDC5-530F-E8A094CE05E5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E75CD389-A2F9-10A4-0DAC-C731877CA63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D94505B-6700-DA13-A89D-EE1A9ABE66D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CDE5825-E1B1-A523-8774-87976F810AEE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EA993CF-1B35-5CD4-F014-F386C5C430F2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09BCE6E-DA4F-74E5-F1FD-E19ACB79E7D8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21024B3-92AA-7A48-8BBF-7305FE2DF75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DB6B8EA-519F-20E1-7B23-DA17040F1B05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F5E082E-BF57-E056-DCA2-3E76C812E18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F83A6F5-DD2D-AA18-4F73-F377AC1057B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91F19583-93D9-A14B-23C1-30C1AAC3519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E6CC6D37-4E8B-7351-3EA4-117BD51A30D3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FB1AA99E-FC2F-4538-FD08-1482DBFF727F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A0D5AF0-85F1-738E-977D-F1E10ECDD79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2CE104B-E876-B3E0-9252-ADFD7CF03E7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D034105-3AE4-2A7B-9027-92C24CF99487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A50830E-A605-F2D7-85D3-3E2B66E2AC61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DAD9456F-AAB4-1C40-6432-B8B93AB4F490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D270CC2-46A7-AF13-1F51-CE7039BC4AE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93EC44C-A2BF-AFE3-CA37-1B4A0D41648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2CCAD30-72D6-204D-3CB0-B21CDF872AD0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11C45ED-CAB8-8B89-BED8-64F4ED333EDD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63E7B9F-EA67-592E-260A-94296BBE3E0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A2FFA0A-9E60-8F42-65FD-F925778C4954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E2C7DEA-609F-DE33-587D-FE27DEDAC4E6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E6B5D1C-883D-91DC-FFA0-611D599B7824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24C6ED3F-F793-D3AD-BEB4-7E145DEF73EB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CB50D3B-2B84-E002-527E-9DDC2A231F3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7FC49D9-4EAA-89BC-7505-AB563CA4BEF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DB0210A-3156-0390-5F52-2595AD8E9F80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1FAF4ADC-1E4A-D628-949D-91F5D01EE15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404961C-89A2-AD7E-73AB-75CD1170102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6A828AF-4C81-8C9B-2DED-20469DC8EC21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400C416A-054B-2C46-340A-C99CF1C2883F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D1CC705-FABC-2616-5005-9FAF2FE785A6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D29F91F-1B96-64C4-5FA8-0DC354A1EBB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107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186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1468" y="1027611"/>
            <a:ext cx="6294122" cy="934239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1650" y="2116138"/>
            <a:ext cx="6294438" cy="4086225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19E369F-7FF6-FF6D-482B-E4891A6D35C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Pumpkin Fall Serenity">
      <a:dk1>
        <a:srgbClr val="000000"/>
      </a:dk1>
      <a:lt1>
        <a:srgbClr val="FFFFFF"/>
      </a:lt1>
      <a:dk2>
        <a:srgbClr val="354453"/>
      </a:dk2>
      <a:lt2>
        <a:srgbClr val="E8E8E8"/>
      </a:lt2>
      <a:accent1>
        <a:srgbClr val="EAA73B"/>
      </a:accent1>
      <a:accent2>
        <a:srgbClr val="E88764"/>
      </a:accent2>
      <a:accent3>
        <a:srgbClr val="69839D"/>
      </a:accent3>
      <a:accent4>
        <a:srgbClr val="364554"/>
      </a:accent4>
      <a:accent5>
        <a:srgbClr val="E7B79F"/>
      </a:accent5>
      <a:accent6>
        <a:srgbClr val="E48325"/>
      </a:accent6>
      <a:hlink>
        <a:srgbClr val="EF4C4D"/>
      </a:hlink>
      <a:folHlink>
        <a:srgbClr val="EF4C4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5_T_PGO_Pumpkin-Fall-Serenity.pptx" id="{FA4509B0-3A3E-42D1-A7CA-681B049837E1}" vid="{FCF5FB20-F8D3-4339-8D6B-C827418F1712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5_T_PGO_Pumpkin-Fall-Serenity.pptx" id="{FA4509B0-3A3E-42D1-A7CA-681B049837E1}" vid="{B6C2884D-1E24-4DAA-AF87-BA96DE244AE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</TotalTime>
  <Words>333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Pumpkin Fall Serenity Template</dc:title>
  <dc:creator>PresentationGO.com</dc:creator>
  <dc:description>© Copyright PresentationGO.com</dc:description>
  <cp:lastModifiedBy>word2</cp:lastModifiedBy>
  <cp:revision>5</cp:revision>
  <dcterms:created xsi:type="dcterms:W3CDTF">2024-09-23T20:49:06Z</dcterms:created>
  <dcterms:modified xsi:type="dcterms:W3CDTF">2026-03-19T08:00:58Z</dcterms:modified>
  <cp:category>Templates</cp:category>
</cp:coreProperties>
</file>