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9" autoAdjust="0"/>
    <p:restoredTop sz="94633" autoAdjust="0"/>
  </p:normalViewPr>
  <p:slideViewPr>
    <p:cSldViewPr snapToGrid="0">
      <p:cViewPr varScale="1">
        <p:scale>
          <a:sx n="93" d="100"/>
          <a:sy n="93" d="100"/>
        </p:scale>
        <p:origin x="14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4108" y="651549"/>
            <a:ext cx="7865616" cy="2260328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9441" y="3111156"/>
            <a:ext cx="3994951" cy="186470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6FA485-8EA8-9B60-2BD6-73BF32866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880" y="365125"/>
            <a:ext cx="715772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63C25-3D29-6B9B-FB07-6A5DD8782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2880" y="1846555"/>
            <a:ext cx="7157720" cy="38900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 l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BD0E4B-7F05-1424-D90C-27ED4605A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880" y="365125"/>
            <a:ext cx="715772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60EBA-CA65-D2B8-0A8D-6C264E01F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2880" y="1846555"/>
            <a:ext cx="7157720" cy="38900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238" y="1612109"/>
            <a:ext cx="7178458" cy="1837845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0237" y="3542030"/>
            <a:ext cx="7178459" cy="74183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4339" y="962084"/>
            <a:ext cx="6580695" cy="1954802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34340" y="3008961"/>
            <a:ext cx="6580694" cy="69632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4616" y="2317072"/>
            <a:ext cx="5659462" cy="190275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4616" y="4311908"/>
            <a:ext cx="4431384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85924" y="732317"/>
            <a:ext cx="1333500" cy="1333500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8866" y="106068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4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8866" y="128801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4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18866" y="151535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4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4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C543B0-0EE4-3414-AA38-74D01EB742EA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93487BB-EACF-F896-1533-D789089F488C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D72DA79-0C76-2115-3C33-17BE8DBBB66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CA919C7-7201-EAB5-3ECB-5FAFCF03446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91EB37E-0B1A-199B-D4D3-1AB26D64078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2AE1DC-A1CC-74D9-1D27-520752EC451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F837D90-C9BB-D222-E928-0D8D8DC62E07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E7DB427-18AF-E117-E10B-1E84105728D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18CC380-B424-6B62-1D4A-8EDC20426C9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D9CD37-FBD8-B781-414E-D00C95EBC4A4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AEA6C95-021B-9611-6302-CD8A7C94FB2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B33BAC3-1EEA-6A1A-EEA4-ACECD83DDA0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6D273A-35A0-D14C-F00B-D6ECD56679D1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A1A0E3B-D435-681D-E50B-E7DF3BCA084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920A50D-0124-9BFD-13FD-E5AD0DD1F6D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48EC614-3C4C-8868-D51E-D6C10C8BD0C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6225D47-AD40-942A-2234-4D26F53C2FC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6F7D203-8E01-8C32-6C6F-FA0DC963845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1C326F0-A4DB-62D0-8ED8-A10D76384837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E1BF140-3F1B-E7B1-F53F-B8DADDA1E09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B4C311F-32BF-B85B-56CE-396EF80046B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251D6B8-4695-4008-05E4-8C2B598A932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A9CBB8F-EDE5-5BEA-8787-033295409E5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3F44DFF-4B25-66DA-59BB-835000E0C2E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FBBF86D-3CD5-5B1A-1B1D-01E3870231B8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5675613-31C6-DD2E-02CC-AF28AFF16B6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E80ABF1-C287-B72A-5537-8C107C2973F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CFE2CEC-F4F7-A44F-91FB-42F1A1E2AC3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094E265-CB09-35CE-F3DC-5D88704923A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25078F8-91A7-7041-AD32-07E66F826BE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922176C-3435-7968-BA5A-D2ECA7DF4EE5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A20F717-A549-995C-F657-0529FAC6B25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C877D0B-A369-57F1-B881-048B2F9DF96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780CE4D-6C48-B7D0-97D0-08938BD1CFA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7FB7CD3-8643-2374-5C60-D7DE38514E7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6EAA7A0-64E5-C271-1AA5-4CBA482107A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92DC61C-9F90-F7E2-E22B-416B1E55A401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68CEFE7-1031-D754-3B9D-D84708CFDEC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0EACC91-A580-42EA-A642-03321CF6890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ABA2735-9F9D-7564-4D40-3F5FE738C62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CF5A7FD-8510-ADBB-1ECD-599DC43C2C7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D2AEC4E-29ED-6672-0984-A9C4420B4FE0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8F045F0-1A36-AA39-86DF-73D3A0D02ACD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DF4E5FF-79FF-7FDB-FFD1-6094DDC98E3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E611520-B865-F26B-24A8-0E2BD3D10C6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D940020-5D64-733F-1C7D-601BE53E956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6A64292-BF5A-AF34-D4B2-773942169F9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CFDA1B6-63BF-3C71-E565-F9645B2616DD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8E36965-FEF2-28C8-BE13-0DECA98BE6D8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6CBF68C-3950-001D-3782-5598CFE20AE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573C069-BDC1-9062-69C2-2D4D7DF5E6F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4760F57-440F-7FA7-D273-51BDCF1D6DA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0B3DFD2-6FED-A4C6-8CF6-0CC1A054491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04196F6-F4FE-87DF-7065-B4417413B64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F183BAA-545B-0782-0FC9-0C3636795A74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3F464573-F410-CBA6-70ED-213018E3639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77DA070-7705-CD06-86F2-F393F12D43A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EF471E7-2ED4-2149-EF16-47AB97D5CF7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30BA429-2FFE-F1D2-3AD2-B505E7E9706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EFDCA2E-FEFC-0ADD-4903-6E52E88BFBE9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C26E214-0EDB-36ED-F012-AC032FE45A41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1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2627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4339" y="962084"/>
            <a:ext cx="6580695" cy="1954802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34340" y="3008961"/>
            <a:ext cx="6580694" cy="696323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4259" y="2317750"/>
            <a:ext cx="5659437" cy="1217133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44259" y="3463536"/>
            <a:ext cx="4430712" cy="788988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E809FD2-B00F-86C3-5855-A75E6A564C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8866" y="1060684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8866" y="1288017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18866" y="1515350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4_T_PGO_Golden-Harvest.pptx" id="{060DB372-BBC5-4C64-97CB-4F63FA3CF126}" vid="{3D21D1D0-25FE-4AC2-9A2D-F8E6C32A6C54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4_T_PGO_Golden-Harvest.pptx" id="{060DB372-BBC5-4C64-97CB-4F63FA3CF126}" vid="{741CAA32-6D4A-4AEA-A5D5-E77CB8DE4CB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332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Golden Harvest</dc:title>
  <dc:creator>PresentationGO.com</dc:creator>
  <dc:description>© Copyright PresentationGO.com</dc:description>
  <cp:lastModifiedBy>Convertio</cp:lastModifiedBy>
  <cp:revision>7</cp:revision>
  <dcterms:created xsi:type="dcterms:W3CDTF">2024-09-18T15:58:47Z</dcterms:created>
  <dcterms:modified xsi:type="dcterms:W3CDTF">2026-03-12T18:35:19Z</dcterms:modified>
  <cp:category>Templates</cp:category>
</cp:coreProperties>
</file>