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6" autoAdjust="0"/>
    <p:restoredTop sz="94633" autoAdjust="0"/>
  </p:normalViewPr>
  <p:slideViewPr>
    <p:cSldViewPr snapToGrid="0">
      <p:cViewPr varScale="1">
        <p:scale>
          <a:sx n="93" d="100"/>
          <a:sy n="93" d="100"/>
        </p:scale>
        <p:origin x="141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11B33270-7B44-038E-B84A-3B6ADE6425D0}"/>
              </a:ext>
            </a:extLst>
          </p:cNvPr>
          <p:cNvSpPr/>
          <p:nvPr userDrawn="1"/>
        </p:nvSpPr>
        <p:spPr>
          <a:xfrm rot="5400000">
            <a:off x="248295" y="-248299"/>
            <a:ext cx="6121492" cy="6618088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24" y="325272"/>
            <a:ext cx="3868224" cy="2265528"/>
          </a:xfrm>
        </p:spPr>
        <p:txBody>
          <a:bodyPr anchor="ctr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4867" y="4206240"/>
            <a:ext cx="3078933" cy="2150110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A2909A3F-E366-58CA-967C-9C651FF84A6B}"/>
              </a:ext>
            </a:extLst>
          </p:cNvPr>
          <p:cNvSpPr/>
          <p:nvPr userDrawn="1"/>
        </p:nvSpPr>
        <p:spPr>
          <a:xfrm rot="5400000">
            <a:off x="1188263" y="-1188270"/>
            <a:ext cx="6858002" cy="9234538"/>
          </a:xfrm>
          <a:custGeom>
            <a:avLst/>
            <a:gdLst>
              <a:gd name="connsiteX0" fmla="*/ 0 w 6858002"/>
              <a:gd name="connsiteY0" fmla="*/ 9234538 h 9234538"/>
              <a:gd name="connsiteX1" fmla="*/ 0 w 6858002"/>
              <a:gd name="connsiteY1" fmla="*/ 0 h 9234538"/>
              <a:gd name="connsiteX2" fmla="*/ 6858002 w 6858002"/>
              <a:gd name="connsiteY2" fmla="*/ 8132832 h 9234538"/>
              <a:gd name="connsiteX3" fmla="*/ 6858002 w 6858002"/>
              <a:gd name="connsiteY3" fmla="*/ 9234538 h 923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2" h="9234538">
                <a:moveTo>
                  <a:pt x="0" y="9234538"/>
                </a:moveTo>
                <a:lnTo>
                  <a:pt x="0" y="0"/>
                </a:lnTo>
                <a:lnTo>
                  <a:pt x="6858002" y="8132832"/>
                </a:lnTo>
                <a:lnTo>
                  <a:pt x="6858002" y="92345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18" y="365126"/>
            <a:ext cx="7525856" cy="8299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7" y="1293878"/>
            <a:ext cx="4309449" cy="284355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507C2A8-DFF9-A0C3-D20D-4F4099CB9A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33674" y="3675707"/>
            <a:ext cx="3908669" cy="2507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10324C63-1FC2-55CA-316B-A49C95B69F95}"/>
              </a:ext>
            </a:extLst>
          </p:cNvPr>
          <p:cNvSpPr/>
          <p:nvPr userDrawn="1"/>
        </p:nvSpPr>
        <p:spPr>
          <a:xfrm rot="5400000">
            <a:off x="777242" y="-777240"/>
            <a:ext cx="6858000" cy="8412482"/>
          </a:xfrm>
          <a:custGeom>
            <a:avLst/>
            <a:gdLst>
              <a:gd name="connsiteX0" fmla="*/ 0 w 6858000"/>
              <a:gd name="connsiteY0" fmla="*/ 8401620 h 8401620"/>
              <a:gd name="connsiteX1" fmla="*/ 0 w 6858000"/>
              <a:gd name="connsiteY1" fmla="*/ 0 h 8401620"/>
              <a:gd name="connsiteX2" fmla="*/ 6858000 w 6858000"/>
              <a:gd name="connsiteY2" fmla="*/ 8320160 h 8401620"/>
              <a:gd name="connsiteX3" fmla="*/ 6858000 w 6858000"/>
              <a:gd name="connsiteY3" fmla="*/ 8401620 h 840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8401620">
                <a:moveTo>
                  <a:pt x="0" y="8401620"/>
                </a:moveTo>
                <a:lnTo>
                  <a:pt x="0" y="0"/>
                </a:lnTo>
                <a:lnTo>
                  <a:pt x="6858000" y="8320160"/>
                </a:lnTo>
                <a:lnTo>
                  <a:pt x="6858000" y="840162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39" y="365125"/>
            <a:ext cx="7791261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140" y="1736726"/>
            <a:ext cx="3422210" cy="435625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821E669-69E8-1434-E6E4-350D08ADE88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85156" y="3340728"/>
            <a:ext cx="3711923" cy="2752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8A0B50A1-7166-9725-2C91-44B0E66D7F08}"/>
              </a:ext>
            </a:extLst>
          </p:cNvPr>
          <p:cNvSpPr/>
          <p:nvPr userDrawn="1"/>
        </p:nvSpPr>
        <p:spPr>
          <a:xfrm rot="16200000">
            <a:off x="5432080" y="98078"/>
            <a:ext cx="6615065" cy="6904776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3" y="3072177"/>
            <a:ext cx="4180772" cy="2186636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1335" y="5436664"/>
            <a:ext cx="5194759" cy="74183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106F5A7-41FE-1C26-F262-2ED58167B2C3}"/>
              </a:ext>
            </a:extLst>
          </p:cNvPr>
          <p:cNvSpPr/>
          <p:nvPr userDrawn="1"/>
        </p:nvSpPr>
        <p:spPr>
          <a:xfrm rot="16200000">
            <a:off x="5274398" y="-59602"/>
            <a:ext cx="6858000" cy="6977204"/>
          </a:xfrm>
          <a:custGeom>
            <a:avLst/>
            <a:gdLst>
              <a:gd name="connsiteX0" fmla="*/ 6858000 w 6858000"/>
              <a:gd name="connsiteY0" fmla="*/ 6787541 h 6977204"/>
              <a:gd name="connsiteX1" fmla="*/ 6858000 w 6858000"/>
              <a:gd name="connsiteY1" fmla="*/ 6977204 h 6977204"/>
              <a:gd name="connsiteX2" fmla="*/ 0 w 6858000"/>
              <a:gd name="connsiteY2" fmla="*/ 6977204 h 6977204"/>
              <a:gd name="connsiteX3" fmla="*/ 0 w 6858000"/>
              <a:gd name="connsiteY3" fmla="*/ 0 h 697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977204">
                <a:moveTo>
                  <a:pt x="6858000" y="6787541"/>
                </a:moveTo>
                <a:lnTo>
                  <a:pt x="6858000" y="6977204"/>
                </a:lnTo>
                <a:lnTo>
                  <a:pt x="0" y="69772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895" y="3790506"/>
            <a:ext cx="4195860" cy="1813739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5244" y="5675892"/>
            <a:ext cx="4983511" cy="76954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BFFDA159-0AF8-C17A-AC26-047BCA59EDA7}"/>
              </a:ext>
            </a:extLst>
          </p:cNvPr>
          <p:cNvSpPr/>
          <p:nvPr userDrawn="1"/>
        </p:nvSpPr>
        <p:spPr>
          <a:xfrm rot="10800000">
            <a:off x="4093908" y="-1"/>
            <a:ext cx="8098091" cy="6536603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301" y="648874"/>
            <a:ext cx="5653508" cy="120551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7511" y="1954324"/>
            <a:ext cx="3924298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82200" y="4775463"/>
            <a:ext cx="1333500" cy="13335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20300" y="3887476"/>
            <a:ext cx="13335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20300" y="4114809"/>
            <a:ext cx="13335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020300" y="4342142"/>
            <a:ext cx="13335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10A648-3019-BAC7-1CDF-35EB5A053CE0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08784D4-01FC-AB6F-D6E4-35464FCB23F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5E6F38-7C1D-925C-9845-E2EB4133C3D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3EF1C09-B5A4-494C-963D-C678857E180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15475A-3D4F-D3E0-6D20-16D344F9EDF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520F826-7675-DD7D-1CE1-6801C294518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6A4A139-7D16-4C9C-61F9-681899708692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933F1E-F936-DCBD-1AA5-80BC50F00CC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FEB757-8469-BE24-6D2E-68CEF88115D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4BA4D4E-49CA-7E56-5EA7-285E550723E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153C39-13A5-5605-C2F1-3F9E33BADBC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BB1EDED-40C9-0DBB-B0C7-B5E1CB13915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BFC41E-BC8F-66C1-5969-80579303187B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E94A4FC-BDB2-6F13-2C81-9D829DD7E61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8A1D7F-92EB-E1D9-B0F7-CA90E8535B3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37B98B-0FDF-3580-4423-052EC12DA9F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D59F659-18EF-FE3A-07EC-CEB91D72EEA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AC347FB-C78F-AA08-45CD-2B3B17B5F29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9D0F0C4-C00E-A569-9214-D20C5C2D129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C111F3-1CA3-FE17-4D61-C79768AD65F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536981-8517-2DC3-D7B7-1385DA041CF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2E1D25-3DA2-2B53-4074-EEC4B232B9E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DE4F75-482F-7D02-03B8-FA2BE45AA72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7530A33-4970-8075-02C9-5121E4B58C7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C5DE171-C382-DF82-D721-D694DF8C0E78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B0CDBBB-DB7C-75EE-BCF1-07D4ED1880A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04F8666-4F42-E418-AAF6-8E921178EF5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8D9C484-7786-043F-1F7D-6F8F839BA49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CF91843-583A-DA45-570C-A288CF31122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911D774-EFDB-E7F5-4CD4-BBDE0348FEF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787747A-2CD3-CACE-A909-95DD3510EF13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1C76766-1EEF-B35C-092C-B2D9C699272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F216381-01D2-DF75-54CE-936ED23525C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4E91C02-440B-C811-7378-F6A8446D872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4771AB5-D00A-6332-0985-B762923BEC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706369-5CCB-7507-676B-166D8DBAD63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39B216D-94EF-5D51-0171-2A336121A9D2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07DA0A7-929B-2493-D6A5-7193E7D9C6E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D1CD10B-A7BD-24EC-EE2B-D3B610E4965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2B9598A-0190-A296-E943-5BDC6430070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CF1ED5E-10E1-55C0-E235-FF3E665C84A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6744A2C-A7A8-4A28-53B3-55C836C2285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B0F980D-5870-F479-A52A-88F1CDCAC58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B25EBBE-0539-96BF-3610-A8484AD419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1DC2AD1-A200-F317-036E-1CF01E2805B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2AF50D2-8D22-551D-C6CE-ABA78E0B195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1612E21-67DD-E02D-0948-89F87723ACD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C0B678F-5B36-9E39-A70B-2A7F8717E66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CDB9A04-895E-ED67-E3AA-09BB6CC0C616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413316B-7BDE-11F8-FACC-C91FCFEE462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A4A8D6B-1A5A-C681-34EF-8FC24741374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DF17A61-DE3F-239B-7502-58BD84E0C80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B06DB4B-5715-AB15-7FE7-FCF0916828B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90E5F1B-7BD6-08EB-27DD-998A53DE91B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83EDA25-E025-C4AA-2C7D-376A8F63835D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EABFE7E-30EB-BEBF-4C02-F8CFDA8AE63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D201D7C-DF35-D5A1-4EE9-0F4F65B4825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665EC43-F2B3-05B2-DE5A-9025962A2BE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DABC5BE-BF86-039E-2F87-69CB0FFDAF7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F00EFF8-A1F7-F3B4-5482-3A3D29013E2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043E49E-EE24-87CB-FA1C-4BFAC10F9EA7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627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24" y="325272"/>
            <a:ext cx="3868224" cy="226552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4867" y="4744016"/>
            <a:ext cx="3078933" cy="1059255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18" y="365126"/>
            <a:ext cx="7525856" cy="829932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7" y="1293878"/>
            <a:ext cx="4309449" cy="2843556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CB8F36A-782A-8C1D-94A7-6B7A09F51FB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33674" y="3675707"/>
            <a:ext cx="3908669" cy="2507810"/>
          </a:xfrm>
        </p:spPr>
        <p:txBody>
          <a:bodyPr>
            <a:normAutofit fontScale="92500" lnSpcReduction="10000"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39" y="365125"/>
            <a:ext cx="7791261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736725"/>
            <a:ext cx="4114800" cy="435610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50D4DEA-F12D-F07F-2A59-6F376118B4A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3" y="3072177"/>
            <a:ext cx="4180772" cy="2186636"/>
          </a:xfrm>
        </p:spPr>
        <p:txBody>
          <a:bodyPr>
            <a:normAutofit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1335" y="5436664"/>
            <a:ext cx="5194759" cy="74183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895" y="3790506"/>
            <a:ext cx="4195860" cy="1813739"/>
          </a:xfrm>
        </p:spPr>
        <p:txBody>
          <a:bodyPr>
            <a:normAutofit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5244" y="5675892"/>
            <a:ext cx="4983511" cy="769544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301" y="648874"/>
            <a:ext cx="5653508" cy="1205517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27511" y="1954324"/>
            <a:ext cx="3924298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D2EF0399-5DC1-F56B-34CA-25E167813C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20300" y="3887476"/>
            <a:ext cx="13335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20300" y="4114809"/>
            <a:ext cx="13335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20300" y="4342142"/>
            <a:ext cx="13335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Crimson Forest Geometry">
      <a:dk1>
        <a:srgbClr val="000000"/>
      </a:dk1>
      <a:lt1>
        <a:srgbClr val="FFFFFF"/>
      </a:lt1>
      <a:dk2>
        <a:srgbClr val="354453"/>
      </a:dk2>
      <a:lt2>
        <a:srgbClr val="E8E8E8"/>
      </a:lt2>
      <a:accent1>
        <a:srgbClr val="EAA73B"/>
      </a:accent1>
      <a:accent2>
        <a:srgbClr val="E88764"/>
      </a:accent2>
      <a:accent3>
        <a:srgbClr val="69839D"/>
      </a:accent3>
      <a:accent4>
        <a:srgbClr val="364554"/>
      </a:accent4>
      <a:accent5>
        <a:srgbClr val="E7B79F"/>
      </a:accent5>
      <a:accent6>
        <a:srgbClr val="E48325"/>
      </a:accent6>
      <a:hlink>
        <a:srgbClr val="EF4C4D"/>
      </a:hlink>
      <a:folHlink>
        <a:srgbClr val="EF4C4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3_T_PGO_Crimson-Forest-Geometry.pptx" id="{11E83212-D306-48E8-8BF5-8C56B5B87F78}" vid="{99A30BDD-DD13-4D3B-80D8-A8C0EE482CC4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3_T_PGO_Crimson-Forest-Geometry.pptx" id="{11E83212-D306-48E8-8BF5-8C56B5B87F78}" vid="{09FBFCD4-AD29-4DA9-BA1E-03DDA2146B1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341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Crimson Forest Geometry</dc:title>
  <dc:creator>PresentationGO.com</dc:creator>
  <dc:description>© Copyright PresentationGO.com</dc:description>
  <cp:lastModifiedBy>Convertio</cp:lastModifiedBy>
  <cp:revision>8</cp:revision>
  <dcterms:created xsi:type="dcterms:W3CDTF">2024-09-17T18:46:15Z</dcterms:created>
  <dcterms:modified xsi:type="dcterms:W3CDTF">2026-03-12T18:35:20Z</dcterms:modified>
  <cp:category>Templates</cp:category>
</cp:coreProperties>
</file>