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6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85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6637" y="760743"/>
            <a:ext cx="4328160" cy="3412503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6371" y="4371208"/>
            <a:ext cx="5448693" cy="635687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6684390" cy="2817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D46D3-B953-C575-E1B4-5D658AC8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AB4F2-03DF-CE1F-37C4-EEA068ECB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6684390" cy="2817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64" y="2402221"/>
            <a:ext cx="5590095" cy="183784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3464" y="4332142"/>
            <a:ext cx="5590096" cy="74183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85361"/>
            <a:ext cx="6580695" cy="195480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2238"/>
            <a:ext cx="6580694" cy="696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6373" y="1254303"/>
            <a:ext cx="4007177" cy="25413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6373" y="3887711"/>
            <a:ext cx="4431384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2462134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399249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421983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444716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CE9521-06F2-DD86-C461-129641E0D07D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C32A467-6A86-3864-097D-7F41326556B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1D807AF-97D0-7D6D-7CC7-E34236E239D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294421-41D2-294C-E74D-5D7BEE4BBE0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637675-3858-43C0-C8B4-CC4767BE3C3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F9C279F-E964-9A1F-F6B3-F26587892AD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362A5C-61D9-3D55-740B-58172CA40E32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38E3D9-6A55-91B8-19FA-EBF4CA79126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E2EA24-32E0-37A7-F1CB-3E434AB1DFF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2B69B4F-C656-129C-49C4-F5C5966731F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BCCB3C-F6F4-5D03-B12E-3509EDD85A3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9C3E4EC-F539-9EDA-1357-F4CE65CCFB9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2F06AC-384C-A854-F150-4E95674EF1F4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EF2371E-1301-9674-9D04-D798572BDFC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DBBA80-05E2-FD98-BDF5-ACEEEE98D9B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D2849A5-4393-D702-1E0A-B260749E692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C9C124F-D9A2-E08E-9AE6-57A4FF4CBC5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F37601C-2341-C438-4709-A66F9E46E3C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4EA6BFF-25B9-E978-DD5E-0B397BDEEE29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3D0D214-2330-14D5-FDF3-50A9C8EE259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DAFCF9B-48CD-52DC-4E25-84A5E14AA7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78E8E55-4696-0D99-9B79-7492766C817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D0D121C-19BA-C27E-5B6F-C49CC61DA44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495E98-74FF-3757-BBB4-399051816F6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7F347E6-F6B6-2684-4A94-93C6AE338099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ACAE29C-EF3C-4359-B327-958EDF98781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6C0F714-43EB-E29A-9FD5-471EF0AFDAD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A22E5C1-FAB7-16F4-65E3-EC437437638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068C9-7629-0A8A-2A1F-B5A0B999B14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ED32474-3933-BB48-2970-CFAE5DD2799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B9530B5-0A2E-E120-B68C-8CC636EC00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A98E0D1-85C3-701B-47BB-7C54FF82A51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4901EB0-5FC4-87C6-5CD4-6A5DBD1FC1A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C04D542-61DB-55F3-8EAC-69940CC61A9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B48F462-AF42-0688-479E-F5B5721D947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1854294-E6BC-A8D1-67E6-DECB194DB89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10930D2-C39E-2800-C5A6-C7F12315452D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ACD672C-7FC7-E3DD-6804-2CD4803E1E8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5C0B451-46AA-CAFF-F143-72BF5C61D57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6654DFA-926F-0B86-2824-33A80355EDA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2448B14-4F70-5CD2-EF24-7513B9EE7D4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DD29790-78EF-2160-44C4-63AEAF6DA3C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9456807-D272-1E38-F895-DD06701A992C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5159A8A-5EF3-3E95-C9DA-3A2D61E8A8B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F6F8BD6-6BE6-8DE5-ED20-EB6DD396B5D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1AFBF69-05FA-5691-104A-4D8C6AD2A82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9AED33-84F5-338A-DCE3-D000BE43C55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EA67AF7-DD28-ACD4-3D73-5646C3B1157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C25E6EC-CB4A-666B-4362-BEA1CE3C9CA6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ABF6521-B9E0-41EC-3B28-0F733CEEBA1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44FA9A0-9D14-BAA8-C559-26E79797217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AAE22B8-B8E4-1E71-10BA-D10B6A5A6A5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24BEDA5-4518-B20F-0E28-11D6B46BA81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F088269-21E2-AEE2-FB6B-70F105099E2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04820DA-5C4F-189A-1A90-C779A0B6A70F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EEAEDA2-0D43-FA26-4238-22E88847D79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156A90C-D4D8-1966-44B1-CA290AAA7AE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3B66CF4-4998-34CA-DA81-55BB6E61939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D9B61DA-C1F9-1924-4AE7-A300E375A39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9E82797-EC28-E2DB-07F1-10944ADD503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17B8810-AC12-0773-6E55-F29F7CA8F2BE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119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enim. 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enim. 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63FB2DD-D0C4-A2FB-D36C-590A895362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6BA1F9-8797-DAD5-55E5-BC230DCAB135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Pencils &amp; Leaves">
      <a:dk1>
        <a:srgbClr val="000000"/>
      </a:dk1>
      <a:lt1>
        <a:srgbClr val="FFFFFF"/>
      </a:lt1>
      <a:dk2>
        <a:srgbClr val="354453"/>
      </a:dk2>
      <a:lt2>
        <a:srgbClr val="E8E8E8"/>
      </a:lt2>
      <a:accent1>
        <a:srgbClr val="EAA73B"/>
      </a:accent1>
      <a:accent2>
        <a:srgbClr val="E88764"/>
      </a:accent2>
      <a:accent3>
        <a:srgbClr val="69839D"/>
      </a:accent3>
      <a:accent4>
        <a:srgbClr val="364554"/>
      </a:accent4>
      <a:accent5>
        <a:srgbClr val="E7B79F"/>
      </a:accent5>
      <a:accent6>
        <a:srgbClr val="E48325"/>
      </a:accent6>
      <a:hlink>
        <a:srgbClr val="EF4C4D"/>
      </a:hlink>
      <a:folHlink>
        <a:srgbClr val="EF4C4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1_T_PGO_Pencils-Leaves.pptx" id="{AC7AD5B4-773D-422D-97C1-57DD5E99FB8E}" vid="{FD0A378C-F2C3-4EFE-B0CE-6D091F9D95C2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1_T_PGO_Pencils-Leaves.pptx" id="{AC7AD5B4-773D-422D-97C1-57DD5E99FB8E}" vid="{9A6B1418-EA1D-4F5D-A9D5-C1009AA4FC1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309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&amp; Leaves</dc:title>
  <dc:creator>PresentationGO.com</dc:creator>
  <dc:description>© Copyright PresentationGO.com</dc:description>
  <cp:lastModifiedBy>word</cp:lastModifiedBy>
  <cp:revision>6</cp:revision>
  <dcterms:created xsi:type="dcterms:W3CDTF">2024-09-12T15:56:21Z</dcterms:created>
  <dcterms:modified xsi:type="dcterms:W3CDTF">2026-03-06T16:09:41Z</dcterms:modified>
  <cp:category>Templates</cp:category>
</cp:coreProperties>
</file>