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4" autoAdjust="0"/>
    <p:restoredTop sz="94494" autoAdjust="0"/>
  </p:normalViewPr>
  <p:slideViewPr>
    <p:cSldViewPr snapToGrid="0">
      <p:cViewPr varScale="1">
        <p:scale>
          <a:sx n="111" d="100"/>
          <a:sy n="111" d="100"/>
        </p:scale>
        <p:origin x="107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91699"/>
            <a:ext cx="5257799" cy="2545969"/>
          </a:xfrm>
        </p:spPr>
        <p:txBody>
          <a:bodyPr anchor="b"/>
          <a:lstStyle>
            <a:lvl1pPr algn="l">
              <a:defRPr sz="6600">
                <a:effectLst>
                  <a:outerShdw blurRad="635000" sx="99684" sy="99684" algn="ctr" rotWithShape="0">
                    <a:prstClr val="black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635630"/>
            <a:ext cx="5257799" cy="1429890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8" y="365125"/>
            <a:ext cx="5257801" cy="1325563"/>
          </a:xfrm>
        </p:spPr>
        <p:txBody>
          <a:bodyPr/>
          <a:lstStyle>
            <a:lvl1pPr algn="r">
              <a:defRPr>
                <a:effectLst>
                  <a:outerShdw blurRad="635000" algn="ctr" rotWithShape="0">
                    <a:prstClr val="black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82765"/>
            <a:ext cx="5257800" cy="4422726"/>
          </a:xfrm>
        </p:spPr>
        <p:txBody>
          <a:bodyPr/>
          <a:lstStyle>
            <a:lvl1pPr algn="r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algn="r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2pPr>
            <a:lvl3pPr algn="r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3pPr>
            <a:lvl4pPr algn="r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4pPr>
            <a:lvl5pPr algn="r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55563" cy="1279525"/>
          </a:xfrm>
        </p:spPr>
        <p:txBody>
          <a:bodyPr/>
          <a:lstStyle>
            <a:lvl1pPr>
              <a:defRPr>
                <a:effectLst>
                  <a:outerShdw blurRad="635000" algn="ctr" rotWithShape="0">
                    <a:prstClr val="black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36726"/>
            <a:ext cx="6166283" cy="4459888"/>
          </a:xfrm>
        </p:spPr>
        <p:txBody>
          <a:bodyPr/>
          <a:lstStyle>
            <a:lvl1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63859"/>
            <a:ext cx="5385047" cy="1837845"/>
          </a:xfrm>
        </p:spPr>
        <p:txBody>
          <a:bodyPr anchor="b"/>
          <a:lstStyle>
            <a:lvl1pPr algn="l">
              <a:defRPr sz="6000">
                <a:effectLst>
                  <a:outerShdw blurRad="635000" algn="ctr" rotWithShape="0">
                    <a:prstClr val="black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793780"/>
            <a:ext cx="5385048" cy="74183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86192"/>
            <a:ext cx="5757910" cy="1954802"/>
          </a:xfrm>
        </p:spPr>
        <p:txBody>
          <a:bodyPr anchor="b"/>
          <a:lstStyle>
            <a:lvl1pPr algn="l">
              <a:defRPr sz="6000">
                <a:effectLst>
                  <a:outerShdw blurRad="6350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033069"/>
            <a:ext cx="5757909" cy="69632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8757" y="834335"/>
            <a:ext cx="5095043" cy="1714534"/>
          </a:xfrm>
        </p:spPr>
        <p:txBody>
          <a:bodyPr anchor="b"/>
          <a:lstStyle>
            <a:lvl1pPr algn="r">
              <a:defRPr sz="6000">
                <a:effectLst>
                  <a:outerShdw blurRad="635000" algn="ctr" rotWithShape="0">
                    <a:prstClr val="black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58757" y="2640946"/>
            <a:ext cx="5095043" cy="788054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4674497"/>
            <a:ext cx="1333500" cy="1333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53400" y="502008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3400" y="524741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53400" y="547474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5F9E7C1-4799-92D4-8B97-7A1125DF9F3C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637DC8A-0345-7DDC-3A56-956A98D11FE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97D4AC3-0C21-DA7A-C9CC-7FFB3F298B3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C84FD7-A1AF-D7C0-DA45-4C5DC9FA283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AB65008-A36C-D175-7723-2555730F6B9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F7D96A1-9F0E-947C-EFC8-2B6BB356297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A2BB6D-3E43-C350-09DD-A2DA4D160170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DA0EF74-86D5-10C8-348D-AD03FE8826B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4388FA-6B2F-D5B1-929F-4027518E98C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A4152E7-7EF0-F52F-74A8-3EA55021AE1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A38BE47-2E7B-E10D-4829-7F9B4D8D41A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35439F0-4315-0D41-5661-C4B6356E8A2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47FCC54-E375-BC24-F114-422F2A6BBD10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A90C8C3-50B5-7774-A05F-3EBC294F3505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F4CD83D-3CB6-5F4E-04C9-E9039AFD1475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896AA3C-BBB4-AB5C-C57C-228859DF5D65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52EAC2A-A4E7-ECAA-B68D-89EEB2249F89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6BFE7A5-929C-279A-9CAF-524A1D816A1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BB3CF65-368F-44E5-3BBE-57C34D39EB8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E3995F6-5C1A-F2F9-A535-3F36DAA7543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FCF171A-1E43-8FD9-8392-4EC5BC2443B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6D3FD12-CEE6-31A5-1159-CAF62166BBC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CC23AD3-B566-FD11-F2AC-8268741A468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9891E56-644B-AA49-5C7B-03204FFCF13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7A531C4-675D-CDAC-313A-5584C80CC51A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0901311-D12A-21C9-85D6-2F641D8C67A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AC8C102-90E9-B736-220D-61AB293D901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30CC963-28E8-279D-446F-349E58C8AD2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8E3949F-2E6F-C413-FF45-A1FF0BFB8174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71C339E-2A10-87DF-50C6-75441FF35E0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9F7084A-4218-BCF7-E05D-BB7AB4ADF1D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E2332E6-BC0E-FF6F-9C65-B3D3F4E95454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E9EEA43-9785-4C91-2ACB-E485BC2D061D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F00F35D-2BD8-04DB-A288-DA8C24B695C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AE18BE2-2103-DC61-D273-6970D3D53F44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3170192-6C35-0370-4B19-BE80B887962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16FE23B-E4D7-D0F8-514A-EA53C1D12BDD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38AE893-765C-13D4-204F-BE9EB52FEEB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6E1E106-7A0F-93D4-738D-CCFCB998C39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EC3020C-54A1-E7F6-109D-B4899AF2238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776C52A-C4A8-29F9-5464-E56673129690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AAEC484-D99F-F5A3-4648-7D997568E73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0A76426-1E70-375F-78D0-620604EC6921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6D84D7D-306D-9790-D863-19F4F9E4156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EF3D30E-9CF1-E774-3842-1814AB86CBE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BD2EFE5-EED6-6AA5-BB04-B69954B0833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CB9E0C24-64B0-E235-AB5E-84539F6AA8D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514BFE2-0158-E045-83D4-852BD707E74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7F44DF7-2133-E741-0E06-96A5A37726B2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C0DC9A1-FBB9-62AA-754B-FF9A73C777D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59EE26F-C74F-E3EA-B304-A6679A10617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CD5CE15-33FF-19F8-E212-29159C9B8F5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0FD546C1-B486-16D8-9B21-F7E39B7490B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9B1C413-6A64-2426-2DF9-4EE77B94A90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4E2AAF67-46E7-1E79-C0DC-F0A96EBF18CD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2303A44-403B-5B57-09C3-DDB63BAB0C6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10943907-7427-3A39-B573-391757D24CAA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4C2ECC4-7C3D-D3F7-EE5C-E6C8F316157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185BE2E-9071-0BC4-13BB-9B08C732593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3552EDA-CDAC-2F5E-E516-B4F41812430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00CCCCD-0764-5A89-EE0A-39FF3DA4843C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1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2119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3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3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3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3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3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569879"/>
            <a:ext cx="5257799" cy="2545969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313810"/>
            <a:ext cx="5257799" cy="63568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8" y="365125"/>
            <a:ext cx="5257801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82765"/>
            <a:ext cx="5257800" cy="4422726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55563" cy="1279525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36726"/>
            <a:ext cx="6166283" cy="4459888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63859"/>
            <a:ext cx="5385047" cy="1837845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793780"/>
            <a:ext cx="5385048" cy="741835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86192"/>
            <a:ext cx="5757910" cy="1954802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033069"/>
            <a:ext cx="5757909" cy="696323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8757" y="834335"/>
            <a:ext cx="5095043" cy="1714534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58757" y="2640946"/>
            <a:ext cx="5095043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C6D35E3-6606-286A-8347-9D85464105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3400" y="5020083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3400" y="5247416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53400" y="5474749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Heritage of Freedom">
      <a:dk1>
        <a:srgbClr val="000000"/>
      </a:dk1>
      <a:lt1>
        <a:srgbClr val="FFFFFF"/>
      </a:lt1>
      <a:dk2>
        <a:srgbClr val="122226"/>
      </a:dk2>
      <a:lt2>
        <a:srgbClr val="E8E8E8"/>
      </a:lt2>
      <a:accent1>
        <a:srgbClr val="BD190C"/>
      </a:accent1>
      <a:accent2>
        <a:srgbClr val="4A594F"/>
      </a:accent2>
      <a:accent3>
        <a:srgbClr val="9E763E"/>
      </a:accent3>
      <a:accent4>
        <a:srgbClr val="B19F6D"/>
      </a:accent4>
      <a:accent5>
        <a:srgbClr val="DF9F1F"/>
      </a:accent5>
      <a:accent6>
        <a:srgbClr val="9B916E"/>
      </a:accent6>
      <a:hlink>
        <a:srgbClr val="D90000"/>
      </a:hlink>
      <a:folHlink>
        <a:srgbClr val="D921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09_T_PGO_Heritage-of-Freedom.pptx" id="{B8BB67D0-1AAA-44B7-BA3C-710683EF123B}" vid="{B89D1E9D-C70E-4F4E-863D-F526BBCC2DA1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09_T_PGO_Heritage-of-Freedom.pptx" id="{B8BB67D0-1AAA-44B7-BA3C-710683EF123B}" vid="{8522557E-B91F-4B6A-AFB7-1D13BF45AAE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332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Heritage of Freedom</dc:title>
  <dc:creator>PresentationGO.com</dc:creator>
  <dc:description>© Copyright PresentationGO.com</dc:description>
  <cp:lastModifiedBy>word2</cp:lastModifiedBy>
  <cp:revision>6</cp:revision>
  <dcterms:created xsi:type="dcterms:W3CDTF">2024-09-09T14:27:36Z</dcterms:created>
  <dcterms:modified xsi:type="dcterms:W3CDTF">2026-02-26T06:48:46Z</dcterms:modified>
  <cp:category>Templates</cp:category>
</cp:coreProperties>
</file>