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668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0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36" autoAdjust="0"/>
    <p:restoredTop sz="94633" autoAdjust="0"/>
  </p:normalViewPr>
  <p:slideViewPr>
    <p:cSldViewPr snapToGrid="0">
      <p:cViewPr varScale="1">
        <p:scale>
          <a:sx n="111" d="100"/>
          <a:sy n="111" d="100"/>
        </p:scale>
        <p:origin x="106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8D2766-C49B-4C1A-9FEE-6F146754B0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1" y="719091"/>
            <a:ext cx="5448692" cy="2785666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702719"/>
            <a:ext cx="5448693" cy="1511307"/>
          </a:xfrm>
        </p:spPr>
        <p:txBody>
          <a:bodyPr>
            <a:no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73127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82765"/>
            <a:ext cx="5731275" cy="43339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9852" y="365125"/>
            <a:ext cx="5533948" cy="12795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604" y="1736726"/>
            <a:ext cx="4358196" cy="430009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4038"/>
            <a:ext cx="4515035" cy="1837845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893959"/>
            <a:ext cx="4515036" cy="96782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3045" y="1033961"/>
            <a:ext cx="4970755" cy="1954802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38998" y="3080838"/>
            <a:ext cx="4114801" cy="696323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664225"/>
            <a:ext cx="5257800" cy="2541331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0" y="3297633"/>
            <a:ext cx="5257800" cy="7880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4554268"/>
            <a:ext cx="1333500" cy="133350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74625" y="4879385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74625" y="5106718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4625" y="5334051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tx1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96B6144-F4F9-FD9D-6D36-1795302FEB76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E3FDD76-9A8F-A243-413C-16057EEC6FF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48A76C3-3492-458C-F093-47BC7A6455CF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747F4CE-3ADE-3EEA-93B1-A0E07F143253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500C823-8F9C-0C29-E972-B2C369934DD3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2ABE311-8478-3FC9-30B2-6DCC19FE87E2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39461F3-A830-512F-127C-E62CCCDFE000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DDB96C5-28F1-FCDC-445F-19AE68678686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3871B3E-C485-D39C-9D1D-B53454DA8B1F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74EEFE2-DA0F-96FA-4A5F-367C2CEBC8F0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3450D9-0258-2A71-19A7-AB3469402AD3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CB7B91D-58D3-C317-6D80-8880771A9419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DE6DA34-2F3D-C945-44E7-628913FF1947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47686FF-521B-D08E-EBFF-05A4535FD552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A66D576-AB00-6F13-54A9-68F8A5CED6BA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880E892-CF26-BF16-2BD3-75D7EE52BBA0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E0B7094-D389-8204-3E16-DD1871E4BB7D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615ADE5-DF48-B195-E84E-D41181821A60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E6086C1-603C-97D9-7BF4-768251CE8A6B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54C79ED-7C07-B994-F5D8-0398B193FDDB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DB9B844-E062-1D45-A8B5-F74A3D37FCFD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51F06E4-7F6C-DCE9-A06C-BB599DD63C04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01EAE50-0DE0-7070-FE61-A61E72BB6045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FD5A489-0625-B63C-EDCB-23FAA79C3FDA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C7C4219-1B27-BA5B-2D88-36BF36E23D44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8D6FD4C-009C-5F3C-55FC-C9848C688D91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4A6B2FD-19DF-E0E3-C5FB-D272C67E9124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5F1BB4D-217C-F2FA-177F-DE1A37CDC859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660BCD5-9573-F1C3-05B9-78D2FFD19EE9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2093459-EBED-1056-006E-B2D4DF2D52E0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81988D3-C363-4B6C-097A-B0C5EA6ED134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2122378-9BB8-1845-BE99-22D87F39B19C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BA88A9B0-340E-ACAD-9F29-A8892C831E28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8968EB0-3DBE-65BF-BF8D-BC5D8DEF7958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21FFD7C-81F2-8C8A-C08E-47356F3DE4AC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5189892-F9FC-4717-264F-88CB2D546BC0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C449C3F-B8D0-5C56-B0B4-91FB56BBF0A9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3F8EB03C-036C-8A7B-50AD-53B32CF8A398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95A8C0EB-6E5A-7B18-D822-8C3D08B1BC6E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E28E0C7-1C1C-C6C2-1C84-A67A0078D716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F9EC606-5A49-2982-9974-12C4F6DD6901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B3261A8-9ED3-0DBA-9975-921B1A3E82EB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CC0FA48F-6F47-823E-9E5B-C5B10F3F5991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65347D4-B061-7A84-B9A6-BD7E01987A84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93BE27C3-48E7-35EE-B6F3-F435CDE19F08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9605CFF0-E905-68FB-D6E3-A0993A454084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1B242325-8A97-0F2A-D750-714AECB8B6C8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9408D426-46E2-13E4-4AE9-3EA24D9D856B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9EEE1097-FFF6-6388-B0AE-AF723D030062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51ACE25D-373F-2392-A7AB-D77424F6843C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37520166-B62A-B6F0-B950-AF54A4B165B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0D861E2D-0452-AD2D-E0CC-9A7A9B7FD0E2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CC6BE5F5-4DD8-F4D1-8565-6C9AE7B3F04F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33EEEF3-069A-F409-1EEA-EBBA58E8E132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D306BC10-A859-FB96-5167-D0EF28B7AB08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8D086F18-0124-D65A-9FBA-82F1E2696EA3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92D1E3A6-CAB1-1735-5104-0D65C5FE530B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7D95DF2F-102E-AD00-286E-83900C6C84EB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F9DA2FF5-A25E-F9C8-B7CF-405B946ACCCB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5411FBDF-EA8B-CAE6-4C4D-215C19CD669E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78A696DB-0D36-E0E2-73B3-8D4BA791ACF5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9124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107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2627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5391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hyperlink" Target="http://www.presentationgo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10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970DBFA-1C3B-49AE-9149-C47EA3EF3F7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BC4EB4-4571-33B5-BA42-748CB9615BF0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PASTEL LIGHT">
      <a:dk1>
        <a:srgbClr val="484848"/>
      </a:dk1>
      <a:lt1>
        <a:srgbClr val="FFFFFF"/>
      </a:lt1>
      <a:dk2>
        <a:srgbClr val="494949"/>
      </a:dk2>
      <a:lt2>
        <a:srgbClr val="FFEFE0"/>
      </a:lt2>
      <a:accent1>
        <a:srgbClr val="DDECEA"/>
      </a:accent1>
      <a:accent2>
        <a:srgbClr val="D7D8FB"/>
      </a:accent2>
      <a:accent3>
        <a:srgbClr val="F6F2F0"/>
      </a:accent3>
      <a:accent4>
        <a:srgbClr val="D6EACD"/>
      </a:accent4>
      <a:accent5>
        <a:srgbClr val="E3E2A5"/>
      </a:accent5>
      <a:accent6>
        <a:srgbClr val="F6D2B5"/>
      </a:accent6>
      <a:hlink>
        <a:srgbClr val="E3C459"/>
      </a:hlink>
      <a:folHlink>
        <a:srgbClr val="E3C45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07_T_PGO_Gradient-Thinking-Portraits.pptx" id="{2AD860F6-A6BC-44CB-A98A-7EFCAF7426B6}" vid="{E8B19B85-3FAC-4199-BEFD-363B930D35A0}"/>
    </a:ext>
  </a:extLst>
</a:theme>
</file>

<file path=ppt/theme/theme2.xml><?xml version="1.0" encoding="utf-8"?>
<a:theme xmlns:a="http://schemas.openxmlformats.org/drawingml/2006/main" name="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07_T_PGO_Gradient-Thinking-Portraits.pptx" id="{2AD860F6-A6BC-44CB-A98A-7EFCAF7426B6}" vid="{AD82BAAD-F2E8-4997-A174-58F3E13CDB4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Words>335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Gradient Thinking Portraits</dc:title>
  <dc:creator>PresentationGO.com</dc:creator>
  <dc:description>© Copyright PresentationGO.com</dc:description>
  <cp:lastModifiedBy>word2</cp:lastModifiedBy>
  <cp:revision>5</cp:revision>
  <dcterms:created xsi:type="dcterms:W3CDTF">2024-09-02T22:18:47Z</dcterms:created>
  <dcterms:modified xsi:type="dcterms:W3CDTF">2026-02-22T08:28:27Z</dcterms:modified>
  <cp:category>Templates</cp:category>
</cp:coreProperties>
</file>