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33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899954"/>
            <a:ext cx="7315200" cy="2079172"/>
          </a:xfrm>
        </p:spPr>
        <p:txBody>
          <a:bodyPr anchor="b"/>
          <a:lstStyle>
            <a:lvl1pPr algn="l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18275"/>
            <a:ext cx="7315199" cy="855806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995474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8349344" cy="44192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EC1899-6816-5E25-FAC0-343EFED2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76B53-A455-6CAD-D83A-AF9C9B2A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82765"/>
            <a:ext cx="7315200" cy="44192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406" y="1915488"/>
            <a:ext cx="5658393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7464" y="4449846"/>
            <a:ext cx="6616336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54480"/>
            <a:ext cx="6311537" cy="261114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4303961"/>
            <a:ext cx="6311537" cy="141501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914" y="506087"/>
            <a:ext cx="6868887" cy="1869365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48671" y="2484044"/>
            <a:ext cx="4617425" cy="788054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6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6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2AB23E-7EAD-214F-86F0-E96D88670F9E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5915F7A-A7F7-CEDB-22E8-B93AF5EEECA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1227F51-C65B-43DB-315C-72A523CB15C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93D4EC3-6410-F9C1-6305-FD4F2DC41BE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9BA7BB0-3CEC-C1D5-4C6A-BEAC0EB52CF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0FE36A8-FDCF-26EE-FAE5-A819FC12785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27E4C1-7A31-D87C-C7F9-97C70EB36FAB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6782BED-3D17-952B-EABB-AB14309A108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4CD8BA8-5859-DA4E-B5C5-599707882F5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906F80-06F0-579B-BA4A-705C172F98E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FD66FDA-D33D-D0E8-E943-4455BB8B7A2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DBC4C5F-DA3C-9410-7315-50ED55934C3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6C5348-ED00-B003-B3E3-FA59B408D88A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EFE63A7-7F57-612C-A2B8-EAA275513BC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0D6E09-7017-3A3E-50D3-E23A14BA9AB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B5D6DCB-79CF-ED1A-38D1-5A2BCE36FEC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3585699-67E8-0C79-DB42-4137479891BC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3F44B53-1101-822C-38DA-3FEBCC342D5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57C85D4-8243-9FA4-F4E7-F5CB48C8B498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5B7F840-1A6F-7AF5-BFDD-E6BA48FCCBC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BC88CF4-F9F3-2FC5-0512-C2B1DDEA7267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A8000B4-308F-338D-E9F8-0DDCF822934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EC65497-8BBC-3BA8-F277-CFAF0A0245C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45A1EDC-3C41-1387-7FDB-32A742009CC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53BEE62-71C0-0D71-899E-5A315D6ABCB8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47A0B72-B33F-5BAD-F61D-392AA037042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8C36001-9567-E146-7160-972071E1F14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1C23FFC-1379-C90A-48BC-76D68D10536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452D7E7-38D1-3B9F-CB19-E276229BBBE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0005989-ABBA-C2A4-7A8C-C258213D67D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F993D25E-1231-37B5-A678-7C078AA25CD4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5D1DD3E-3422-97A5-061C-759B827E50B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8D57987-B3C8-181A-0F09-2AF0DFC8F95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10F025D-CFB3-3905-1C71-47C56592348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94D651E-BB77-F6EF-38D4-4E02BA818FCE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F3BB4F21-8228-931D-7822-9B79B6FD74F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35984F1-E7C8-A235-AFE2-0A49F990208C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317C37D-3074-C128-3217-913735D00D6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C8614B8-B6E4-BF23-0E6E-614549E40D24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2E97C37-5C7E-1644-159A-40720779DE7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ED58C3E-0EC8-B107-0AE6-590E08D0468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F1DC384-4AEA-6E45-2F16-87CAA4784C1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835643B-9B52-B54E-DF46-6C74213476C3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FD20766-3165-666E-5286-9B1ADCF6E7E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2B8752A-66E1-E942-9F88-72557A8D06B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249FBA0-DB14-943B-D812-2E703A7D004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C2E6CD7-4A34-7BB1-B2E9-64D9DBE5D9E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0EEFB9-5C4B-222D-3391-CE45763E835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64608B6F-3C0D-1979-4C08-C1BD01EFED7A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B5AE3ACD-DAFC-9768-113B-52FE8D45A18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888CEFF-AD2D-86F3-50F1-A3BE948A39BE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72DE196-D1C1-3FFF-A789-B00A2FA5D46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9290875-1C42-BAF2-6C20-35C168DAE3B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5F808125-553E-7220-F5E3-8DC1D397755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0AA7D86-98FB-E047-D346-F4694BB0C300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0DED071-3BE2-8C4D-107E-738956A763E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A9B53E0-7986-6D10-4D6E-9BE7F7579C3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A405BB64-17CB-BD7A-2FF1-2A46D154D2A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983A39E-A988-C3B0-9ABB-280F7983DAE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B5ABD9D-B790-7E78-C7D2-512713C9194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6752A9A-0B1A-A418-D19F-E2DC3FA2B73F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2627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D367FA3-E643-B266-EF0D-3EC1CDA7F3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Emerald Gold Elegance">
      <a:dk1>
        <a:srgbClr val="000000"/>
      </a:dk1>
      <a:lt1>
        <a:srgbClr val="FFFFFF"/>
      </a:lt1>
      <a:dk2>
        <a:srgbClr val="0B5E4E"/>
      </a:dk2>
      <a:lt2>
        <a:srgbClr val="F8F8F8"/>
      </a:lt2>
      <a:accent1>
        <a:srgbClr val="337D71"/>
      </a:accent1>
      <a:accent2>
        <a:srgbClr val="003920"/>
      </a:accent2>
      <a:accent3>
        <a:srgbClr val="002817"/>
      </a:accent3>
      <a:accent4>
        <a:srgbClr val="D59B50"/>
      </a:accent4>
      <a:accent5>
        <a:srgbClr val="321401"/>
      </a:accent5>
      <a:accent6>
        <a:srgbClr val="EDCD64"/>
      </a:accent6>
      <a:hlink>
        <a:srgbClr val="EDCD64"/>
      </a:hlink>
      <a:folHlink>
        <a:srgbClr val="0039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4_T_PGO_Emerald-Gold-Elegance.pptx" id="{6AF9CF87-9BA3-4B4E-908F-24849D59FE08}" vid="{C4DF7321-1396-435D-870D-F3EF8C3EDCF3}"/>
    </a:ext>
  </a:extLst>
</a:theme>
</file>

<file path=ppt/theme/theme2.xml><?xml version="1.0" encoding="utf-8"?>
<a:theme xmlns:a="http://schemas.openxmlformats.org/drawingml/2006/main" name="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04_T_PGO_Emerald-Gold-Elegance.pptx" id="{6AF9CF87-9BA3-4B4E-908F-24849D59FE08}" vid="{D3F6C3AC-11C4-488F-9DF7-4983316CED8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Emerald Gold Elegance</dc:title>
  <dc:creator>PresentationGO.com</dc:creator>
  <dc:description>© Copyright PresentationGO.com</dc:description>
  <cp:lastModifiedBy>word</cp:lastModifiedBy>
  <cp:revision>5</cp:revision>
  <dcterms:created xsi:type="dcterms:W3CDTF">2024-08-28T15:41:16Z</dcterms:created>
  <dcterms:modified xsi:type="dcterms:W3CDTF">2026-02-05T10:08:25Z</dcterms:modified>
  <cp:category>Templates</cp:category>
</cp:coreProperties>
</file>