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668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79" autoAdjust="0"/>
    <p:restoredTop sz="94652" autoAdjust="0"/>
  </p:normalViewPr>
  <p:slideViewPr>
    <p:cSldViewPr snapToGrid="0">
      <p:cViewPr varScale="1">
        <p:scale>
          <a:sx n="111" d="100"/>
          <a:sy n="111" d="100"/>
        </p:scale>
        <p:origin x="107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71654" y="1367161"/>
            <a:ext cx="5448692" cy="2714645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1653" y="4279768"/>
            <a:ext cx="5448693" cy="635687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9547" y="365125"/>
            <a:ext cx="699547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9547" y="1782765"/>
            <a:ext cx="6684390" cy="43339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749" y="365125"/>
            <a:ext cx="7315200" cy="12795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9748" y="1736726"/>
            <a:ext cx="7315200" cy="415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0952" y="1736396"/>
            <a:ext cx="5590095" cy="183784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00952" y="3666317"/>
            <a:ext cx="5590096" cy="102760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E963024-BA03-14C3-C73F-548DF5231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0952" y="1736396"/>
            <a:ext cx="5590095" cy="183784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8B9DB1D-AB24-4D15-725C-A7F3D86FF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00952" y="3666317"/>
            <a:ext cx="5590096" cy="102760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5228" y="1122549"/>
            <a:ext cx="4431384" cy="254133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55228" y="3755956"/>
            <a:ext cx="4431384" cy="159328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37550" y="766499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53400" y="224359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53400" y="247093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53400" y="269826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tx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F8CB4C7-AD56-654C-15EA-A764BD72C772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8960744-0A73-882C-5743-FEA287F00CE7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DC09F67-B881-B361-9216-03AEB8286059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C3BAF93-5014-CA3D-00B4-ED3B7263D0EE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69BBE9F-CFC5-A5B3-5581-9A3ED7C8ED46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46EF288-7A75-DE9F-EF20-36C668291E2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E0C2372-69BB-FBCA-A85A-073C74AFBB48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4BDF98C-AAB2-8921-F146-0639512DDB5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655FBAC-3C77-7BC3-1F64-68E057DA4351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9906C3F-15AA-C6FA-79F1-F86898B6AACC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8EFE588-6268-30DA-6534-AFBEFB1FF2A5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7AD3B0-85B6-9377-41BF-EBC349D49D3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5D2ADF9-878A-6EC3-69C9-3B0A86021358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5B5754A-CD13-9440-DAEC-E7B6C8CB806B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9147B77-AECB-C1B5-5901-00954510968B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32FDADF-034D-6973-A645-2445B76E0518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9E61EFA-64A5-4CA8-7EA3-093D5638117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36720FE-0203-C3C3-EEDD-582493458172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68E6294-5D37-0058-2F51-B4A8C0CCA841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C038CB1-E635-26DC-F7C0-1DCFBBC9DBDE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CF05CF8-9B4C-4637-E16D-07F45271C351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61FDA94-0154-960F-4A97-3B99CBC9018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0DDCFB6-E8A3-72E0-B0EE-4F8564C07AAC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59EF928-2119-AC45-0434-B4D71B69D876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AF5335E-2315-6511-7156-D9D52DB35822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15073A5-A68B-170D-33E5-FC5ADFB94DC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3B44402-3940-1621-D51A-7D5B90E9BD7E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6C907EC-430B-B2D8-CEC4-9BA096F7062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EEA64D5-7925-DA9D-30D8-5E4F254F9E9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0A8506D-616C-AFF3-A751-D5FFA602CA2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47DCD87-AFED-32FA-9E5D-10B01ADC557A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69564D1-72CA-5D10-D980-762BB745D6D2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8092F71-4FA7-7320-4428-FD6D0C7E0E15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5EA23E51-8F11-B3CD-F7F1-904F63622AFD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30360C4-3E9B-8802-532C-176E9994B14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72CCDC2-130E-A644-C060-AA9115C6B6C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6BE57B5-8A03-F885-9B18-334AB8F78681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33FD3FE-288B-16C1-C329-E234458478D8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5E516BE-35C8-C3B1-0FF1-325D816DA6E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F724C1B-9A0E-0092-464F-F6B5D415CD5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CCEDB09-5A4E-DBB8-19CA-DE2722A3FF6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B8F730B-08ED-B30E-FC6E-EBFFBEC2373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BFB85A5-3926-6BDC-6245-77A55D571BA6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AD9D993-3B74-2A59-E29D-1BD823BE9DDF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198D79B-D761-AFB4-CB6F-27947EE29FD5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AF221E7-DEA5-8DE7-6E8C-12F37B7208E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B5994B6-8F2B-0811-2E8A-463B1BC6F1DA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63B4DCE-7CA7-93E1-E468-14B6E3D44378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D21EFD5-32F1-C3D7-92FE-2C311E505CBE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1A0CE39-A206-80CC-DA4B-7AEE96DADFF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95BA3BA5-F393-8C51-C10F-7BA683B5B42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653C842-9E1F-3094-1197-F8949D145B0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80A255F-EF95-F94E-3245-6230FD96F9B5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B3C0C31-34EF-16E8-F87B-A05813B18195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9C684D9F-8DA5-390D-91CB-DE81260E7501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308D3440-0CCF-F174-0E6E-9B3873DCAB0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6A0759F8-9F37-2338-1146-2F55571D4191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D618B2D-FDF3-E73D-F579-11DC047A7D3D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878764D-61EB-0EA9-28D7-5DE752A032AD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A8149D3-1273-B5E7-712A-765FEB760FD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3DED4FD-BFD2-0456-AAF4-19CBE07C1D24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124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107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3643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#google_vignett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71654" y="1367161"/>
            <a:ext cx="5448692" cy="2714645"/>
          </a:xfrm>
        </p:spPr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1653" y="4279768"/>
            <a:ext cx="5448693" cy="635687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9547" y="365125"/>
            <a:ext cx="6995474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9547" y="1782765"/>
            <a:ext cx="6684390" cy="4333950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749" y="365125"/>
            <a:ext cx="7315200" cy="1279525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9748" y="1736726"/>
            <a:ext cx="7315200" cy="4158047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EEAA0CF-EBB6-07A3-41CD-E1B8AAA8FD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2834C5-92E4-B561-1440-11E88735B81C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03_T_PGO_Artisan-Bakery.pptx" id="{9521B00F-2940-44EE-9ED6-2A822F352632}" vid="{1E99002F-8268-431D-81C1-D0A52EF02514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03_T_PGO_Artisan-Bakery.pptx" id="{9521B00F-2940-44EE-9ED6-2A822F352632}" vid="{05F20296-433A-4513-8EAF-D2D7AD97D3D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Artisan Bakery</dc:title>
  <dc:creator>PresentationGO.com</dc:creator>
  <dc:description>© Copyright PresentationGO.com</dc:description>
  <cp:lastModifiedBy>word2</cp:lastModifiedBy>
  <cp:revision>3</cp:revision>
  <dcterms:created xsi:type="dcterms:W3CDTF">2024-08-26T14:02:04Z</dcterms:created>
  <dcterms:modified xsi:type="dcterms:W3CDTF">2026-02-05T10:08:27Z</dcterms:modified>
  <cp:category>Templates</cp:category>
</cp:coreProperties>
</file>