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3"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10287000" cx="18288000"/>
  <p:notesSz cx="6858000" cy="9144000"/>
  <p:embeddedFontLst>
    <p:embeddedFont>
      <p:font typeface="DM Sans"/>
      <p:regular r:id="rId26"/>
      <p:bold r:id="rId27"/>
      <p:italic r:id="rId28"/>
      <p:boldItalic r:id="rId29"/>
    </p:embeddedFont>
    <p:embeddedFont>
      <p:font typeface="DM Serif Display"/>
      <p:regular r:id="rId30"/>
      <p: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DMSans-regular.fntdata"/><Relationship Id="rId25" Type="http://schemas.openxmlformats.org/officeDocument/2006/relationships/slide" Target="slides/slide20.xml"/><Relationship Id="rId28" Type="http://schemas.openxmlformats.org/officeDocument/2006/relationships/font" Target="fonts/DMSans-italic.fntdata"/><Relationship Id="rId27" Type="http://schemas.openxmlformats.org/officeDocument/2006/relationships/font" Target="fonts/DMSans-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DMSans-bold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DMSerifDisplay-italic.fntdata"/><Relationship Id="rId30" Type="http://schemas.openxmlformats.org/officeDocument/2006/relationships/font" Target="fonts/DMSerifDisplay-regular.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 name="Shape 29"/>
        <p:cNvGrpSpPr/>
        <p:nvPr/>
      </p:nvGrpSpPr>
      <p:grpSpPr>
        <a:xfrm>
          <a:off x="0" y="0"/>
          <a:ext cx="0" cy="0"/>
          <a:chOff x="0" y="0"/>
          <a:chExt cx="0" cy="0"/>
        </a:xfrm>
      </p:grpSpPr>
      <p:sp>
        <p:nvSpPr>
          <p:cNvPr id="30" name="Google Shape;30;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 name="Shape 44"/>
        <p:cNvGrpSpPr/>
        <p:nvPr/>
      </p:nvGrpSpPr>
      <p:grpSpPr>
        <a:xfrm>
          <a:off x="0" y="0"/>
          <a:ext cx="0" cy="0"/>
          <a:chOff x="0" y="0"/>
          <a:chExt cx="0" cy="0"/>
        </a:xfrm>
      </p:grpSpPr>
      <p:sp>
        <p:nvSpPr>
          <p:cNvPr id="45" name="Google Shape;45;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 name="Shape 51"/>
        <p:cNvGrpSpPr/>
        <p:nvPr/>
      </p:nvGrpSpPr>
      <p:grpSpPr>
        <a:xfrm>
          <a:off x="0" y="0"/>
          <a:ext cx="0" cy="0"/>
          <a:chOff x="0" y="0"/>
          <a:chExt cx="0" cy="0"/>
        </a:xfrm>
      </p:grpSpPr>
      <p:sp>
        <p:nvSpPr>
          <p:cNvPr id="52" name="Google Shape;52;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title"/>
          </p:nvPr>
        </p:nvSpPr>
        <p:spPr>
          <a:xfrm>
            <a:off x="3429000" y="4598900"/>
            <a:ext cx="11457000" cy="1633800"/>
          </a:xfrm>
          <a:prstGeom prst="rect">
            <a:avLst/>
          </a:prstGeom>
        </p:spPr>
        <p:txBody>
          <a:bodyPr anchorCtr="0" anchor="ctr" bIns="0" lIns="0" spcFirstLastPara="1" rIns="0" wrap="square" tIns="0">
            <a:noAutofit/>
          </a:bodyPr>
          <a:lstStyle>
            <a:lvl1pPr lvl="0">
              <a:lnSpc>
                <a:spcPct val="70000"/>
              </a:lnSpc>
              <a:spcBef>
                <a:spcPts val="0"/>
              </a:spcBef>
              <a:spcAft>
                <a:spcPts val="0"/>
              </a:spcAft>
              <a:buSzPts val="14400"/>
              <a:buNone/>
              <a:defRPr sz="1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type="obj">
  <p:cSld name="OBJECT">
    <p:spTree>
      <p:nvGrpSpPr>
        <p:cNvPr id="17" name="Shape 17"/>
        <p:cNvGrpSpPr/>
        <p:nvPr/>
      </p:nvGrpSpPr>
      <p:grpSpPr>
        <a:xfrm>
          <a:off x="0" y="0"/>
          <a:ext cx="0" cy="0"/>
          <a:chOff x="0" y="0"/>
          <a:chExt cx="0" cy="0"/>
        </a:xfrm>
      </p:grpSpPr>
      <p:sp>
        <p:nvSpPr>
          <p:cNvPr id="18" name="Google Shape;18;p4"/>
          <p:cNvSpPr txBox="1"/>
          <p:nvPr>
            <p:ph idx="1" type="body"/>
          </p:nvPr>
        </p:nvSpPr>
        <p:spPr>
          <a:xfrm>
            <a:off x="282400" y="2238925"/>
            <a:ext cx="16418700" cy="7140300"/>
          </a:xfrm>
          <a:prstGeom prst="rect">
            <a:avLst/>
          </a:prstGeom>
        </p:spPr>
        <p:txBody>
          <a:bodyPr anchorCtr="0" anchor="t" bIns="0" lIns="0" spcFirstLastPara="1" rIns="0" wrap="square" tIns="0">
            <a:noAutofit/>
          </a:bodyPr>
          <a:lstStyle>
            <a:lvl1pPr indent="-889000" lvl="0" marL="457200">
              <a:lnSpc>
                <a:spcPct val="90000"/>
              </a:lnSpc>
              <a:spcBef>
                <a:spcPts val="640"/>
              </a:spcBef>
              <a:spcAft>
                <a:spcPts val="0"/>
              </a:spcAft>
              <a:buSzPts val="10400"/>
              <a:buChar char="•"/>
              <a:defRPr sz="10400"/>
            </a:lvl1pPr>
            <a:lvl2pPr indent="-889000" lvl="1" marL="914400">
              <a:lnSpc>
                <a:spcPct val="90000"/>
              </a:lnSpc>
              <a:spcBef>
                <a:spcPts val="640"/>
              </a:spcBef>
              <a:spcAft>
                <a:spcPts val="0"/>
              </a:spcAft>
              <a:buSzPts val="10400"/>
              <a:buFont typeface="DM Serif Display"/>
              <a:buChar char="–"/>
              <a:defRPr sz="10400">
                <a:latin typeface="DM Serif Display"/>
                <a:ea typeface="DM Serif Display"/>
                <a:cs typeface="DM Serif Display"/>
                <a:sym typeface="DM Serif Display"/>
              </a:defRPr>
            </a:lvl2pPr>
            <a:lvl3pPr indent="-889000" lvl="2" marL="1371600">
              <a:lnSpc>
                <a:spcPct val="90000"/>
              </a:lnSpc>
              <a:spcBef>
                <a:spcPts val="640"/>
              </a:spcBef>
              <a:spcAft>
                <a:spcPts val="0"/>
              </a:spcAft>
              <a:buSzPts val="10400"/>
              <a:buFont typeface="DM Serif Display"/>
              <a:buChar char="•"/>
              <a:defRPr sz="10400">
                <a:latin typeface="DM Serif Display"/>
                <a:ea typeface="DM Serif Display"/>
                <a:cs typeface="DM Serif Display"/>
                <a:sym typeface="DM Serif Display"/>
              </a:defRPr>
            </a:lvl3pPr>
            <a:lvl4pPr indent="-889000" lvl="3" marL="1828800">
              <a:lnSpc>
                <a:spcPct val="90000"/>
              </a:lnSpc>
              <a:spcBef>
                <a:spcPts val="640"/>
              </a:spcBef>
              <a:spcAft>
                <a:spcPts val="0"/>
              </a:spcAft>
              <a:buSzPts val="10400"/>
              <a:buFont typeface="DM Serif Display"/>
              <a:buChar char="–"/>
              <a:defRPr sz="10400">
                <a:latin typeface="DM Serif Display"/>
                <a:ea typeface="DM Serif Display"/>
                <a:cs typeface="DM Serif Display"/>
                <a:sym typeface="DM Serif Display"/>
              </a:defRPr>
            </a:lvl4pPr>
            <a:lvl5pPr indent="-889000" lvl="4" marL="2286000">
              <a:lnSpc>
                <a:spcPct val="90000"/>
              </a:lnSpc>
              <a:spcBef>
                <a:spcPts val="640"/>
              </a:spcBef>
              <a:spcAft>
                <a:spcPts val="0"/>
              </a:spcAft>
              <a:buSzPts val="10400"/>
              <a:buFont typeface="DM Serif Display"/>
              <a:buChar char="»"/>
              <a:defRPr sz="10400">
                <a:latin typeface="DM Serif Display"/>
                <a:ea typeface="DM Serif Display"/>
                <a:cs typeface="DM Serif Display"/>
                <a:sym typeface="DM Serif Display"/>
              </a:defRPr>
            </a:lvl5pPr>
            <a:lvl6pPr indent="-889000" lvl="5" marL="2743200">
              <a:lnSpc>
                <a:spcPct val="90000"/>
              </a:lnSpc>
              <a:spcBef>
                <a:spcPts val="640"/>
              </a:spcBef>
              <a:spcAft>
                <a:spcPts val="0"/>
              </a:spcAft>
              <a:buSzPts val="10400"/>
              <a:buFont typeface="DM Serif Display"/>
              <a:buChar char="•"/>
              <a:defRPr sz="10400">
                <a:latin typeface="DM Serif Display"/>
                <a:ea typeface="DM Serif Display"/>
                <a:cs typeface="DM Serif Display"/>
                <a:sym typeface="DM Serif Display"/>
              </a:defRPr>
            </a:lvl6pPr>
            <a:lvl7pPr indent="-889000" lvl="6" marL="3200400">
              <a:lnSpc>
                <a:spcPct val="90000"/>
              </a:lnSpc>
              <a:spcBef>
                <a:spcPts val="640"/>
              </a:spcBef>
              <a:spcAft>
                <a:spcPts val="0"/>
              </a:spcAft>
              <a:buSzPts val="10400"/>
              <a:buFont typeface="DM Serif Display"/>
              <a:buChar char="•"/>
              <a:defRPr sz="10400">
                <a:latin typeface="DM Serif Display"/>
                <a:ea typeface="DM Serif Display"/>
                <a:cs typeface="DM Serif Display"/>
                <a:sym typeface="DM Serif Display"/>
              </a:defRPr>
            </a:lvl7pPr>
            <a:lvl8pPr indent="-889000" lvl="7" marL="3657600">
              <a:lnSpc>
                <a:spcPct val="90000"/>
              </a:lnSpc>
              <a:spcBef>
                <a:spcPts val="640"/>
              </a:spcBef>
              <a:spcAft>
                <a:spcPts val="0"/>
              </a:spcAft>
              <a:buSzPts val="10400"/>
              <a:buFont typeface="DM Serif Display"/>
              <a:buChar char="•"/>
              <a:defRPr sz="10400">
                <a:latin typeface="DM Serif Display"/>
                <a:ea typeface="DM Serif Display"/>
                <a:cs typeface="DM Serif Display"/>
                <a:sym typeface="DM Serif Display"/>
              </a:defRPr>
            </a:lvl8pPr>
            <a:lvl9pPr indent="-889000" lvl="8" marL="4114800">
              <a:lnSpc>
                <a:spcPct val="90000"/>
              </a:lnSpc>
              <a:spcBef>
                <a:spcPts val="640"/>
              </a:spcBef>
              <a:spcAft>
                <a:spcPts val="0"/>
              </a:spcAft>
              <a:buSzPts val="10400"/>
              <a:buFont typeface="DM Serif Display"/>
              <a:buChar char="•"/>
              <a:defRPr sz="10400">
                <a:latin typeface="DM Serif Display"/>
                <a:ea typeface="DM Serif Display"/>
                <a:cs typeface="DM Serif Display"/>
                <a:sym typeface="DM Serif Display"/>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ype="secHead">
  <p:cSld name="SECTION_HEADER">
    <p:spTree>
      <p:nvGrpSpPr>
        <p:cNvPr id="19" name="Shape 19"/>
        <p:cNvGrpSpPr/>
        <p:nvPr/>
      </p:nvGrpSpPr>
      <p:grpSpPr>
        <a:xfrm>
          <a:off x="0" y="0"/>
          <a:ext cx="0" cy="0"/>
          <a:chOff x="0" y="0"/>
          <a:chExt cx="0" cy="0"/>
        </a:xfrm>
      </p:grpSpPr>
      <p:sp>
        <p:nvSpPr>
          <p:cNvPr id="20" name="Google Shape;20;p5"/>
          <p:cNvSpPr/>
          <p:nvPr>
            <p:ph idx="2" type="pic"/>
          </p:nvPr>
        </p:nvSpPr>
        <p:spPr>
          <a:xfrm>
            <a:off x="-175" y="0"/>
            <a:ext cx="6757200" cy="10287000"/>
          </a:xfrm>
          <a:prstGeom prst="rect">
            <a:avLst/>
          </a:prstGeom>
          <a:no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allery" type="twoObj">
  <p:cSld name="TWO_OBJECTS">
    <p:spTree>
      <p:nvGrpSpPr>
        <p:cNvPr id="21" name="Shape 21"/>
        <p:cNvGrpSpPr/>
        <p:nvPr/>
      </p:nvGrpSpPr>
      <p:grpSpPr>
        <a:xfrm>
          <a:off x="0" y="0"/>
          <a:ext cx="0" cy="0"/>
          <a:chOff x="0" y="0"/>
          <a:chExt cx="0" cy="0"/>
        </a:xfrm>
      </p:grpSpPr>
      <p:sp>
        <p:nvSpPr>
          <p:cNvPr id="22" name="Google Shape;22;p6"/>
          <p:cNvSpPr/>
          <p:nvPr>
            <p:ph idx="2" type="pic"/>
          </p:nvPr>
        </p:nvSpPr>
        <p:spPr>
          <a:xfrm>
            <a:off x="5906725" y="1032300"/>
            <a:ext cx="5560800" cy="3161400"/>
          </a:xfrm>
          <a:prstGeom prst="rect">
            <a:avLst/>
          </a:prstGeom>
          <a:noFill/>
          <a:ln>
            <a:noFill/>
          </a:ln>
        </p:spPr>
      </p:sp>
      <p:sp>
        <p:nvSpPr>
          <p:cNvPr id="23" name="Google Shape;23;p6"/>
          <p:cNvSpPr/>
          <p:nvPr>
            <p:ph idx="3" type="pic"/>
          </p:nvPr>
        </p:nvSpPr>
        <p:spPr>
          <a:xfrm>
            <a:off x="12365925" y="1032300"/>
            <a:ext cx="5560800" cy="3161400"/>
          </a:xfrm>
          <a:prstGeom prst="rect">
            <a:avLst/>
          </a:prstGeom>
          <a:noFill/>
          <a:ln>
            <a:noFill/>
          </a:ln>
        </p:spPr>
      </p:sp>
      <p:sp>
        <p:nvSpPr>
          <p:cNvPr id="24" name="Google Shape;24;p6"/>
          <p:cNvSpPr/>
          <p:nvPr>
            <p:ph idx="4" type="pic"/>
          </p:nvPr>
        </p:nvSpPr>
        <p:spPr>
          <a:xfrm>
            <a:off x="-2889600" y="4570175"/>
            <a:ext cx="5560800" cy="3161400"/>
          </a:xfrm>
          <a:prstGeom prst="rect">
            <a:avLst/>
          </a:prstGeom>
          <a:noFill/>
          <a:ln>
            <a:noFill/>
          </a:ln>
        </p:spPr>
      </p:sp>
      <p:sp>
        <p:nvSpPr>
          <p:cNvPr id="25" name="Google Shape;25;p6"/>
          <p:cNvSpPr/>
          <p:nvPr>
            <p:ph idx="5" type="pic"/>
          </p:nvPr>
        </p:nvSpPr>
        <p:spPr>
          <a:xfrm>
            <a:off x="3569600" y="4570175"/>
            <a:ext cx="5560800" cy="3161400"/>
          </a:xfrm>
          <a:prstGeom prst="rect">
            <a:avLst/>
          </a:prstGeom>
          <a:noFill/>
          <a:ln>
            <a:noFill/>
          </a:ln>
        </p:spPr>
      </p:sp>
      <p:sp>
        <p:nvSpPr>
          <p:cNvPr id="26" name="Google Shape;26;p6"/>
          <p:cNvSpPr/>
          <p:nvPr>
            <p:ph idx="6" type="pic"/>
          </p:nvPr>
        </p:nvSpPr>
        <p:spPr>
          <a:xfrm>
            <a:off x="10028800" y="4570175"/>
            <a:ext cx="5560800" cy="3161400"/>
          </a:xfrm>
          <a:prstGeom prst="rect">
            <a:avLst/>
          </a:prstGeom>
          <a:noFill/>
          <a:ln>
            <a:noFill/>
          </a:ln>
        </p:spPr>
      </p:sp>
      <p:sp>
        <p:nvSpPr>
          <p:cNvPr id="27" name="Google Shape;27;p6"/>
          <p:cNvSpPr/>
          <p:nvPr>
            <p:ph idx="7" type="pic"/>
          </p:nvPr>
        </p:nvSpPr>
        <p:spPr>
          <a:xfrm>
            <a:off x="16431325" y="4595100"/>
            <a:ext cx="5560800" cy="3161400"/>
          </a:xfrm>
          <a:prstGeom prst="rect">
            <a:avLst/>
          </a:prstGeom>
          <a:noFill/>
          <a:ln>
            <a:noFill/>
          </a:ln>
        </p:spPr>
      </p:sp>
      <p:sp>
        <p:nvSpPr>
          <p:cNvPr id="28" name="Google Shape;28;p6"/>
          <p:cNvSpPr/>
          <p:nvPr>
            <p:ph idx="8" type="pic"/>
          </p:nvPr>
        </p:nvSpPr>
        <p:spPr>
          <a:xfrm>
            <a:off x="-552475" y="1032300"/>
            <a:ext cx="5560800" cy="3161400"/>
          </a:xfrm>
          <a:prstGeom prst="rect">
            <a:avLst/>
          </a:prstGeom>
          <a:noFill/>
          <a:ln>
            <a:no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F1F1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0" lIns="0" spcFirstLastPara="1" rIns="0" wrap="square" tIns="0">
            <a:noAutofit/>
          </a:bodyPr>
          <a:lstStyle>
            <a:lvl1pPr lvl="0" marR="0" rtl="0" algn="ctr">
              <a:spcBef>
                <a:spcPts val="0"/>
              </a:spcBef>
              <a:spcAft>
                <a:spcPts val="0"/>
              </a:spcAft>
              <a:buClr>
                <a:schemeClr val="lt1"/>
              </a:buClr>
              <a:buSzPts val="4400"/>
              <a:buFont typeface="DM Serif Display"/>
              <a:buNone/>
              <a:defRPr i="0" sz="4400" u="none" cap="none" strike="noStrike">
                <a:solidFill>
                  <a:schemeClr val="lt1"/>
                </a:solidFill>
                <a:latin typeface="DM Serif Display"/>
                <a:ea typeface="DM Serif Display"/>
                <a:cs typeface="DM Serif Display"/>
                <a:sym typeface="DM Serif Dis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0" lIns="0" spcFirstLastPara="1" rIns="0" wrap="square" tIns="0">
            <a:noAutofit/>
          </a:bodyPr>
          <a:lstStyle>
            <a:lvl1pPr indent="-431800" lvl="0" marL="457200" marR="0" rtl="0" algn="l">
              <a:spcBef>
                <a:spcPts val="640"/>
              </a:spcBef>
              <a:spcAft>
                <a:spcPts val="0"/>
              </a:spcAft>
              <a:buClr>
                <a:schemeClr val="lt1"/>
              </a:buClr>
              <a:buSzPts val="3200"/>
              <a:buFont typeface="DM Serif Display"/>
              <a:buChar char="•"/>
              <a:defRPr i="0" sz="3200" u="none" cap="none" strike="noStrike">
                <a:solidFill>
                  <a:schemeClr val="lt1"/>
                </a:solidFill>
                <a:latin typeface="DM Serif Display"/>
                <a:ea typeface="DM Serif Display"/>
                <a:cs typeface="DM Serif Display"/>
                <a:sym typeface="DM Serif Display"/>
              </a:defRPr>
            </a:lvl1pPr>
            <a:lvl2pPr indent="-406400" lvl="1" marL="914400" marR="0" rtl="0" algn="l">
              <a:spcBef>
                <a:spcPts val="560"/>
              </a:spcBef>
              <a:spcAft>
                <a:spcPts val="0"/>
              </a:spcAft>
              <a:buClr>
                <a:schemeClr val="lt1"/>
              </a:buClr>
              <a:buSzPts val="2800"/>
              <a:buFont typeface="DM Sans"/>
              <a:buChar char="–"/>
              <a:defRPr i="0" sz="2800" u="none" cap="none" strike="noStrike">
                <a:solidFill>
                  <a:schemeClr val="lt1"/>
                </a:solidFill>
                <a:latin typeface="DM Sans"/>
                <a:ea typeface="DM Sans"/>
                <a:cs typeface="DM Sans"/>
                <a:sym typeface="DM Sans"/>
              </a:defRPr>
            </a:lvl2pPr>
            <a:lvl3pPr indent="-381000" lvl="2" marL="1371600" marR="0" rtl="0" algn="l">
              <a:spcBef>
                <a:spcPts val="480"/>
              </a:spcBef>
              <a:spcAft>
                <a:spcPts val="0"/>
              </a:spcAft>
              <a:buClr>
                <a:schemeClr val="lt1"/>
              </a:buClr>
              <a:buSzPts val="2400"/>
              <a:buFont typeface="DM Sans"/>
              <a:buChar char="•"/>
              <a:defRPr i="0" sz="2400" u="none" cap="none" strike="noStrike">
                <a:solidFill>
                  <a:schemeClr val="lt1"/>
                </a:solidFill>
                <a:latin typeface="DM Sans"/>
                <a:ea typeface="DM Sans"/>
                <a:cs typeface="DM Sans"/>
                <a:sym typeface="DM Sans"/>
              </a:defRPr>
            </a:lvl3pPr>
            <a:lvl4pPr indent="-355600" lvl="3" marL="1828800" marR="0" rtl="0" algn="l">
              <a:spcBef>
                <a:spcPts val="400"/>
              </a:spcBef>
              <a:spcAft>
                <a:spcPts val="0"/>
              </a:spcAft>
              <a:buClr>
                <a:schemeClr val="lt1"/>
              </a:buClr>
              <a:buSzPts val="2000"/>
              <a:buFont typeface="DM Sans"/>
              <a:buChar char="–"/>
              <a:defRPr i="0" sz="2000" u="none" cap="none" strike="noStrike">
                <a:solidFill>
                  <a:schemeClr val="lt1"/>
                </a:solidFill>
                <a:latin typeface="DM Sans"/>
                <a:ea typeface="DM Sans"/>
                <a:cs typeface="DM Sans"/>
                <a:sym typeface="DM Sans"/>
              </a:defRPr>
            </a:lvl4pPr>
            <a:lvl5pPr indent="-355600" lvl="4" marL="2286000" marR="0" rtl="0" algn="l">
              <a:spcBef>
                <a:spcPts val="400"/>
              </a:spcBef>
              <a:spcAft>
                <a:spcPts val="0"/>
              </a:spcAft>
              <a:buClr>
                <a:schemeClr val="lt1"/>
              </a:buClr>
              <a:buSzPts val="2000"/>
              <a:buFont typeface="DM Sans"/>
              <a:buChar char="»"/>
              <a:defRPr i="0" sz="2000" u="none" cap="none" strike="noStrike">
                <a:solidFill>
                  <a:schemeClr val="lt1"/>
                </a:solidFill>
                <a:latin typeface="DM Sans"/>
                <a:ea typeface="DM Sans"/>
                <a:cs typeface="DM Sans"/>
                <a:sym typeface="DM Sans"/>
              </a:defRPr>
            </a:lvl5pPr>
            <a:lvl6pPr indent="-355600" lvl="5" marL="2743200" marR="0" rtl="0" algn="l">
              <a:spcBef>
                <a:spcPts val="400"/>
              </a:spcBef>
              <a:spcAft>
                <a:spcPts val="0"/>
              </a:spcAft>
              <a:buClr>
                <a:schemeClr val="lt1"/>
              </a:buClr>
              <a:buSzPts val="2000"/>
              <a:buFont typeface="DM Sans"/>
              <a:buChar char="•"/>
              <a:defRPr i="0" sz="2000" u="none" cap="none" strike="noStrike">
                <a:solidFill>
                  <a:schemeClr val="lt1"/>
                </a:solidFill>
                <a:latin typeface="DM Sans"/>
                <a:ea typeface="DM Sans"/>
                <a:cs typeface="DM Sans"/>
                <a:sym typeface="DM Sans"/>
              </a:defRPr>
            </a:lvl6pPr>
            <a:lvl7pPr indent="-355600" lvl="6" marL="3200400" marR="0" rtl="0" algn="l">
              <a:spcBef>
                <a:spcPts val="400"/>
              </a:spcBef>
              <a:spcAft>
                <a:spcPts val="0"/>
              </a:spcAft>
              <a:buClr>
                <a:schemeClr val="lt1"/>
              </a:buClr>
              <a:buSzPts val="2000"/>
              <a:buFont typeface="DM Sans"/>
              <a:buChar char="•"/>
              <a:defRPr i="0" sz="2000" u="none" cap="none" strike="noStrike">
                <a:solidFill>
                  <a:schemeClr val="lt1"/>
                </a:solidFill>
                <a:latin typeface="DM Sans"/>
                <a:ea typeface="DM Sans"/>
                <a:cs typeface="DM Sans"/>
                <a:sym typeface="DM Sans"/>
              </a:defRPr>
            </a:lvl7pPr>
            <a:lvl8pPr indent="-355600" lvl="7" marL="3657600" marR="0" rtl="0" algn="l">
              <a:spcBef>
                <a:spcPts val="400"/>
              </a:spcBef>
              <a:spcAft>
                <a:spcPts val="0"/>
              </a:spcAft>
              <a:buClr>
                <a:schemeClr val="lt1"/>
              </a:buClr>
              <a:buSzPts val="2000"/>
              <a:buFont typeface="DM Sans"/>
              <a:buChar char="•"/>
              <a:defRPr i="0" sz="2000" u="none" cap="none" strike="noStrike">
                <a:solidFill>
                  <a:schemeClr val="lt1"/>
                </a:solidFill>
                <a:latin typeface="DM Sans"/>
                <a:ea typeface="DM Sans"/>
                <a:cs typeface="DM Sans"/>
                <a:sym typeface="DM Sans"/>
              </a:defRPr>
            </a:lvl8pPr>
            <a:lvl9pPr indent="-355600" lvl="8" marL="4114800" marR="0" rtl="0" algn="l">
              <a:spcBef>
                <a:spcPts val="400"/>
              </a:spcBef>
              <a:spcAft>
                <a:spcPts val="0"/>
              </a:spcAft>
              <a:buClr>
                <a:schemeClr val="lt1"/>
              </a:buClr>
              <a:buSzPts val="2000"/>
              <a:buFont typeface="DM Sans"/>
              <a:buChar char="•"/>
              <a:defRPr i="0" sz="2000" u="none" cap="none" strike="noStrike">
                <a:solidFill>
                  <a:schemeClr val="lt1"/>
                </a:solidFill>
                <a:latin typeface="DM Sans"/>
                <a:ea typeface="DM Sans"/>
                <a:cs typeface="DM Sans"/>
                <a:sym typeface="DM Sans"/>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6.png"/><Relationship Id="rId4" Type="http://schemas.openxmlformats.org/officeDocument/2006/relationships/image" Target="../media/image9.png"/><Relationship Id="rId5"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1.png"/><Relationship Id="rId4" Type="http://schemas.openxmlformats.org/officeDocument/2006/relationships/image" Target="../media/image7.png"/><Relationship Id="rId5"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8.png"/><Relationship Id="rId4" Type="http://schemas.openxmlformats.org/officeDocument/2006/relationships/image" Target="../media/image47.png"/><Relationship Id="rId9" Type="http://schemas.openxmlformats.org/officeDocument/2006/relationships/image" Target="../media/image35.png"/><Relationship Id="rId5" Type="http://schemas.openxmlformats.org/officeDocument/2006/relationships/image" Target="../media/image31.png"/><Relationship Id="rId6" Type="http://schemas.openxmlformats.org/officeDocument/2006/relationships/image" Target="../media/image2.png"/><Relationship Id="rId7" Type="http://schemas.openxmlformats.org/officeDocument/2006/relationships/image" Target="../media/image46.png"/><Relationship Id="rId8" Type="http://schemas.openxmlformats.org/officeDocument/2006/relationships/image" Target="../media/image3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40" Type="http://schemas.openxmlformats.org/officeDocument/2006/relationships/image" Target="../media/image56.png"/><Relationship Id="rId20" Type="http://schemas.openxmlformats.org/officeDocument/2006/relationships/image" Target="../media/image49.png"/><Relationship Id="rId41" Type="http://schemas.openxmlformats.org/officeDocument/2006/relationships/image" Target="../media/image48.png"/><Relationship Id="rId22" Type="http://schemas.openxmlformats.org/officeDocument/2006/relationships/image" Target="../media/image36.png"/><Relationship Id="rId21" Type="http://schemas.openxmlformats.org/officeDocument/2006/relationships/image" Target="../media/image29.png"/><Relationship Id="rId24" Type="http://schemas.openxmlformats.org/officeDocument/2006/relationships/image" Target="../media/image52.png"/><Relationship Id="rId23" Type="http://schemas.openxmlformats.org/officeDocument/2006/relationships/image" Target="../media/image30.png"/><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png"/><Relationship Id="rId4" Type="http://schemas.openxmlformats.org/officeDocument/2006/relationships/image" Target="../media/image3.png"/><Relationship Id="rId9" Type="http://schemas.openxmlformats.org/officeDocument/2006/relationships/image" Target="../media/image18.png"/><Relationship Id="rId26" Type="http://schemas.openxmlformats.org/officeDocument/2006/relationships/image" Target="../media/image32.png"/><Relationship Id="rId25" Type="http://schemas.openxmlformats.org/officeDocument/2006/relationships/image" Target="../media/image24.png"/><Relationship Id="rId28" Type="http://schemas.openxmlformats.org/officeDocument/2006/relationships/image" Target="../media/image54.png"/><Relationship Id="rId27" Type="http://schemas.openxmlformats.org/officeDocument/2006/relationships/image" Target="../media/image51.png"/><Relationship Id="rId5" Type="http://schemas.openxmlformats.org/officeDocument/2006/relationships/image" Target="../media/image5.png"/><Relationship Id="rId6" Type="http://schemas.openxmlformats.org/officeDocument/2006/relationships/image" Target="../media/image10.png"/><Relationship Id="rId29" Type="http://schemas.openxmlformats.org/officeDocument/2006/relationships/image" Target="../media/image38.png"/><Relationship Id="rId7" Type="http://schemas.openxmlformats.org/officeDocument/2006/relationships/image" Target="../media/image28.png"/><Relationship Id="rId8" Type="http://schemas.openxmlformats.org/officeDocument/2006/relationships/image" Target="../media/image42.png"/><Relationship Id="rId31" Type="http://schemas.openxmlformats.org/officeDocument/2006/relationships/image" Target="../media/image33.png"/><Relationship Id="rId30" Type="http://schemas.openxmlformats.org/officeDocument/2006/relationships/image" Target="../media/image37.png"/><Relationship Id="rId11" Type="http://schemas.openxmlformats.org/officeDocument/2006/relationships/image" Target="../media/image22.png"/><Relationship Id="rId33" Type="http://schemas.openxmlformats.org/officeDocument/2006/relationships/image" Target="../media/image39.png"/><Relationship Id="rId10" Type="http://schemas.openxmlformats.org/officeDocument/2006/relationships/image" Target="../media/image14.png"/><Relationship Id="rId32" Type="http://schemas.openxmlformats.org/officeDocument/2006/relationships/image" Target="../media/image50.png"/><Relationship Id="rId13" Type="http://schemas.openxmlformats.org/officeDocument/2006/relationships/image" Target="../media/image16.png"/><Relationship Id="rId35" Type="http://schemas.openxmlformats.org/officeDocument/2006/relationships/image" Target="../media/image44.png"/><Relationship Id="rId12" Type="http://schemas.openxmlformats.org/officeDocument/2006/relationships/image" Target="../media/image25.png"/><Relationship Id="rId34" Type="http://schemas.openxmlformats.org/officeDocument/2006/relationships/image" Target="../media/image53.png"/><Relationship Id="rId15" Type="http://schemas.openxmlformats.org/officeDocument/2006/relationships/image" Target="../media/image15.png"/><Relationship Id="rId37" Type="http://schemas.openxmlformats.org/officeDocument/2006/relationships/image" Target="../media/image57.png"/><Relationship Id="rId14" Type="http://schemas.openxmlformats.org/officeDocument/2006/relationships/image" Target="../media/image19.png"/><Relationship Id="rId36" Type="http://schemas.openxmlformats.org/officeDocument/2006/relationships/image" Target="../media/image43.png"/><Relationship Id="rId17" Type="http://schemas.openxmlformats.org/officeDocument/2006/relationships/image" Target="../media/image17.png"/><Relationship Id="rId39" Type="http://schemas.openxmlformats.org/officeDocument/2006/relationships/image" Target="../media/image45.png"/><Relationship Id="rId16" Type="http://schemas.openxmlformats.org/officeDocument/2006/relationships/image" Target="../media/image20.png"/><Relationship Id="rId38" Type="http://schemas.openxmlformats.org/officeDocument/2006/relationships/image" Target="../media/image41.png"/><Relationship Id="rId19" Type="http://schemas.openxmlformats.org/officeDocument/2006/relationships/image" Target="../media/image26.png"/><Relationship Id="rId18" Type="http://schemas.openxmlformats.org/officeDocument/2006/relationships/image" Target="../media/image2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F1F1F"/>
        </a:solidFill>
      </p:bgPr>
    </p:bg>
    <p:spTree>
      <p:nvGrpSpPr>
        <p:cNvPr id="32" name="Shape 32"/>
        <p:cNvGrpSpPr/>
        <p:nvPr/>
      </p:nvGrpSpPr>
      <p:grpSpPr>
        <a:xfrm>
          <a:off x="0" y="0"/>
          <a:ext cx="0" cy="0"/>
          <a:chOff x="0" y="0"/>
          <a:chExt cx="0" cy="0"/>
        </a:xfrm>
      </p:grpSpPr>
      <p:sp>
        <p:nvSpPr>
          <p:cNvPr id="33" name="Google Shape;33;p7"/>
          <p:cNvSpPr txBox="1"/>
          <p:nvPr/>
        </p:nvSpPr>
        <p:spPr>
          <a:xfrm>
            <a:off x="933450" y="7571810"/>
            <a:ext cx="13724400" cy="2154900"/>
          </a:xfrm>
          <a:prstGeom prst="rect">
            <a:avLst/>
          </a:prstGeom>
          <a:noFill/>
          <a:ln>
            <a:noFill/>
          </a:ln>
        </p:spPr>
        <p:txBody>
          <a:bodyPr anchorCtr="0" anchor="t" bIns="0" lIns="0" spcFirstLastPara="1" rIns="0" wrap="square" tIns="0">
            <a:spAutoFit/>
          </a:bodyPr>
          <a:lstStyle/>
          <a:p>
            <a:pPr indent="0" lvl="0" marL="0" marR="0" rtl="0" algn="l">
              <a:lnSpc>
                <a:spcPct val="70000"/>
              </a:lnSpc>
              <a:spcBef>
                <a:spcPts val="0"/>
              </a:spcBef>
              <a:spcAft>
                <a:spcPts val="0"/>
              </a:spcAft>
              <a:buNone/>
            </a:pPr>
            <a:r>
              <a:rPr b="0" i="0" lang="en-US" sz="20000" u="none" cap="none" strike="noStrike">
                <a:solidFill>
                  <a:srgbClr val="FFFFFF"/>
                </a:solidFill>
                <a:latin typeface="DM Serif Display"/>
                <a:ea typeface="DM Serif Display"/>
                <a:cs typeface="DM Serif Display"/>
                <a:sym typeface="DM Serif Display"/>
              </a:rPr>
              <a:t>Minimalist</a:t>
            </a:r>
            <a:endParaRPr/>
          </a:p>
        </p:txBody>
      </p:sp>
      <p:sp>
        <p:nvSpPr>
          <p:cNvPr id="34" name="Google Shape;34;p7"/>
          <p:cNvSpPr txBox="1"/>
          <p:nvPr/>
        </p:nvSpPr>
        <p:spPr>
          <a:xfrm>
            <a:off x="1028700" y="6690430"/>
            <a:ext cx="5728091" cy="362585"/>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3200" u="none" cap="none" strike="noStrike">
                <a:solidFill>
                  <a:srgbClr val="FFFFFF"/>
                </a:solidFill>
                <a:latin typeface="DM Serif Display"/>
                <a:ea typeface="DM Serif Display"/>
                <a:cs typeface="DM Serif Display"/>
                <a:sym typeface="DM Serif Display"/>
              </a:rPr>
              <a:t>Professional Slides</a:t>
            </a:r>
            <a:endParaRPr/>
          </a:p>
        </p:txBody>
      </p:sp>
      <p:sp>
        <p:nvSpPr>
          <p:cNvPr id="35" name="Google Shape;35;p7"/>
          <p:cNvSpPr txBox="1"/>
          <p:nvPr/>
        </p:nvSpPr>
        <p:spPr>
          <a:xfrm>
            <a:off x="1028700" y="434774"/>
            <a:ext cx="5728091" cy="230505"/>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2100" u="none" cap="none" strike="noStrike">
                <a:solidFill>
                  <a:srgbClr val="FFFFFF"/>
                </a:solidFill>
                <a:latin typeface="DM Serif Display"/>
                <a:ea typeface="DM Serif Display"/>
                <a:cs typeface="DM Serif Display"/>
                <a:sym typeface="DM Serif Display"/>
              </a:rPr>
              <a:t>SlidesCarnival</a:t>
            </a:r>
            <a:endParaRPr/>
          </a:p>
        </p:txBody>
      </p:sp>
      <p:sp>
        <p:nvSpPr>
          <p:cNvPr id="36" name="Google Shape;36;p7"/>
          <p:cNvSpPr txBox="1"/>
          <p:nvPr/>
        </p:nvSpPr>
        <p:spPr>
          <a:xfrm>
            <a:off x="11531209" y="434774"/>
            <a:ext cx="5728091" cy="230505"/>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2100" u="none" cap="none" strike="noStrike">
                <a:solidFill>
                  <a:srgbClr val="FFFFFF"/>
                </a:solidFill>
                <a:latin typeface="DM Serif Display"/>
                <a:ea typeface="DM Serif Display"/>
                <a:cs typeface="DM Serif Display"/>
                <a:sym typeface="DM Serif Display"/>
              </a:rPr>
              <a:t>August 19, 2024</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F1F1F"/>
        </a:solidFill>
      </p:bgPr>
    </p:bg>
    <p:spTree>
      <p:nvGrpSpPr>
        <p:cNvPr id="108" name="Shape 108"/>
        <p:cNvGrpSpPr/>
        <p:nvPr/>
      </p:nvGrpSpPr>
      <p:grpSpPr>
        <a:xfrm>
          <a:off x="0" y="0"/>
          <a:ext cx="0" cy="0"/>
          <a:chOff x="0" y="0"/>
          <a:chExt cx="0" cy="0"/>
        </a:xfrm>
      </p:grpSpPr>
      <p:pic>
        <p:nvPicPr>
          <p:cNvPr id="109" name="Google Shape;109;p16"/>
          <p:cNvPicPr preferRelativeResize="0"/>
          <p:nvPr/>
        </p:nvPicPr>
        <p:blipFill>
          <a:blip r:embed="rId3">
            <a:alphaModFix/>
          </a:blip>
          <a:stretch>
            <a:fillRect/>
          </a:stretch>
        </p:blipFill>
        <p:spPr>
          <a:xfrm>
            <a:off x="1033300" y="3004035"/>
            <a:ext cx="5102101" cy="5102101"/>
          </a:xfrm>
          <a:prstGeom prst="rect">
            <a:avLst/>
          </a:prstGeom>
          <a:noFill/>
          <a:ln>
            <a:noFill/>
          </a:ln>
        </p:spPr>
      </p:pic>
      <p:sp>
        <p:nvSpPr>
          <p:cNvPr id="110" name="Google Shape;110;p16"/>
          <p:cNvSpPr txBox="1"/>
          <p:nvPr/>
        </p:nvSpPr>
        <p:spPr>
          <a:xfrm>
            <a:off x="1028700" y="1357809"/>
            <a:ext cx="7067700" cy="775800"/>
          </a:xfrm>
          <a:prstGeom prst="rect">
            <a:avLst/>
          </a:prstGeom>
          <a:noFill/>
          <a:ln>
            <a:noFill/>
          </a:ln>
        </p:spPr>
        <p:txBody>
          <a:bodyPr anchorCtr="0" anchor="t" bIns="0" lIns="0" spcFirstLastPara="1" rIns="0" wrap="square" tIns="0">
            <a:spAutoFit/>
          </a:bodyPr>
          <a:lstStyle/>
          <a:p>
            <a:pPr indent="0" lvl="0" marL="0" marR="0" rtl="0" algn="l">
              <a:lnSpc>
                <a:spcPct val="70000"/>
              </a:lnSpc>
              <a:spcBef>
                <a:spcPts val="0"/>
              </a:spcBef>
              <a:spcAft>
                <a:spcPts val="0"/>
              </a:spcAft>
              <a:buNone/>
            </a:pPr>
            <a:r>
              <a:rPr b="0" i="0" lang="en-US" sz="7200" u="none" cap="none" strike="noStrike">
                <a:solidFill>
                  <a:srgbClr val="FFFFFF"/>
                </a:solidFill>
                <a:latin typeface="DM Serif Display"/>
                <a:ea typeface="DM Serif Display"/>
                <a:cs typeface="DM Serif Display"/>
                <a:sym typeface="DM Serif Display"/>
              </a:rPr>
              <a:t>Meet the Team</a:t>
            </a:r>
            <a:endParaRPr/>
          </a:p>
        </p:txBody>
      </p:sp>
      <p:sp>
        <p:nvSpPr>
          <p:cNvPr id="111" name="Google Shape;111;p16"/>
          <p:cNvSpPr txBox="1"/>
          <p:nvPr/>
        </p:nvSpPr>
        <p:spPr>
          <a:xfrm>
            <a:off x="1033302" y="8502015"/>
            <a:ext cx="3970500" cy="4419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None/>
            </a:pPr>
            <a:r>
              <a:rPr b="0" i="0" lang="en-US" sz="3600" u="none" cap="none" strike="noStrike">
                <a:solidFill>
                  <a:srgbClr val="FFFFFF"/>
                </a:solidFill>
                <a:latin typeface="DM Serif Display"/>
                <a:ea typeface="DM Serif Display"/>
                <a:cs typeface="DM Serif Display"/>
                <a:sym typeface="DM Serif Display"/>
              </a:rPr>
              <a:t>John Doe</a:t>
            </a:r>
            <a:endParaRPr/>
          </a:p>
        </p:txBody>
      </p:sp>
      <p:pic>
        <p:nvPicPr>
          <p:cNvPr id="112" name="Google Shape;112;p16"/>
          <p:cNvPicPr preferRelativeResize="0"/>
          <p:nvPr/>
        </p:nvPicPr>
        <p:blipFill>
          <a:blip r:embed="rId4">
            <a:alphaModFix/>
          </a:blip>
          <a:stretch>
            <a:fillRect/>
          </a:stretch>
        </p:blipFill>
        <p:spPr>
          <a:xfrm>
            <a:off x="6592950" y="3004025"/>
            <a:ext cx="5102126" cy="5114822"/>
          </a:xfrm>
          <a:prstGeom prst="rect">
            <a:avLst/>
          </a:prstGeom>
          <a:noFill/>
          <a:ln>
            <a:noFill/>
          </a:ln>
        </p:spPr>
      </p:pic>
      <p:pic>
        <p:nvPicPr>
          <p:cNvPr id="113" name="Google Shape;113;p16"/>
          <p:cNvPicPr preferRelativeResize="0"/>
          <p:nvPr/>
        </p:nvPicPr>
        <p:blipFill>
          <a:blip r:embed="rId5">
            <a:alphaModFix/>
          </a:blip>
          <a:stretch>
            <a:fillRect/>
          </a:stretch>
        </p:blipFill>
        <p:spPr>
          <a:xfrm>
            <a:off x="12152625" y="3004025"/>
            <a:ext cx="5102100" cy="5114795"/>
          </a:xfrm>
          <a:prstGeom prst="rect">
            <a:avLst/>
          </a:prstGeom>
          <a:noFill/>
          <a:ln>
            <a:noFill/>
          </a:ln>
        </p:spPr>
      </p:pic>
      <p:sp>
        <p:nvSpPr>
          <p:cNvPr id="114" name="Google Shape;114;p16"/>
          <p:cNvSpPr txBox="1"/>
          <p:nvPr/>
        </p:nvSpPr>
        <p:spPr>
          <a:xfrm>
            <a:off x="1028700" y="8934450"/>
            <a:ext cx="3970500" cy="3240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FFFF"/>
                </a:solidFill>
                <a:latin typeface="DM Sans"/>
                <a:ea typeface="DM Sans"/>
                <a:cs typeface="DM Sans"/>
                <a:sym typeface="DM Sans"/>
              </a:rPr>
              <a:t>position</a:t>
            </a:r>
            <a:endParaRPr/>
          </a:p>
        </p:txBody>
      </p:sp>
      <p:sp>
        <p:nvSpPr>
          <p:cNvPr id="115" name="Google Shape;115;p16"/>
          <p:cNvSpPr txBox="1"/>
          <p:nvPr/>
        </p:nvSpPr>
        <p:spPr>
          <a:xfrm>
            <a:off x="1028700" y="434774"/>
            <a:ext cx="5728091" cy="230505"/>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2100" u="none" cap="none" strike="noStrike">
                <a:solidFill>
                  <a:srgbClr val="FFFFFF"/>
                </a:solidFill>
                <a:latin typeface="DM Serif Display"/>
                <a:ea typeface="DM Serif Display"/>
                <a:cs typeface="DM Serif Display"/>
                <a:sym typeface="DM Serif Display"/>
              </a:rPr>
              <a:t>SlidesCarnival</a:t>
            </a:r>
            <a:endParaRPr/>
          </a:p>
        </p:txBody>
      </p:sp>
      <p:sp>
        <p:nvSpPr>
          <p:cNvPr id="116" name="Google Shape;116;p16"/>
          <p:cNvSpPr txBox="1"/>
          <p:nvPr/>
        </p:nvSpPr>
        <p:spPr>
          <a:xfrm>
            <a:off x="11531209" y="434774"/>
            <a:ext cx="5728091" cy="230505"/>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2100" u="none" cap="none" strike="noStrike">
                <a:solidFill>
                  <a:srgbClr val="FFFFFF"/>
                </a:solidFill>
                <a:latin typeface="DM Serif Display"/>
                <a:ea typeface="DM Serif Display"/>
                <a:cs typeface="DM Serif Display"/>
                <a:sym typeface="DM Serif Display"/>
              </a:rPr>
              <a:t>August 19, 2024</a:t>
            </a:r>
            <a:endParaRPr/>
          </a:p>
        </p:txBody>
      </p:sp>
      <p:sp>
        <p:nvSpPr>
          <p:cNvPr id="117" name="Google Shape;117;p16"/>
          <p:cNvSpPr txBox="1"/>
          <p:nvPr/>
        </p:nvSpPr>
        <p:spPr>
          <a:xfrm>
            <a:off x="6592941" y="8502015"/>
            <a:ext cx="3970500" cy="4419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None/>
            </a:pPr>
            <a:r>
              <a:rPr b="0" i="0" lang="en-US" sz="3600" u="none" cap="none" strike="noStrike">
                <a:solidFill>
                  <a:srgbClr val="FFFFFF"/>
                </a:solidFill>
                <a:latin typeface="DM Serif Display"/>
                <a:ea typeface="DM Serif Display"/>
                <a:cs typeface="DM Serif Display"/>
                <a:sym typeface="DM Serif Display"/>
              </a:rPr>
              <a:t>Jane Doe</a:t>
            </a:r>
            <a:endParaRPr/>
          </a:p>
        </p:txBody>
      </p:sp>
      <p:sp>
        <p:nvSpPr>
          <p:cNvPr id="118" name="Google Shape;118;p16"/>
          <p:cNvSpPr txBox="1"/>
          <p:nvPr/>
        </p:nvSpPr>
        <p:spPr>
          <a:xfrm>
            <a:off x="6588339" y="8934450"/>
            <a:ext cx="3970500" cy="3240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FFFF"/>
                </a:solidFill>
                <a:latin typeface="DM Sans"/>
                <a:ea typeface="DM Sans"/>
                <a:cs typeface="DM Sans"/>
                <a:sym typeface="DM Sans"/>
              </a:rPr>
              <a:t>position</a:t>
            </a:r>
            <a:endParaRPr/>
          </a:p>
        </p:txBody>
      </p:sp>
      <p:sp>
        <p:nvSpPr>
          <p:cNvPr id="119" name="Google Shape;119;p16"/>
          <p:cNvSpPr txBox="1"/>
          <p:nvPr/>
        </p:nvSpPr>
        <p:spPr>
          <a:xfrm>
            <a:off x="12161784" y="8502015"/>
            <a:ext cx="3970500" cy="4419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None/>
            </a:pPr>
            <a:r>
              <a:rPr b="0" i="0" lang="en-US" sz="3600" u="none" cap="none" strike="noStrike">
                <a:solidFill>
                  <a:srgbClr val="FFFFFF"/>
                </a:solidFill>
                <a:latin typeface="DM Serif Display"/>
                <a:ea typeface="DM Serif Display"/>
                <a:cs typeface="DM Serif Display"/>
                <a:sym typeface="DM Serif Display"/>
              </a:rPr>
              <a:t>John Doe</a:t>
            </a:r>
            <a:endParaRPr/>
          </a:p>
        </p:txBody>
      </p:sp>
      <p:sp>
        <p:nvSpPr>
          <p:cNvPr id="120" name="Google Shape;120;p16"/>
          <p:cNvSpPr txBox="1"/>
          <p:nvPr/>
        </p:nvSpPr>
        <p:spPr>
          <a:xfrm>
            <a:off x="12157182" y="8934450"/>
            <a:ext cx="3970500" cy="3240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FFFF"/>
                </a:solidFill>
                <a:latin typeface="DM Sans"/>
                <a:ea typeface="DM Sans"/>
                <a:cs typeface="DM Sans"/>
                <a:sym typeface="DM Sans"/>
              </a:rPr>
              <a:t>position</a:t>
            </a:r>
            <a:endParaRP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F1F1F"/>
        </a:solidFill>
      </p:bgPr>
    </p:bg>
    <p:spTree>
      <p:nvGrpSpPr>
        <p:cNvPr id="124" name="Shape 124"/>
        <p:cNvGrpSpPr/>
        <p:nvPr/>
      </p:nvGrpSpPr>
      <p:grpSpPr>
        <a:xfrm>
          <a:off x="0" y="0"/>
          <a:ext cx="0" cy="0"/>
          <a:chOff x="0" y="0"/>
          <a:chExt cx="0" cy="0"/>
        </a:xfrm>
      </p:grpSpPr>
      <p:sp>
        <p:nvSpPr>
          <p:cNvPr id="125" name="Google Shape;125;p17"/>
          <p:cNvSpPr txBox="1"/>
          <p:nvPr/>
        </p:nvSpPr>
        <p:spPr>
          <a:xfrm>
            <a:off x="1800433" y="4601528"/>
            <a:ext cx="14687100" cy="1551600"/>
          </a:xfrm>
          <a:prstGeom prst="rect">
            <a:avLst/>
          </a:prstGeom>
          <a:noFill/>
          <a:ln>
            <a:noFill/>
          </a:ln>
        </p:spPr>
        <p:txBody>
          <a:bodyPr anchorCtr="0" anchor="t" bIns="0" lIns="0" spcFirstLastPara="1" rIns="0" wrap="square" tIns="0">
            <a:spAutoFit/>
          </a:bodyPr>
          <a:lstStyle/>
          <a:p>
            <a:pPr indent="0" lvl="0" marL="0" marR="0" rtl="0" algn="ctr">
              <a:lnSpc>
                <a:spcPct val="70000"/>
              </a:lnSpc>
              <a:spcBef>
                <a:spcPts val="0"/>
              </a:spcBef>
              <a:spcAft>
                <a:spcPts val="0"/>
              </a:spcAft>
              <a:buNone/>
            </a:pPr>
            <a:r>
              <a:rPr b="0" i="0" lang="en-US" sz="14400" u="none" cap="none" strike="noStrike">
                <a:solidFill>
                  <a:srgbClr val="FFFFFF"/>
                </a:solidFill>
                <a:latin typeface="DM Serif Display"/>
                <a:ea typeface="DM Serif Display"/>
                <a:cs typeface="DM Serif Display"/>
                <a:sym typeface="DM Serif Display"/>
              </a:rPr>
              <a:t>Our Projects</a:t>
            </a:r>
            <a:endParaRPr/>
          </a:p>
        </p:txBody>
      </p:sp>
      <p:sp>
        <p:nvSpPr>
          <p:cNvPr id="126" name="Google Shape;126;p17"/>
          <p:cNvSpPr txBox="1"/>
          <p:nvPr/>
        </p:nvSpPr>
        <p:spPr>
          <a:xfrm>
            <a:off x="1028700" y="434774"/>
            <a:ext cx="5728091" cy="230505"/>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2100" u="none" cap="none" strike="noStrike">
                <a:solidFill>
                  <a:srgbClr val="FFFFFF"/>
                </a:solidFill>
                <a:latin typeface="DM Serif Display"/>
                <a:ea typeface="DM Serif Display"/>
                <a:cs typeface="DM Serif Display"/>
                <a:sym typeface="DM Serif Display"/>
              </a:rPr>
              <a:t>SlidesCarnival</a:t>
            </a:r>
            <a:endParaRPr/>
          </a:p>
        </p:txBody>
      </p:sp>
      <p:sp>
        <p:nvSpPr>
          <p:cNvPr id="127" name="Google Shape;127;p17"/>
          <p:cNvSpPr txBox="1"/>
          <p:nvPr/>
        </p:nvSpPr>
        <p:spPr>
          <a:xfrm>
            <a:off x="11531209" y="434774"/>
            <a:ext cx="5728091" cy="230505"/>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2100" u="none" cap="none" strike="noStrike">
                <a:solidFill>
                  <a:srgbClr val="FFFFFF"/>
                </a:solidFill>
                <a:latin typeface="DM Serif Display"/>
                <a:ea typeface="DM Serif Display"/>
                <a:cs typeface="DM Serif Display"/>
                <a:sym typeface="DM Serif Display"/>
              </a:rPr>
              <a:t>August 19, 2024</a:t>
            </a:r>
            <a:endParaRPr/>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F1F1F"/>
        </a:solidFill>
      </p:bgPr>
    </p:bg>
    <p:spTree>
      <p:nvGrpSpPr>
        <p:cNvPr id="131" name="Shape 131"/>
        <p:cNvGrpSpPr/>
        <p:nvPr/>
      </p:nvGrpSpPr>
      <p:grpSpPr>
        <a:xfrm>
          <a:off x="0" y="0"/>
          <a:ext cx="0" cy="0"/>
          <a:chOff x="0" y="0"/>
          <a:chExt cx="0" cy="0"/>
        </a:xfrm>
      </p:grpSpPr>
      <p:pic>
        <p:nvPicPr>
          <p:cNvPr id="132" name="Google Shape;132;p18"/>
          <p:cNvPicPr preferRelativeResize="0"/>
          <p:nvPr/>
        </p:nvPicPr>
        <p:blipFill>
          <a:blip r:embed="rId3">
            <a:alphaModFix/>
          </a:blip>
          <a:stretch>
            <a:fillRect/>
          </a:stretch>
        </p:blipFill>
        <p:spPr>
          <a:xfrm>
            <a:off x="1034597" y="1028700"/>
            <a:ext cx="5102126" cy="7069380"/>
          </a:xfrm>
          <a:prstGeom prst="rect">
            <a:avLst/>
          </a:prstGeom>
          <a:noFill/>
          <a:ln>
            <a:noFill/>
          </a:ln>
        </p:spPr>
      </p:pic>
      <p:pic>
        <p:nvPicPr>
          <p:cNvPr id="133" name="Google Shape;133;p18"/>
          <p:cNvPicPr preferRelativeResize="0"/>
          <p:nvPr/>
        </p:nvPicPr>
        <p:blipFill>
          <a:blip r:embed="rId4">
            <a:alphaModFix/>
          </a:blip>
          <a:stretch>
            <a:fillRect/>
          </a:stretch>
        </p:blipFill>
        <p:spPr>
          <a:xfrm>
            <a:off x="6592947" y="1028700"/>
            <a:ext cx="5102126" cy="7069380"/>
          </a:xfrm>
          <a:prstGeom prst="rect">
            <a:avLst/>
          </a:prstGeom>
          <a:noFill/>
          <a:ln>
            <a:noFill/>
          </a:ln>
        </p:spPr>
      </p:pic>
      <p:pic>
        <p:nvPicPr>
          <p:cNvPr id="134" name="Google Shape;134;p18"/>
          <p:cNvPicPr preferRelativeResize="0"/>
          <p:nvPr/>
        </p:nvPicPr>
        <p:blipFill>
          <a:blip r:embed="rId5">
            <a:alphaModFix/>
          </a:blip>
          <a:stretch>
            <a:fillRect/>
          </a:stretch>
        </p:blipFill>
        <p:spPr>
          <a:xfrm>
            <a:off x="12171303" y="1028700"/>
            <a:ext cx="5102126" cy="7069380"/>
          </a:xfrm>
          <a:prstGeom prst="rect">
            <a:avLst/>
          </a:prstGeom>
          <a:noFill/>
          <a:ln>
            <a:noFill/>
          </a:ln>
        </p:spPr>
      </p:pic>
      <p:sp>
        <p:nvSpPr>
          <p:cNvPr id="135" name="Google Shape;135;p18"/>
          <p:cNvSpPr txBox="1"/>
          <p:nvPr/>
        </p:nvSpPr>
        <p:spPr>
          <a:xfrm>
            <a:off x="1028700" y="434774"/>
            <a:ext cx="5728091" cy="230505"/>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2100" u="none" cap="none" strike="noStrike">
                <a:solidFill>
                  <a:srgbClr val="FFFFFF"/>
                </a:solidFill>
                <a:latin typeface="DM Serif Display"/>
                <a:ea typeface="DM Serif Display"/>
                <a:cs typeface="DM Serif Display"/>
                <a:sym typeface="DM Serif Display"/>
              </a:rPr>
              <a:t>SlidesCarnival</a:t>
            </a:r>
            <a:endParaRPr/>
          </a:p>
        </p:txBody>
      </p:sp>
      <p:sp>
        <p:nvSpPr>
          <p:cNvPr id="136" name="Google Shape;136;p18"/>
          <p:cNvSpPr txBox="1"/>
          <p:nvPr/>
        </p:nvSpPr>
        <p:spPr>
          <a:xfrm>
            <a:off x="11531209" y="434774"/>
            <a:ext cx="5728091" cy="230505"/>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2100" u="none" cap="none" strike="noStrike">
                <a:solidFill>
                  <a:srgbClr val="FFFFFF"/>
                </a:solidFill>
                <a:latin typeface="DM Serif Display"/>
                <a:ea typeface="DM Serif Display"/>
                <a:cs typeface="DM Serif Display"/>
                <a:sym typeface="DM Serif Display"/>
              </a:rPr>
              <a:t>August 19, 2024</a:t>
            </a:r>
            <a:endParaRPr/>
          </a:p>
        </p:txBody>
      </p:sp>
      <p:sp>
        <p:nvSpPr>
          <p:cNvPr id="137" name="Google Shape;137;p18"/>
          <p:cNvSpPr txBox="1"/>
          <p:nvPr/>
        </p:nvSpPr>
        <p:spPr>
          <a:xfrm>
            <a:off x="1034607" y="8502015"/>
            <a:ext cx="5096211" cy="44196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None/>
            </a:pPr>
            <a:r>
              <a:rPr b="0" i="0" lang="en-US" sz="3600" u="none" cap="none" strike="noStrike">
                <a:solidFill>
                  <a:srgbClr val="FFFFFF"/>
                </a:solidFill>
                <a:latin typeface="DM Serif Display"/>
                <a:ea typeface="DM Serif Display"/>
                <a:cs typeface="DM Serif Display"/>
                <a:sym typeface="DM Serif Display"/>
              </a:rPr>
              <a:t>Project One</a:t>
            </a:r>
            <a:endParaRPr/>
          </a:p>
        </p:txBody>
      </p:sp>
      <p:sp>
        <p:nvSpPr>
          <p:cNvPr id="138" name="Google Shape;138;p18"/>
          <p:cNvSpPr txBox="1"/>
          <p:nvPr/>
        </p:nvSpPr>
        <p:spPr>
          <a:xfrm>
            <a:off x="1028700" y="8934450"/>
            <a:ext cx="5096211" cy="3238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FFFF"/>
                </a:solidFill>
                <a:latin typeface="DM Sans"/>
                <a:ea typeface="DM Sans"/>
                <a:cs typeface="DM Sans"/>
                <a:sym typeface="DM Sans"/>
              </a:rPr>
              <a:t>Elaborate on your project here.</a:t>
            </a:r>
            <a:endParaRPr/>
          </a:p>
        </p:txBody>
      </p:sp>
      <p:sp>
        <p:nvSpPr>
          <p:cNvPr id="139" name="Google Shape;139;p18"/>
          <p:cNvSpPr txBox="1"/>
          <p:nvPr/>
        </p:nvSpPr>
        <p:spPr>
          <a:xfrm>
            <a:off x="6598848" y="8502015"/>
            <a:ext cx="5096211" cy="44196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None/>
            </a:pPr>
            <a:r>
              <a:rPr b="0" i="0" lang="en-US" sz="3600" u="none" cap="none" strike="noStrike">
                <a:solidFill>
                  <a:srgbClr val="FFFFFF"/>
                </a:solidFill>
                <a:latin typeface="DM Serif Display"/>
                <a:ea typeface="DM Serif Display"/>
                <a:cs typeface="DM Serif Display"/>
                <a:sym typeface="DM Serif Display"/>
              </a:rPr>
              <a:t>Project One</a:t>
            </a:r>
            <a:endParaRPr/>
          </a:p>
        </p:txBody>
      </p:sp>
      <p:sp>
        <p:nvSpPr>
          <p:cNvPr id="140" name="Google Shape;140;p18"/>
          <p:cNvSpPr txBox="1"/>
          <p:nvPr/>
        </p:nvSpPr>
        <p:spPr>
          <a:xfrm>
            <a:off x="6592941" y="8934450"/>
            <a:ext cx="5096211" cy="3238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FFFF"/>
                </a:solidFill>
                <a:latin typeface="DM Sans"/>
                <a:ea typeface="DM Sans"/>
                <a:cs typeface="DM Sans"/>
                <a:sym typeface="DM Sans"/>
              </a:rPr>
              <a:t>Elaborate on your project here.</a:t>
            </a:r>
            <a:endParaRPr/>
          </a:p>
        </p:txBody>
      </p:sp>
      <p:sp>
        <p:nvSpPr>
          <p:cNvPr id="141" name="Google Shape;141;p18"/>
          <p:cNvSpPr txBox="1"/>
          <p:nvPr/>
        </p:nvSpPr>
        <p:spPr>
          <a:xfrm>
            <a:off x="12177216" y="8502015"/>
            <a:ext cx="5096211" cy="44196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None/>
            </a:pPr>
            <a:r>
              <a:rPr b="0" i="0" lang="en-US" sz="3600" u="none" cap="none" strike="noStrike">
                <a:solidFill>
                  <a:srgbClr val="FFFFFF"/>
                </a:solidFill>
                <a:latin typeface="DM Serif Display"/>
                <a:ea typeface="DM Serif Display"/>
                <a:cs typeface="DM Serif Display"/>
                <a:sym typeface="DM Serif Display"/>
              </a:rPr>
              <a:t>Project One</a:t>
            </a:r>
            <a:endParaRPr/>
          </a:p>
        </p:txBody>
      </p:sp>
      <p:sp>
        <p:nvSpPr>
          <p:cNvPr id="142" name="Google Shape;142;p18"/>
          <p:cNvSpPr txBox="1"/>
          <p:nvPr/>
        </p:nvSpPr>
        <p:spPr>
          <a:xfrm>
            <a:off x="12171309" y="8934450"/>
            <a:ext cx="5096211" cy="3238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FFFF"/>
                </a:solidFill>
                <a:latin typeface="DM Sans"/>
                <a:ea typeface="DM Sans"/>
                <a:cs typeface="DM Sans"/>
                <a:sym typeface="DM Sans"/>
              </a:rPr>
              <a:t>Elaborate on your project here.</a:t>
            </a:r>
            <a:endParaRPr/>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F1F1F"/>
        </a:solidFill>
      </p:bgPr>
    </p:bg>
    <p:spTree>
      <p:nvGrpSpPr>
        <p:cNvPr id="146" name="Shape 146"/>
        <p:cNvGrpSpPr/>
        <p:nvPr/>
      </p:nvGrpSpPr>
      <p:grpSpPr>
        <a:xfrm>
          <a:off x="0" y="0"/>
          <a:ext cx="0" cy="0"/>
          <a:chOff x="0" y="0"/>
          <a:chExt cx="0" cy="0"/>
        </a:xfrm>
      </p:grpSpPr>
      <p:pic>
        <p:nvPicPr>
          <p:cNvPr id="147" name="Google Shape;147;p19"/>
          <p:cNvPicPr preferRelativeResize="0"/>
          <p:nvPr/>
        </p:nvPicPr>
        <p:blipFill>
          <a:blip r:embed="rId3">
            <a:alphaModFix/>
          </a:blip>
          <a:stretch>
            <a:fillRect/>
          </a:stretch>
        </p:blipFill>
        <p:spPr>
          <a:xfrm>
            <a:off x="11531221" y="0"/>
            <a:ext cx="6756799" cy="10300397"/>
          </a:xfrm>
          <a:prstGeom prst="rect">
            <a:avLst/>
          </a:prstGeom>
          <a:noFill/>
          <a:ln>
            <a:noFill/>
          </a:ln>
        </p:spPr>
      </p:pic>
      <p:sp>
        <p:nvSpPr>
          <p:cNvPr id="148" name="Google Shape;148;p19"/>
          <p:cNvSpPr txBox="1"/>
          <p:nvPr/>
        </p:nvSpPr>
        <p:spPr>
          <a:xfrm>
            <a:off x="1028700" y="3427095"/>
            <a:ext cx="9389700" cy="3879000"/>
          </a:xfrm>
          <a:prstGeom prst="rect">
            <a:avLst/>
          </a:prstGeom>
          <a:noFill/>
          <a:ln>
            <a:noFill/>
          </a:ln>
        </p:spPr>
        <p:txBody>
          <a:bodyPr anchorCtr="0" anchor="t" bIns="0" lIns="0" spcFirstLastPara="1" rIns="0" wrap="square" tIns="0">
            <a:spAutoFit/>
          </a:bodyPr>
          <a:lstStyle/>
          <a:p>
            <a:pPr indent="0" lvl="0" marL="0" marR="0" rtl="0" algn="l">
              <a:lnSpc>
                <a:spcPct val="70000"/>
              </a:lnSpc>
              <a:spcBef>
                <a:spcPts val="0"/>
              </a:spcBef>
              <a:spcAft>
                <a:spcPts val="0"/>
              </a:spcAft>
              <a:buNone/>
            </a:pPr>
            <a:r>
              <a:rPr b="0" i="0" lang="en-US" sz="7200" u="none" cap="none" strike="noStrike">
                <a:solidFill>
                  <a:srgbClr val="FFFFFF"/>
                </a:solidFill>
                <a:latin typeface="DM Serif Display"/>
                <a:ea typeface="DM Serif Display"/>
                <a:cs typeface="DM Serif Display"/>
                <a:sym typeface="DM Serif Display"/>
              </a:rPr>
              <a:t>Project One is lorem ipsum dolor sit amet, consectetur adipiscing elit, sed do eiusmod tempor incididunt.</a:t>
            </a:r>
            <a:endParaRPr/>
          </a:p>
        </p:txBody>
      </p:sp>
      <p:sp>
        <p:nvSpPr>
          <p:cNvPr id="149" name="Google Shape;149;p19"/>
          <p:cNvSpPr txBox="1"/>
          <p:nvPr/>
        </p:nvSpPr>
        <p:spPr>
          <a:xfrm>
            <a:off x="1028700" y="434774"/>
            <a:ext cx="5728091" cy="230505"/>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2100" u="none" cap="none" strike="noStrike">
                <a:solidFill>
                  <a:srgbClr val="FFFFFF"/>
                </a:solidFill>
                <a:latin typeface="DM Serif Display"/>
                <a:ea typeface="DM Serif Display"/>
                <a:cs typeface="DM Serif Display"/>
                <a:sym typeface="DM Serif Display"/>
              </a:rPr>
              <a:t>SlidesCarnival</a:t>
            </a:r>
            <a:endParaRPr/>
          </a:p>
        </p:txBody>
      </p:sp>
      <p:sp>
        <p:nvSpPr>
          <p:cNvPr id="150" name="Google Shape;150;p19"/>
          <p:cNvSpPr txBox="1"/>
          <p:nvPr/>
        </p:nvSpPr>
        <p:spPr>
          <a:xfrm>
            <a:off x="11531209" y="434774"/>
            <a:ext cx="5728091" cy="230505"/>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2100" u="none" cap="none" strike="noStrike">
                <a:solidFill>
                  <a:srgbClr val="FFFFFF"/>
                </a:solidFill>
                <a:latin typeface="DM Serif Display"/>
                <a:ea typeface="DM Serif Display"/>
                <a:cs typeface="DM Serif Display"/>
                <a:sym typeface="DM Serif Display"/>
              </a:rPr>
              <a:t>August 19, 2024</a:t>
            </a:r>
            <a:endParaRPr/>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F1F1F"/>
        </a:solidFill>
      </p:bgPr>
    </p:bg>
    <p:spTree>
      <p:nvGrpSpPr>
        <p:cNvPr id="154" name="Shape 154"/>
        <p:cNvGrpSpPr/>
        <p:nvPr/>
      </p:nvGrpSpPr>
      <p:grpSpPr>
        <a:xfrm>
          <a:off x="0" y="0"/>
          <a:ext cx="0" cy="0"/>
          <a:chOff x="0" y="0"/>
          <a:chExt cx="0" cy="0"/>
        </a:xfrm>
      </p:grpSpPr>
      <p:sp>
        <p:nvSpPr>
          <p:cNvPr id="155" name="Google Shape;155;p20"/>
          <p:cNvSpPr txBox="1"/>
          <p:nvPr/>
        </p:nvSpPr>
        <p:spPr>
          <a:xfrm>
            <a:off x="1028700" y="3931920"/>
            <a:ext cx="7555500" cy="775800"/>
          </a:xfrm>
          <a:prstGeom prst="rect">
            <a:avLst/>
          </a:prstGeom>
          <a:noFill/>
          <a:ln>
            <a:noFill/>
          </a:ln>
        </p:spPr>
        <p:txBody>
          <a:bodyPr anchorCtr="0" anchor="t" bIns="0" lIns="0" spcFirstLastPara="1" rIns="0" wrap="square" tIns="0">
            <a:spAutoFit/>
          </a:bodyPr>
          <a:lstStyle/>
          <a:p>
            <a:pPr indent="0" lvl="0" marL="0" marR="0" rtl="0" algn="l">
              <a:lnSpc>
                <a:spcPct val="70000"/>
              </a:lnSpc>
              <a:spcBef>
                <a:spcPts val="0"/>
              </a:spcBef>
              <a:spcAft>
                <a:spcPts val="0"/>
              </a:spcAft>
              <a:buNone/>
            </a:pPr>
            <a:r>
              <a:rPr b="0" i="0" lang="en-US" sz="7200" u="none" cap="none" strike="noStrike">
                <a:solidFill>
                  <a:srgbClr val="FFFFFF"/>
                </a:solidFill>
                <a:latin typeface="DM Serif Display"/>
                <a:ea typeface="DM Serif Display"/>
                <a:cs typeface="DM Serif Display"/>
                <a:sym typeface="DM Serif Display"/>
              </a:rPr>
              <a:t>Project Two</a:t>
            </a:r>
            <a:endParaRPr/>
          </a:p>
        </p:txBody>
      </p:sp>
      <p:sp>
        <p:nvSpPr>
          <p:cNvPr id="156" name="Google Shape;156;p20"/>
          <p:cNvSpPr txBox="1"/>
          <p:nvPr/>
        </p:nvSpPr>
        <p:spPr>
          <a:xfrm>
            <a:off x="1028700" y="4735830"/>
            <a:ext cx="14192100" cy="1939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FFFFFF"/>
                </a:solidFill>
                <a:latin typeface="DM Sans"/>
                <a:ea typeface="DM Sans"/>
                <a:cs typeface="DM Sans"/>
                <a:sym typeface="DM Sans"/>
              </a:rPr>
              <a:t>Presentations are communication tools that can be used as demonstrations, lectures, speeches, reports, and more. It is mostly presented before an audience. It serves a variety of purposes, making presentations powerful tools for convincing and teaching.Lorem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a:t>
            </a:r>
            <a:r>
              <a:rPr lang="en-US" sz="2100">
                <a:solidFill>
                  <a:srgbClr val="FFFFFF"/>
                </a:solidFill>
                <a:latin typeface="DM Sans"/>
                <a:ea typeface="DM Sans"/>
                <a:cs typeface="DM Sans"/>
                <a:sym typeface="DM Sans"/>
              </a:rPr>
              <a:t>.</a:t>
            </a:r>
            <a:endParaRPr/>
          </a:p>
        </p:txBody>
      </p:sp>
      <p:sp>
        <p:nvSpPr>
          <p:cNvPr id="157" name="Google Shape;157;p20"/>
          <p:cNvSpPr txBox="1"/>
          <p:nvPr/>
        </p:nvSpPr>
        <p:spPr>
          <a:xfrm>
            <a:off x="1028700" y="434774"/>
            <a:ext cx="5728091" cy="230505"/>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2100" u="none" cap="none" strike="noStrike">
                <a:solidFill>
                  <a:srgbClr val="FFFFFF"/>
                </a:solidFill>
                <a:latin typeface="DM Serif Display"/>
                <a:ea typeface="DM Serif Display"/>
                <a:cs typeface="DM Serif Display"/>
                <a:sym typeface="DM Serif Display"/>
              </a:rPr>
              <a:t>SlidesCarnival</a:t>
            </a:r>
            <a:endParaRPr/>
          </a:p>
        </p:txBody>
      </p:sp>
      <p:sp>
        <p:nvSpPr>
          <p:cNvPr id="158" name="Google Shape;158;p20"/>
          <p:cNvSpPr txBox="1"/>
          <p:nvPr/>
        </p:nvSpPr>
        <p:spPr>
          <a:xfrm>
            <a:off x="11531209" y="434774"/>
            <a:ext cx="5728091" cy="230505"/>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2100" u="none" cap="none" strike="noStrike">
                <a:solidFill>
                  <a:srgbClr val="FFFFFF"/>
                </a:solidFill>
                <a:latin typeface="DM Serif Display"/>
                <a:ea typeface="DM Serif Display"/>
                <a:cs typeface="DM Serif Display"/>
                <a:sym typeface="DM Serif Display"/>
              </a:rPr>
              <a:t>August 19, 2024</a:t>
            </a:r>
            <a:endParaRPr/>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F1F1F"/>
        </a:solidFill>
      </p:bgPr>
    </p:bg>
    <p:spTree>
      <p:nvGrpSpPr>
        <p:cNvPr id="162" name="Shape 162"/>
        <p:cNvGrpSpPr/>
        <p:nvPr/>
      </p:nvGrpSpPr>
      <p:grpSpPr>
        <a:xfrm>
          <a:off x="0" y="0"/>
          <a:ext cx="0" cy="0"/>
          <a:chOff x="0" y="0"/>
          <a:chExt cx="0" cy="0"/>
        </a:xfrm>
      </p:grpSpPr>
      <p:pic>
        <p:nvPicPr>
          <p:cNvPr id="163" name="Google Shape;163;p21"/>
          <p:cNvPicPr preferRelativeResize="0"/>
          <p:nvPr/>
        </p:nvPicPr>
        <p:blipFill>
          <a:blip r:embed="rId3">
            <a:alphaModFix/>
          </a:blip>
          <a:stretch>
            <a:fillRect/>
          </a:stretch>
        </p:blipFill>
        <p:spPr>
          <a:xfrm>
            <a:off x="-552475" y="1028705"/>
            <a:ext cx="5624474" cy="3154254"/>
          </a:xfrm>
          <a:prstGeom prst="rect">
            <a:avLst/>
          </a:prstGeom>
          <a:noFill/>
          <a:ln>
            <a:noFill/>
          </a:ln>
        </p:spPr>
      </p:pic>
      <p:pic>
        <p:nvPicPr>
          <p:cNvPr id="164" name="Google Shape;164;p21"/>
          <p:cNvPicPr preferRelativeResize="0"/>
          <p:nvPr/>
        </p:nvPicPr>
        <p:blipFill>
          <a:blip r:embed="rId4">
            <a:alphaModFix/>
          </a:blip>
          <a:stretch>
            <a:fillRect/>
          </a:stretch>
        </p:blipFill>
        <p:spPr>
          <a:xfrm>
            <a:off x="5906725" y="1028705"/>
            <a:ext cx="5624474" cy="3161361"/>
          </a:xfrm>
          <a:prstGeom prst="rect">
            <a:avLst/>
          </a:prstGeom>
          <a:noFill/>
          <a:ln>
            <a:noFill/>
          </a:ln>
        </p:spPr>
      </p:pic>
      <p:pic>
        <p:nvPicPr>
          <p:cNvPr id="165" name="Google Shape;165;p21"/>
          <p:cNvPicPr preferRelativeResize="0"/>
          <p:nvPr/>
        </p:nvPicPr>
        <p:blipFill>
          <a:blip r:embed="rId5">
            <a:alphaModFix/>
          </a:blip>
          <a:stretch>
            <a:fillRect/>
          </a:stretch>
        </p:blipFill>
        <p:spPr>
          <a:xfrm>
            <a:off x="12365925" y="1028705"/>
            <a:ext cx="5624474" cy="3161361"/>
          </a:xfrm>
          <a:prstGeom prst="rect">
            <a:avLst/>
          </a:prstGeom>
          <a:noFill/>
          <a:ln>
            <a:noFill/>
          </a:ln>
        </p:spPr>
      </p:pic>
      <p:pic>
        <p:nvPicPr>
          <p:cNvPr id="166" name="Google Shape;166;p21"/>
          <p:cNvPicPr preferRelativeResize="0"/>
          <p:nvPr/>
        </p:nvPicPr>
        <p:blipFill>
          <a:blip r:embed="rId6">
            <a:alphaModFix/>
          </a:blip>
          <a:stretch>
            <a:fillRect/>
          </a:stretch>
        </p:blipFill>
        <p:spPr>
          <a:xfrm>
            <a:off x="-2905677" y="4591575"/>
            <a:ext cx="5573452" cy="3118600"/>
          </a:xfrm>
          <a:prstGeom prst="rect">
            <a:avLst/>
          </a:prstGeom>
          <a:noFill/>
          <a:ln>
            <a:noFill/>
          </a:ln>
        </p:spPr>
      </p:pic>
      <p:pic>
        <p:nvPicPr>
          <p:cNvPr id="167" name="Google Shape;167;p21"/>
          <p:cNvPicPr preferRelativeResize="0"/>
          <p:nvPr/>
        </p:nvPicPr>
        <p:blipFill>
          <a:blip r:embed="rId7">
            <a:alphaModFix/>
          </a:blip>
          <a:stretch>
            <a:fillRect/>
          </a:stretch>
        </p:blipFill>
        <p:spPr>
          <a:xfrm>
            <a:off x="3569544" y="4598675"/>
            <a:ext cx="5560906" cy="3118601"/>
          </a:xfrm>
          <a:prstGeom prst="rect">
            <a:avLst/>
          </a:prstGeom>
          <a:noFill/>
          <a:ln>
            <a:noFill/>
          </a:ln>
        </p:spPr>
      </p:pic>
      <p:pic>
        <p:nvPicPr>
          <p:cNvPr id="168" name="Google Shape;168;p21"/>
          <p:cNvPicPr preferRelativeResize="0"/>
          <p:nvPr/>
        </p:nvPicPr>
        <p:blipFill>
          <a:blip r:embed="rId8">
            <a:alphaModFix/>
          </a:blip>
          <a:stretch>
            <a:fillRect/>
          </a:stretch>
        </p:blipFill>
        <p:spPr>
          <a:xfrm>
            <a:off x="9968650" y="4598680"/>
            <a:ext cx="5624474" cy="3154254"/>
          </a:xfrm>
          <a:prstGeom prst="rect">
            <a:avLst/>
          </a:prstGeom>
          <a:noFill/>
          <a:ln>
            <a:noFill/>
          </a:ln>
        </p:spPr>
      </p:pic>
      <p:pic>
        <p:nvPicPr>
          <p:cNvPr id="169" name="Google Shape;169;p21"/>
          <p:cNvPicPr preferRelativeResize="0"/>
          <p:nvPr/>
        </p:nvPicPr>
        <p:blipFill>
          <a:blip r:embed="rId9">
            <a:alphaModFix/>
          </a:blip>
          <a:stretch>
            <a:fillRect/>
          </a:stretch>
        </p:blipFill>
        <p:spPr>
          <a:xfrm>
            <a:off x="16431325" y="4598680"/>
            <a:ext cx="5624474" cy="3154254"/>
          </a:xfrm>
          <a:prstGeom prst="rect">
            <a:avLst/>
          </a:prstGeom>
          <a:noFill/>
          <a:ln>
            <a:noFill/>
          </a:ln>
        </p:spPr>
      </p:pic>
      <p:sp>
        <p:nvSpPr>
          <p:cNvPr id="170" name="Google Shape;170;p21"/>
          <p:cNvSpPr txBox="1"/>
          <p:nvPr/>
        </p:nvSpPr>
        <p:spPr>
          <a:xfrm>
            <a:off x="1028700" y="434774"/>
            <a:ext cx="5728091" cy="230505"/>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2100" u="none" cap="none" strike="noStrike">
                <a:solidFill>
                  <a:srgbClr val="FFFFFF"/>
                </a:solidFill>
                <a:latin typeface="DM Serif Display"/>
                <a:ea typeface="DM Serif Display"/>
                <a:cs typeface="DM Serif Display"/>
                <a:sym typeface="DM Serif Display"/>
              </a:rPr>
              <a:t>SlidesCarnival</a:t>
            </a:r>
            <a:endParaRPr/>
          </a:p>
        </p:txBody>
      </p:sp>
      <p:sp>
        <p:nvSpPr>
          <p:cNvPr id="171" name="Google Shape;171;p21"/>
          <p:cNvSpPr txBox="1"/>
          <p:nvPr/>
        </p:nvSpPr>
        <p:spPr>
          <a:xfrm>
            <a:off x="11531209" y="434774"/>
            <a:ext cx="5728091" cy="230505"/>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2100" u="none" cap="none" strike="noStrike">
                <a:solidFill>
                  <a:srgbClr val="FFFFFF"/>
                </a:solidFill>
                <a:latin typeface="DM Serif Display"/>
                <a:ea typeface="DM Serif Display"/>
                <a:cs typeface="DM Serif Display"/>
                <a:sym typeface="DM Serif Display"/>
              </a:rPr>
              <a:t>August 19, 2024</a:t>
            </a:r>
            <a:endParaRPr/>
          </a:p>
        </p:txBody>
      </p:sp>
      <p:sp>
        <p:nvSpPr>
          <p:cNvPr id="172" name="Google Shape;172;p21"/>
          <p:cNvSpPr txBox="1"/>
          <p:nvPr/>
        </p:nvSpPr>
        <p:spPr>
          <a:xfrm>
            <a:off x="1028700" y="8444865"/>
            <a:ext cx="7555500" cy="775800"/>
          </a:xfrm>
          <a:prstGeom prst="rect">
            <a:avLst/>
          </a:prstGeom>
          <a:noFill/>
          <a:ln>
            <a:noFill/>
          </a:ln>
        </p:spPr>
        <p:txBody>
          <a:bodyPr anchorCtr="0" anchor="t" bIns="0" lIns="0" spcFirstLastPara="1" rIns="0" wrap="square" tIns="0">
            <a:spAutoFit/>
          </a:bodyPr>
          <a:lstStyle/>
          <a:p>
            <a:pPr indent="0" lvl="0" marL="0" marR="0" rtl="0" algn="l">
              <a:lnSpc>
                <a:spcPct val="70000"/>
              </a:lnSpc>
              <a:spcBef>
                <a:spcPts val="0"/>
              </a:spcBef>
              <a:spcAft>
                <a:spcPts val="0"/>
              </a:spcAft>
              <a:buNone/>
            </a:pPr>
            <a:r>
              <a:rPr b="0" i="0" lang="en-US" sz="7200" u="none" cap="none" strike="noStrike">
                <a:solidFill>
                  <a:srgbClr val="FFFFFF"/>
                </a:solidFill>
                <a:latin typeface="DM Serif Display"/>
                <a:ea typeface="DM Serif Display"/>
                <a:cs typeface="DM Serif Display"/>
                <a:sym typeface="DM Serif Display"/>
              </a:rPr>
              <a:t>Gallery</a:t>
            </a:r>
            <a:endParaRPr/>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F1F1F"/>
        </a:solidFill>
      </p:bgPr>
    </p:bg>
    <p:spTree>
      <p:nvGrpSpPr>
        <p:cNvPr id="176" name="Shape 176"/>
        <p:cNvGrpSpPr/>
        <p:nvPr/>
      </p:nvGrpSpPr>
      <p:grpSpPr>
        <a:xfrm>
          <a:off x="0" y="0"/>
          <a:ext cx="0" cy="0"/>
          <a:chOff x="0" y="0"/>
          <a:chExt cx="0" cy="0"/>
        </a:xfrm>
      </p:grpSpPr>
      <p:sp>
        <p:nvSpPr>
          <p:cNvPr id="177" name="Google Shape;177;p22"/>
          <p:cNvSpPr txBox="1"/>
          <p:nvPr/>
        </p:nvSpPr>
        <p:spPr>
          <a:xfrm>
            <a:off x="1028700" y="3303270"/>
            <a:ext cx="6955800" cy="775800"/>
          </a:xfrm>
          <a:prstGeom prst="rect">
            <a:avLst/>
          </a:prstGeom>
          <a:noFill/>
          <a:ln>
            <a:noFill/>
          </a:ln>
        </p:spPr>
        <p:txBody>
          <a:bodyPr anchorCtr="0" anchor="t" bIns="0" lIns="0" spcFirstLastPara="1" rIns="0" wrap="square" tIns="0">
            <a:spAutoFit/>
          </a:bodyPr>
          <a:lstStyle/>
          <a:p>
            <a:pPr indent="0" lvl="0" marL="0" marR="0" rtl="0" algn="l">
              <a:lnSpc>
                <a:spcPct val="70000"/>
              </a:lnSpc>
              <a:spcBef>
                <a:spcPts val="0"/>
              </a:spcBef>
              <a:spcAft>
                <a:spcPts val="0"/>
              </a:spcAft>
              <a:buNone/>
            </a:pPr>
            <a:r>
              <a:rPr b="0" i="0" lang="en-US" sz="7200" u="none" cap="none" strike="noStrike">
                <a:solidFill>
                  <a:srgbClr val="FFFFFF"/>
                </a:solidFill>
                <a:latin typeface="DM Serif Display"/>
                <a:ea typeface="DM Serif Display"/>
                <a:cs typeface="DM Serif Display"/>
                <a:sym typeface="DM Serif Display"/>
              </a:rPr>
              <a:t>Market Research</a:t>
            </a:r>
            <a:endParaRPr/>
          </a:p>
        </p:txBody>
      </p:sp>
      <p:sp>
        <p:nvSpPr>
          <p:cNvPr id="178" name="Google Shape;178;p22"/>
          <p:cNvSpPr txBox="1"/>
          <p:nvPr/>
        </p:nvSpPr>
        <p:spPr>
          <a:xfrm>
            <a:off x="1028700" y="4107180"/>
            <a:ext cx="8787600" cy="355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FFFFFF"/>
                </a:solidFill>
                <a:latin typeface="DM Sans"/>
                <a:ea typeface="DM Sans"/>
                <a:cs typeface="DM Sans"/>
                <a:sym typeface="DM Sans"/>
              </a:rPr>
              <a:t>Presentations are communication tools that can be used as demonstrations, lectures, speeches, reports, and more. It is mostly presented before an audience. It serves a variety of purposes, making presentations powerful tools for convincing and teaching.Lorem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a:t>
            </a:r>
            <a:endParaRPr/>
          </a:p>
        </p:txBody>
      </p:sp>
      <p:sp>
        <p:nvSpPr>
          <p:cNvPr id="179" name="Google Shape;179;p22"/>
          <p:cNvSpPr txBox="1"/>
          <p:nvPr/>
        </p:nvSpPr>
        <p:spPr>
          <a:xfrm>
            <a:off x="11407425" y="2180909"/>
            <a:ext cx="5851800" cy="948000"/>
          </a:xfrm>
          <a:prstGeom prst="rect">
            <a:avLst/>
          </a:prstGeom>
          <a:noFill/>
          <a:ln>
            <a:noFill/>
          </a:ln>
        </p:spPr>
        <p:txBody>
          <a:bodyPr anchorCtr="0" anchor="t" bIns="0" lIns="0" spcFirstLastPara="1" rIns="0" wrap="square" tIns="0">
            <a:spAutoFit/>
          </a:bodyPr>
          <a:lstStyle/>
          <a:p>
            <a:pPr indent="0" lvl="0" marL="0" marR="0" rtl="0" algn="l">
              <a:lnSpc>
                <a:spcPct val="70000"/>
              </a:lnSpc>
              <a:spcBef>
                <a:spcPts val="0"/>
              </a:spcBef>
              <a:spcAft>
                <a:spcPts val="0"/>
              </a:spcAft>
              <a:buNone/>
            </a:pPr>
            <a:r>
              <a:rPr b="0" i="0" lang="en-US" sz="8799" u="none" cap="none" strike="noStrike">
                <a:solidFill>
                  <a:srgbClr val="FFFFFF"/>
                </a:solidFill>
                <a:latin typeface="DM Serif Display"/>
                <a:ea typeface="DM Serif Display"/>
                <a:cs typeface="DM Serif Display"/>
                <a:sym typeface="DM Serif Display"/>
              </a:rPr>
              <a:t>+88%</a:t>
            </a:r>
            <a:endParaRPr/>
          </a:p>
        </p:txBody>
      </p:sp>
      <p:sp>
        <p:nvSpPr>
          <p:cNvPr id="180" name="Google Shape;180;p22"/>
          <p:cNvSpPr txBox="1"/>
          <p:nvPr/>
        </p:nvSpPr>
        <p:spPr>
          <a:xfrm>
            <a:off x="11407425" y="3170872"/>
            <a:ext cx="5851875" cy="3238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FFFF"/>
                </a:solidFill>
                <a:latin typeface="DM Sans"/>
                <a:ea typeface="DM Sans"/>
                <a:cs typeface="DM Sans"/>
                <a:sym typeface="DM Sans"/>
              </a:rPr>
              <a:t>Elaborate on the statistic here.</a:t>
            </a:r>
            <a:endParaRPr/>
          </a:p>
        </p:txBody>
      </p:sp>
      <p:sp>
        <p:nvSpPr>
          <p:cNvPr id="181" name="Google Shape;181;p22"/>
          <p:cNvSpPr txBox="1"/>
          <p:nvPr/>
        </p:nvSpPr>
        <p:spPr>
          <a:xfrm>
            <a:off x="11407425" y="4585335"/>
            <a:ext cx="5851800" cy="948000"/>
          </a:xfrm>
          <a:prstGeom prst="rect">
            <a:avLst/>
          </a:prstGeom>
          <a:noFill/>
          <a:ln>
            <a:noFill/>
          </a:ln>
        </p:spPr>
        <p:txBody>
          <a:bodyPr anchorCtr="0" anchor="t" bIns="0" lIns="0" spcFirstLastPara="1" rIns="0" wrap="square" tIns="0">
            <a:spAutoFit/>
          </a:bodyPr>
          <a:lstStyle/>
          <a:p>
            <a:pPr indent="0" lvl="0" marL="0" marR="0" rtl="0" algn="l">
              <a:lnSpc>
                <a:spcPct val="70000"/>
              </a:lnSpc>
              <a:spcBef>
                <a:spcPts val="0"/>
              </a:spcBef>
              <a:spcAft>
                <a:spcPts val="0"/>
              </a:spcAft>
              <a:buNone/>
            </a:pPr>
            <a:r>
              <a:rPr b="0" i="0" lang="en-US" sz="8799" u="none" cap="none" strike="noStrike">
                <a:solidFill>
                  <a:srgbClr val="FFFFFF"/>
                </a:solidFill>
                <a:latin typeface="DM Serif Display"/>
                <a:ea typeface="DM Serif Display"/>
                <a:cs typeface="DM Serif Display"/>
                <a:sym typeface="DM Serif Display"/>
              </a:rPr>
              <a:t>+400k</a:t>
            </a:r>
            <a:endParaRPr/>
          </a:p>
        </p:txBody>
      </p:sp>
      <p:sp>
        <p:nvSpPr>
          <p:cNvPr id="182" name="Google Shape;182;p22"/>
          <p:cNvSpPr txBox="1"/>
          <p:nvPr/>
        </p:nvSpPr>
        <p:spPr>
          <a:xfrm>
            <a:off x="11407425" y="5575299"/>
            <a:ext cx="5851875" cy="3238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FFFF"/>
                </a:solidFill>
                <a:latin typeface="DM Sans"/>
                <a:ea typeface="DM Sans"/>
                <a:cs typeface="DM Sans"/>
                <a:sym typeface="DM Sans"/>
              </a:rPr>
              <a:t>Elaborate on the statistic here.</a:t>
            </a:r>
            <a:endParaRPr/>
          </a:p>
        </p:txBody>
      </p:sp>
      <p:sp>
        <p:nvSpPr>
          <p:cNvPr id="183" name="Google Shape;183;p22"/>
          <p:cNvSpPr txBox="1"/>
          <p:nvPr/>
        </p:nvSpPr>
        <p:spPr>
          <a:xfrm>
            <a:off x="11407425" y="7173278"/>
            <a:ext cx="5851800" cy="948000"/>
          </a:xfrm>
          <a:prstGeom prst="rect">
            <a:avLst/>
          </a:prstGeom>
          <a:noFill/>
          <a:ln>
            <a:noFill/>
          </a:ln>
        </p:spPr>
        <p:txBody>
          <a:bodyPr anchorCtr="0" anchor="t" bIns="0" lIns="0" spcFirstLastPara="1" rIns="0" wrap="square" tIns="0">
            <a:spAutoFit/>
          </a:bodyPr>
          <a:lstStyle/>
          <a:p>
            <a:pPr indent="0" lvl="0" marL="0" marR="0" rtl="0" algn="l">
              <a:lnSpc>
                <a:spcPct val="70000"/>
              </a:lnSpc>
              <a:spcBef>
                <a:spcPts val="0"/>
              </a:spcBef>
              <a:spcAft>
                <a:spcPts val="0"/>
              </a:spcAft>
              <a:buNone/>
            </a:pPr>
            <a:r>
              <a:rPr b="0" i="0" lang="en-US" sz="8799" u="none" cap="none" strike="noStrike">
                <a:solidFill>
                  <a:srgbClr val="FFFFFF"/>
                </a:solidFill>
                <a:latin typeface="DM Serif Display"/>
                <a:ea typeface="DM Serif Display"/>
                <a:cs typeface="DM Serif Display"/>
                <a:sym typeface="DM Serif Display"/>
              </a:rPr>
              <a:t>-12%</a:t>
            </a:r>
            <a:endParaRPr/>
          </a:p>
        </p:txBody>
      </p:sp>
      <p:sp>
        <p:nvSpPr>
          <p:cNvPr id="184" name="Google Shape;184;p22"/>
          <p:cNvSpPr txBox="1"/>
          <p:nvPr/>
        </p:nvSpPr>
        <p:spPr>
          <a:xfrm>
            <a:off x="11407425" y="8163241"/>
            <a:ext cx="5851875" cy="3238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FFFF"/>
                </a:solidFill>
                <a:latin typeface="DM Sans"/>
                <a:ea typeface="DM Sans"/>
                <a:cs typeface="DM Sans"/>
                <a:sym typeface="DM Sans"/>
              </a:rPr>
              <a:t>Elaborate on the statistic here.</a:t>
            </a:r>
            <a:endParaRPr/>
          </a:p>
        </p:txBody>
      </p:sp>
      <p:sp>
        <p:nvSpPr>
          <p:cNvPr id="185" name="Google Shape;185;p22"/>
          <p:cNvSpPr txBox="1"/>
          <p:nvPr/>
        </p:nvSpPr>
        <p:spPr>
          <a:xfrm>
            <a:off x="1028700" y="434774"/>
            <a:ext cx="5728091" cy="230505"/>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2100" u="none" cap="none" strike="noStrike">
                <a:solidFill>
                  <a:srgbClr val="FFFFFF"/>
                </a:solidFill>
                <a:latin typeface="DM Serif Display"/>
                <a:ea typeface="DM Serif Display"/>
                <a:cs typeface="DM Serif Display"/>
                <a:sym typeface="DM Serif Display"/>
              </a:rPr>
              <a:t>SlidesCarnival</a:t>
            </a:r>
            <a:endParaRPr/>
          </a:p>
        </p:txBody>
      </p:sp>
      <p:sp>
        <p:nvSpPr>
          <p:cNvPr id="186" name="Google Shape;186;p22"/>
          <p:cNvSpPr txBox="1"/>
          <p:nvPr/>
        </p:nvSpPr>
        <p:spPr>
          <a:xfrm>
            <a:off x="11531209" y="434774"/>
            <a:ext cx="5728091" cy="230505"/>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2100" u="none" cap="none" strike="noStrike">
                <a:solidFill>
                  <a:srgbClr val="FFFFFF"/>
                </a:solidFill>
                <a:latin typeface="DM Serif Display"/>
                <a:ea typeface="DM Serif Display"/>
                <a:cs typeface="DM Serif Display"/>
                <a:sym typeface="DM Serif Display"/>
              </a:rPr>
              <a:t>August 19, 2024</a:t>
            </a:r>
            <a:endParaRPr/>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F1F1F"/>
        </a:solidFill>
      </p:bgPr>
    </p:bg>
    <p:spTree>
      <p:nvGrpSpPr>
        <p:cNvPr id="190" name="Shape 190"/>
        <p:cNvGrpSpPr/>
        <p:nvPr/>
      </p:nvGrpSpPr>
      <p:grpSpPr>
        <a:xfrm>
          <a:off x="0" y="0"/>
          <a:ext cx="0" cy="0"/>
          <a:chOff x="0" y="0"/>
          <a:chExt cx="0" cy="0"/>
        </a:xfrm>
      </p:grpSpPr>
      <p:sp>
        <p:nvSpPr>
          <p:cNvPr id="191" name="Google Shape;191;p23"/>
          <p:cNvSpPr txBox="1"/>
          <p:nvPr/>
        </p:nvSpPr>
        <p:spPr>
          <a:xfrm>
            <a:off x="1028700" y="3507624"/>
            <a:ext cx="16230600" cy="4654800"/>
          </a:xfrm>
          <a:prstGeom prst="rect">
            <a:avLst/>
          </a:prstGeom>
          <a:noFill/>
          <a:ln>
            <a:noFill/>
          </a:ln>
        </p:spPr>
        <p:txBody>
          <a:bodyPr anchorCtr="0" anchor="t" bIns="0" lIns="0" spcFirstLastPara="1" rIns="0" wrap="square" tIns="0">
            <a:spAutoFit/>
          </a:bodyPr>
          <a:lstStyle/>
          <a:p>
            <a:pPr indent="0" lvl="0" marL="0" marR="0" rtl="0" algn="ctr">
              <a:lnSpc>
                <a:spcPct val="70000"/>
              </a:lnSpc>
              <a:spcBef>
                <a:spcPts val="0"/>
              </a:spcBef>
              <a:spcAft>
                <a:spcPts val="0"/>
              </a:spcAft>
              <a:buNone/>
            </a:pPr>
            <a:r>
              <a:rPr b="0" i="0" lang="en-US" sz="14400" u="none" cap="none" strike="noStrike">
                <a:solidFill>
                  <a:srgbClr val="FFFFFF"/>
                </a:solidFill>
                <a:latin typeface="DM Serif Display"/>
                <a:ea typeface="DM Serif Display"/>
                <a:cs typeface="DM Serif Display"/>
                <a:sym typeface="DM Serif Display"/>
              </a:rPr>
              <a:t>Write an original statement or inspiring quote.</a:t>
            </a:r>
            <a:endParaRPr/>
          </a:p>
        </p:txBody>
      </p:sp>
      <p:sp>
        <p:nvSpPr>
          <p:cNvPr id="192" name="Google Shape;192;p23"/>
          <p:cNvSpPr txBox="1"/>
          <p:nvPr/>
        </p:nvSpPr>
        <p:spPr>
          <a:xfrm>
            <a:off x="7394044" y="2390775"/>
            <a:ext cx="3499800" cy="3836100"/>
          </a:xfrm>
          <a:prstGeom prst="rect">
            <a:avLst/>
          </a:prstGeom>
          <a:noFill/>
          <a:ln>
            <a:noFill/>
          </a:ln>
        </p:spPr>
        <p:txBody>
          <a:bodyPr anchorCtr="0" anchor="t" bIns="0" lIns="0" spcFirstLastPara="1" rIns="0" wrap="square" tIns="0">
            <a:spAutoFit/>
          </a:bodyPr>
          <a:lstStyle/>
          <a:p>
            <a:pPr indent="0" lvl="0" marL="0" marR="0" rtl="0" algn="ctr">
              <a:lnSpc>
                <a:spcPct val="70000"/>
              </a:lnSpc>
              <a:spcBef>
                <a:spcPts val="0"/>
              </a:spcBef>
              <a:spcAft>
                <a:spcPts val="0"/>
              </a:spcAft>
              <a:buNone/>
            </a:pPr>
            <a:r>
              <a:rPr b="0" i="0" lang="en-US" sz="35603" u="none" cap="none" strike="noStrike">
                <a:solidFill>
                  <a:srgbClr val="FFFFFF"/>
                </a:solidFill>
                <a:latin typeface="DM Serif Display"/>
                <a:ea typeface="DM Serif Display"/>
                <a:cs typeface="DM Serif Display"/>
                <a:sym typeface="DM Serif Display"/>
              </a:rPr>
              <a:t>“</a:t>
            </a:r>
            <a:endParaRPr/>
          </a:p>
        </p:txBody>
      </p:sp>
      <p:sp>
        <p:nvSpPr>
          <p:cNvPr id="193" name="Google Shape;193;p23"/>
          <p:cNvSpPr txBox="1"/>
          <p:nvPr/>
        </p:nvSpPr>
        <p:spPr>
          <a:xfrm>
            <a:off x="1028700" y="434774"/>
            <a:ext cx="5728091" cy="230505"/>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2100" u="none" cap="none" strike="noStrike">
                <a:solidFill>
                  <a:srgbClr val="FFFFFF"/>
                </a:solidFill>
                <a:latin typeface="DM Serif Display"/>
                <a:ea typeface="DM Serif Display"/>
                <a:cs typeface="DM Serif Display"/>
                <a:sym typeface="DM Serif Display"/>
              </a:rPr>
              <a:t>SlidesCarnival</a:t>
            </a:r>
            <a:endParaRPr/>
          </a:p>
        </p:txBody>
      </p:sp>
      <p:sp>
        <p:nvSpPr>
          <p:cNvPr id="194" name="Google Shape;194;p23"/>
          <p:cNvSpPr txBox="1"/>
          <p:nvPr/>
        </p:nvSpPr>
        <p:spPr>
          <a:xfrm>
            <a:off x="11531209" y="434774"/>
            <a:ext cx="5728091" cy="230505"/>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2100" u="none" cap="none" strike="noStrike">
                <a:solidFill>
                  <a:srgbClr val="FFFFFF"/>
                </a:solidFill>
                <a:latin typeface="DM Serif Display"/>
                <a:ea typeface="DM Serif Display"/>
                <a:cs typeface="DM Serif Display"/>
                <a:sym typeface="DM Serif Display"/>
              </a:rPr>
              <a:t>August 19, 2024</a:t>
            </a:r>
            <a:endParaRPr/>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F1F1F"/>
        </a:solidFill>
      </p:bgPr>
    </p:bg>
    <p:spTree>
      <p:nvGrpSpPr>
        <p:cNvPr id="198" name="Shape 198"/>
        <p:cNvGrpSpPr/>
        <p:nvPr/>
      </p:nvGrpSpPr>
      <p:grpSpPr>
        <a:xfrm>
          <a:off x="0" y="0"/>
          <a:ext cx="0" cy="0"/>
          <a:chOff x="0" y="0"/>
          <a:chExt cx="0" cy="0"/>
        </a:xfrm>
      </p:grpSpPr>
      <p:sp>
        <p:nvSpPr>
          <p:cNvPr id="199" name="Google Shape;199;p24"/>
          <p:cNvSpPr txBox="1"/>
          <p:nvPr/>
        </p:nvSpPr>
        <p:spPr>
          <a:xfrm>
            <a:off x="1028700" y="3711445"/>
            <a:ext cx="8115300" cy="775800"/>
          </a:xfrm>
          <a:prstGeom prst="rect">
            <a:avLst/>
          </a:prstGeom>
          <a:noFill/>
          <a:ln>
            <a:noFill/>
          </a:ln>
        </p:spPr>
        <p:txBody>
          <a:bodyPr anchorCtr="0" anchor="t" bIns="0" lIns="0" spcFirstLastPara="1" rIns="0" wrap="square" tIns="0">
            <a:spAutoFit/>
          </a:bodyPr>
          <a:lstStyle/>
          <a:p>
            <a:pPr indent="0" lvl="0" marL="0" marR="0" rtl="0" algn="l">
              <a:lnSpc>
                <a:spcPct val="70000"/>
              </a:lnSpc>
              <a:spcBef>
                <a:spcPts val="0"/>
              </a:spcBef>
              <a:spcAft>
                <a:spcPts val="0"/>
              </a:spcAft>
              <a:buNone/>
            </a:pPr>
            <a:r>
              <a:rPr b="0" i="0" lang="en-US" sz="7200" u="none" cap="none" strike="noStrike">
                <a:solidFill>
                  <a:srgbClr val="FFFFFF"/>
                </a:solidFill>
                <a:latin typeface="DM Serif Display"/>
                <a:ea typeface="DM Serif Display"/>
                <a:cs typeface="DM Serif Display"/>
                <a:sym typeface="DM Serif Display"/>
              </a:rPr>
              <a:t>Contact Us</a:t>
            </a:r>
            <a:endParaRPr/>
          </a:p>
        </p:txBody>
      </p:sp>
      <p:sp>
        <p:nvSpPr>
          <p:cNvPr id="200" name="Google Shape;200;p24"/>
          <p:cNvSpPr txBox="1"/>
          <p:nvPr/>
        </p:nvSpPr>
        <p:spPr>
          <a:xfrm>
            <a:off x="1028700" y="4667755"/>
            <a:ext cx="7765800" cy="323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FFFFFF"/>
                </a:solidFill>
                <a:latin typeface="DM Sans"/>
                <a:ea typeface="DM Sans"/>
                <a:cs typeface="DM Sans"/>
                <a:sym typeface="DM Sans"/>
              </a:rPr>
              <a:t>123 Anywhere St., Any City,ST 12345</a:t>
            </a:r>
            <a:endParaRPr/>
          </a:p>
        </p:txBody>
      </p:sp>
      <p:sp>
        <p:nvSpPr>
          <p:cNvPr id="201" name="Google Shape;201;p24"/>
          <p:cNvSpPr txBox="1"/>
          <p:nvPr/>
        </p:nvSpPr>
        <p:spPr>
          <a:xfrm>
            <a:off x="1028700" y="5131948"/>
            <a:ext cx="4893000" cy="323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FFFFFF"/>
                </a:solidFill>
                <a:latin typeface="DM Sans"/>
                <a:ea typeface="DM Sans"/>
                <a:cs typeface="DM Sans"/>
                <a:sym typeface="DM Sans"/>
              </a:rPr>
              <a:t>123-456-7890</a:t>
            </a:r>
            <a:endParaRPr/>
          </a:p>
        </p:txBody>
      </p:sp>
      <p:sp>
        <p:nvSpPr>
          <p:cNvPr id="202" name="Google Shape;202;p24"/>
          <p:cNvSpPr txBox="1"/>
          <p:nvPr/>
        </p:nvSpPr>
        <p:spPr>
          <a:xfrm>
            <a:off x="1028700" y="5596141"/>
            <a:ext cx="6606300" cy="323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FFFFFF"/>
                </a:solidFill>
                <a:latin typeface="DM Sans"/>
                <a:ea typeface="DM Sans"/>
                <a:cs typeface="DM Sans"/>
                <a:sym typeface="DM Sans"/>
              </a:rPr>
              <a:t>hello@reallygreatsite.com</a:t>
            </a:r>
            <a:endParaRPr/>
          </a:p>
        </p:txBody>
      </p:sp>
      <p:sp>
        <p:nvSpPr>
          <p:cNvPr id="203" name="Google Shape;203;p24"/>
          <p:cNvSpPr txBox="1"/>
          <p:nvPr/>
        </p:nvSpPr>
        <p:spPr>
          <a:xfrm>
            <a:off x="1028700" y="6524526"/>
            <a:ext cx="4893000" cy="323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FFFFFF"/>
                </a:solidFill>
                <a:latin typeface="DM Sans"/>
                <a:ea typeface="DM Sans"/>
                <a:cs typeface="DM Sans"/>
                <a:sym typeface="DM Sans"/>
              </a:rPr>
              <a:t>reallygreatsite.com</a:t>
            </a:r>
            <a:endParaRPr/>
          </a:p>
        </p:txBody>
      </p:sp>
      <p:sp>
        <p:nvSpPr>
          <p:cNvPr id="204" name="Google Shape;204;p24"/>
          <p:cNvSpPr txBox="1"/>
          <p:nvPr/>
        </p:nvSpPr>
        <p:spPr>
          <a:xfrm>
            <a:off x="1028700" y="6060333"/>
            <a:ext cx="4893000" cy="323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FFFFFF"/>
                </a:solidFill>
                <a:latin typeface="DM Sans"/>
                <a:ea typeface="DM Sans"/>
                <a:cs typeface="DM Sans"/>
                <a:sym typeface="DM Sans"/>
              </a:rPr>
              <a:t>@reallygreatsite</a:t>
            </a:r>
            <a:endParaRPr/>
          </a:p>
        </p:txBody>
      </p:sp>
      <p:sp>
        <p:nvSpPr>
          <p:cNvPr id="205" name="Google Shape;205;p24"/>
          <p:cNvSpPr txBox="1"/>
          <p:nvPr/>
        </p:nvSpPr>
        <p:spPr>
          <a:xfrm>
            <a:off x="1028700" y="434774"/>
            <a:ext cx="5728091" cy="230505"/>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2100" u="none" cap="none" strike="noStrike">
                <a:solidFill>
                  <a:srgbClr val="FFFFFF"/>
                </a:solidFill>
                <a:latin typeface="DM Serif Display"/>
                <a:ea typeface="DM Serif Display"/>
                <a:cs typeface="DM Serif Display"/>
                <a:sym typeface="DM Serif Display"/>
              </a:rPr>
              <a:t>SlidesCarnival</a:t>
            </a:r>
            <a:endParaRPr/>
          </a:p>
        </p:txBody>
      </p:sp>
      <p:sp>
        <p:nvSpPr>
          <p:cNvPr id="206" name="Google Shape;206;p24"/>
          <p:cNvSpPr txBox="1"/>
          <p:nvPr/>
        </p:nvSpPr>
        <p:spPr>
          <a:xfrm>
            <a:off x="11531209" y="434774"/>
            <a:ext cx="5728091" cy="230505"/>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2100" u="none" cap="none" strike="noStrike">
                <a:solidFill>
                  <a:srgbClr val="FFFFFF"/>
                </a:solidFill>
                <a:latin typeface="DM Serif Display"/>
                <a:ea typeface="DM Serif Display"/>
                <a:cs typeface="DM Serif Display"/>
                <a:sym typeface="DM Serif Display"/>
              </a:rPr>
              <a:t>August 19, 2024</a:t>
            </a:r>
            <a:endParaRPr/>
          </a:p>
        </p:txBody>
      </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F1F1F"/>
        </a:solidFill>
      </p:bgPr>
    </p:bg>
    <p:spTree>
      <p:nvGrpSpPr>
        <p:cNvPr id="210" name="Shape 210"/>
        <p:cNvGrpSpPr/>
        <p:nvPr/>
      </p:nvGrpSpPr>
      <p:grpSpPr>
        <a:xfrm>
          <a:off x="0" y="0"/>
          <a:ext cx="0" cy="0"/>
          <a:chOff x="0" y="0"/>
          <a:chExt cx="0" cy="0"/>
        </a:xfrm>
      </p:grpSpPr>
      <p:grpSp>
        <p:nvGrpSpPr>
          <p:cNvPr id="211" name="Google Shape;211;p25"/>
          <p:cNvGrpSpPr/>
          <p:nvPr/>
        </p:nvGrpSpPr>
        <p:grpSpPr>
          <a:xfrm>
            <a:off x="774218" y="2177400"/>
            <a:ext cx="5097641" cy="7508818"/>
            <a:chOff x="0" y="-28575"/>
            <a:chExt cx="1342589" cy="1977631"/>
          </a:xfrm>
        </p:grpSpPr>
        <p:sp>
          <p:nvSpPr>
            <p:cNvPr id="212" name="Google Shape;212;p25"/>
            <p:cNvSpPr/>
            <p:nvPr/>
          </p:nvSpPr>
          <p:spPr>
            <a:xfrm>
              <a:off x="0" y="0"/>
              <a:ext cx="1342589" cy="1949056"/>
            </a:xfrm>
            <a:custGeom>
              <a:rect b="b" l="l" r="r" t="t"/>
              <a:pathLst>
                <a:path extrusionOk="0" h="1949056" w="1342589">
                  <a:moveTo>
                    <a:pt x="36449" y="0"/>
                  </a:moveTo>
                  <a:lnTo>
                    <a:pt x="1306139" y="0"/>
                  </a:lnTo>
                  <a:cubicBezTo>
                    <a:pt x="1315806" y="0"/>
                    <a:pt x="1325077" y="3840"/>
                    <a:pt x="1331913" y="10676"/>
                  </a:cubicBezTo>
                  <a:cubicBezTo>
                    <a:pt x="1338748" y="17511"/>
                    <a:pt x="1342589" y="26782"/>
                    <a:pt x="1342589" y="36449"/>
                  </a:cubicBezTo>
                  <a:lnTo>
                    <a:pt x="1342589" y="1912607"/>
                  </a:lnTo>
                  <a:cubicBezTo>
                    <a:pt x="1342589" y="1932737"/>
                    <a:pt x="1326270" y="1949056"/>
                    <a:pt x="1306139" y="1949056"/>
                  </a:cubicBezTo>
                  <a:lnTo>
                    <a:pt x="36449" y="1949056"/>
                  </a:lnTo>
                  <a:cubicBezTo>
                    <a:pt x="16319" y="1949056"/>
                    <a:pt x="0" y="1932737"/>
                    <a:pt x="0" y="1912607"/>
                  </a:cubicBezTo>
                  <a:lnTo>
                    <a:pt x="0" y="36449"/>
                  </a:lnTo>
                  <a:cubicBezTo>
                    <a:pt x="0" y="16319"/>
                    <a:pt x="16319" y="0"/>
                    <a:pt x="36449" y="0"/>
                  </a:cubicBezTo>
                  <a:close/>
                </a:path>
              </a:pathLst>
            </a:custGeom>
            <a:solidFill>
              <a:srgbClr val="000000">
                <a:alpha val="0"/>
              </a:srgbClr>
            </a:solidFill>
            <a:ln cap="rnd"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25"/>
            <p:cNvSpPr txBox="1"/>
            <p:nvPr/>
          </p:nvSpPr>
          <p:spPr>
            <a:xfrm>
              <a:off x="0" y="-28575"/>
              <a:ext cx="1342589" cy="1977631"/>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14" name="Google Shape;214;p25"/>
          <p:cNvGrpSpPr/>
          <p:nvPr/>
        </p:nvGrpSpPr>
        <p:grpSpPr>
          <a:xfrm>
            <a:off x="6109984" y="2177400"/>
            <a:ext cx="11512980" cy="7508818"/>
            <a:chOff x="0" y="-28575"/>
            <a:chExt cx="3032225" cy="1977631"/>
          </a:xfrm>
        </p:grpSpPr>
        <p:sp>
          <p:nvSpPr>
            <p:cNvPr id="215" name="Google Shape;215;p25"/>
            <p:cNvSpPr/>
            <p:nvPr/>
          </p:nvSpPr>
          <p:spPr>
            <a:xfrm>
              <a:off x="0" y="0"/>
              <a:ext cx="3032225" cy="1949056"/>
            </a:xfrm>
            <a:custGeom>
              <a:rect b="b" l="l" r="r" t="t"/>
              <a:pathLst>
                <a:path extrusionOk="0" h="1949056" w="3032225">
                  <a:moveTo>
                    <a:pt x="16139" y="0"/>
                  </a:moveTo>
                  <a:lnTo>
                    <a:pt x="3016086" y="0"/>
                  </a:lnTo>
                  <a:cubicBezTo>
                    <a:pt x="3020366" y="0"/>
                    <a:pt x="3024471" y="1700"/>
                    <a:pt x="3027498" y="4727"/>
                  </a:cubicBezTo>
                  <a:cubicBezTo>
                    <a:pt x="3030525" y="7754"/>
                    <a:pt x="3032225" y="11859"/>
                    <a:pt x="3032225" y="16139"/>
                  </a:cubicBezTo>
                  <a:lnTo>
                    <a:pt x="3032225" y="1932917"/>
                  </a:lnTo>
                  <a:cubicBezTo>
                    <a:pt x="3032225" y="1937197"/>
                    <a:pt x="3030525" y="1941302"/>
                    <a:pt x="3027498" y="1944329"/>
                  </a:cubicBezTo>
                  <a:cubicBezTo>
                    <a:pt x="3024471" y="1947356"/>
                    <a:pt x="3020366" y="1949056"/>
                    <a:pt x="3016086" y="1949056"/>
                  </a:cubicBezTo>
                  <a:lnTo>
                    <a:pt x="16139" y="1949056"/>
                  </a:lnTo>
                  <a:cubicBezTo>
                    <a:pt x="11859" y="1949056"/>
                    <a:pt x="7754" y="1947356"/>
                    <a:pt x="4727" y="1944329"/>
                  </a:cubicBezTo>
                  <a:cubicBezTo>
                    <a:pt x="1700" y="1941302"/>
                    <a:pt x="0" y="1937197"/>
                    <a:pt x="0" y="1932917"/>
                  </a:cubicBezTo>
                  <a:lnTo>
                    <a:pt x="0" y="16139"/>
                  </a:lnTo>
                  <a:cubicBezTo>
                    <a:pt x="0" y="11859"/>
                    <a:pt x="1700" y="7754"/>
                    <a:pt x="4727" y="4727"/>
                  </a:cubicBezTo>
                  <a:cubicBezTo>
                    <a:pt x="7754" y="1700"/>
                    <a:pt x="11859" y="0"/>
                    <a:pt x="16139" y="0"/>
                  </a:cubicBezTo>
                  <a:close/>
                </a:path>
              </a:pathLst>
            </a:custGeom>
            <a:solidFill>
              <a:srgbClr val="000000">
                <a:alpha val="0"/>
              </a:srgbClr>
            </a:solidFill>
            <a:ln cap="rnd"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25"/>
            <p:cNvSpPr txBox="1"/>
            <p:nvPr/>
          </p:nvSpPr>
          <p:spPr>
            <a:xfrm>
              <a:off x="0" y="-28575"/>
              <a:ext cx="3032225" cy="1977631"/>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17" name="Google Shape;217;p25"/>
          <p:cNvGrpSpPr/>
          <p:nvPr/>
        </p:nvGrpSpPr>
        <p:grpSpPr>
          <a:xfrm>
            <a:off x="1139005" y="2458118"/>
            <a:ext cx="4368067" cy="755733"/>
            <a:chOff x="0" y="-28575"/>
            <a:chExt cx="1150437" cy="199041"/>
          </a:xfrm>
        </p:grpSpPr>
        <p:sp>
          <p:nvSpPr>
            <p:cNvPr id="218" name="Google Shape;218;p25"/>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FFFFFF"/>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25"/>
            <p:cNvSpPr txBox="1"/>
            <p:nvPr/>
          </p:nvSpPr>
          <p:spPr>
            <a:xfrm>
              <a:off x="0" y="-28575"/>
              <a:ext cx="1150437" cy="199041"/>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20" name="Google Shape;220;p25"/>
          <p:cNvGrpSpPr/>
          <p:nvPr/>
        </p:nvGrpSpPr>
        <p:grpSpPr>
          <a:xfrm>
            <a:off x="9682440" y="2458118"/>
            <a:ext cx="4368067" cy="755733"/>
            <a:chOff x="0" y="-28575"/>
            <a:chExt cx="1150437" cy="199041"/>
          </a:xfrm>
        </p:grpSpPr>
        <p:sp>
          <p:nvSpPr>
            <p:cNvPr id="221" name="Google Shape;221;p25"/>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FFFFFF"/>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25"/>
            <p:cNvSpPr txBox="1"/>
            <p:nvPr/>
          </p:nvSpPr>
          <p:spPr>
            <a:xfrm>
              <a:off x="0" y="-28575"/>
              <a:ext cx="1150437" cy="199041"/>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23" name="Google Shape;223;p25"/>
          <p:cNvGrpSpPr/>
          <p:nvPr/>
        </p:nvGrpSpPr>
        <p:grpSpPr>
          <a:xfrm>
            <a:off x="1139005" y="7092517"/>
            <a:ext cx="4368067" cy="755733"/>
            <a:chOff x="0" y="-28575"/>
            <a:chExt cx="1150437" cy="199041"/>
          </a:xfrm>
        </p:grpSpPr>
        <p:sp>
          <p:nvSpPr>
            <p:cNvPr id="224" name="Google Shape;224;p25"/>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FFFFFF"/>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25"/>
            <p:cNvSpPr txBox="1"/>
            <p:nvPr/>
          </p:nvSpPr>
          <p:spPr>
            <a:xfrm>
              <a:off x="0" y="-28575"/>
              <a:ext cx="1150437" cy="199041"/>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26" name="Google Shape;226;p25"/>
          <p:cNvGrpSpPr/>
          <p:nvPr/>
        </p:nvGrpSpPr>
        <p:grpSpPr>
          <a:xfrm>
            <a:off x="2488491" y="8139791"/>
            <a:ext cx="754197" cy="780712"/>
            <a:chOff x="0" y="-28575"/>
            <a:chExt cx="812800" cy="841375"/>
          </a:xfrm>
        </p:grpSpPr>
        <p:sp>
          <p:nvSpPr>
            <p:cNvPr id="227" name="Google Shape;227;p25"/>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25"/>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29" name="Google Shape;229;p25"/>
          <p:cNvGrpSpPr/>
          <p:nvPr/>
        </p:nvGrpSpPr>
        <p:grpSpPr>
          <a:xfrm>
            <a:off x="3476280" y="8153091"/>
            <a:ext cx="754197" cy="780712"/>
            <a:chOff x="0" y="-28575"/>
            <a:chExt cx="812800" cy="841375"/>
          </a:xfrm>
        </p:grpSpPr>
        <p:sp>
          <p:nvSpPr>
            <p:cNvPr id="230" name="Google Shape;230;p25"/>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1F1F1F"/>
            </a:solidFill>
            <a:ln cap="rnd"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25"/>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32" name="Google Shape;232;p25"/>
          <p:cNvSpPr txBox="1"/>
          <p:nvPr/>
        </p:nvSpPr>
        <p:spPr>
          <a:xfrm>
            <a:off x="1232396" y="3455296"/>
            <a:ext cx="4181285" cy="510032"/>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US" sz="1700" u="none" cap="none" strike="noStrike">
                <a:solidFill>
                  <a:srgbClr val="FFFFFF"/>
                </a:solidFill>
                <a:latin typeface="DM Sans"/>
                <a:ea typeface="DM Sans"/>
                <a:cs typeface="DM Sans"/>
                <a:sym typeface="DM Sans"/>
              </a:rPr>
              <a:t>This presentation template</a:t>
            </a:r>
            <a:endParaRPr/>
          </a:p>
          <a:p>
            <a:pPr indent="0" lvl="0" marL="0" marR="0" rtl="0" algn="ctr">
              <a:lnSpc>
                <a:spcPct val="122000"/>
              </a:lnSpc>
              <a:spcBef>
                <a:spcPts val="0"/>
              </a:spcBef>
              <a:spcAft>
                <a:spcPts val="0"/>
              </a:spcAft>
              <a:buNone/>
            </a:pPr>
            <a:r>
              <a:rPr b="0" i="0" lang="en-US" sz="1700" u="none" cap="none" strike="noStrike">
                <a:solidFill>
                  <a:srgbClr val="FFFFFF"/>
                </a:solidFill>
                <a:latin typeface="DM Sans"/>
                <a:ea typeface="DM Sans"/>
                <a:cs typeface="DM Sans"/>
                <a:sym typeface="DM Sans"/>
              </a:rPr>
              <a:t>uses the following free fonts:</a:t>
            </a:r>
            <a:endParaRPr/>
          </a:p>
        </p:txBody>
      </p:sp>
      <p:sp>
        <p:nvSpPr>
          <p:cNvPr id="233" name="Google Shape;233;p25"/>
          <p:cNvSpPr txBox="1"/>
          <p:nvPr/>
        </p:nvSpPr>
        <p:spPr>
          <a:xfrm>
            <a:off x="1175455" y="6548106"/>
            <a:ext cx="4368067" cy="252857"/>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US" sz="1700" u="none" cap="none" strike="noStrike">
                <a:solidFill>
                  <a:srgbClr val="FFFFFF"/>
                </a:solidFill>
                <a:latin typeface="DM Sans"/>
                <a:ea typeface="DM Sans"/>
                <a:cs typeface="DM Sans"/>
                <a:sym typeface="DM Sans"/>
              </a:rPr>
              <a:t>You can find these fonts online too.</a:t>
            </a:r>
            <a:endParaRPr/>
          </a:p>
        </p:txBody>
      </p:sp>
      <p:sp>
        <p:nvSpPr>
          <p:cNvPr id="234" name="Google Shape;234;p25"/>
          <p:cNvSpPr txBox="1"/>
          <p:nvPr/>
        </p:nvSpPr>
        <p:spPr>
          <a:xfrm>
            <a:off x="1747757" y="4330603"/>
            <a:ext cx="3150600" cy="18522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1" i="0" lang="en-US" sz="1497" u="none" cap="none" strike="noStrike">
                <a:solidFill>
                  <a:srgbClr val="FFFFFF"/>
                </a:solidFill>
                <a:latin typeface="DM Sans"/>
                <a:ea typeface="DM Sans"/>
                <a:cs typeface="DM Sans"/>
                <a:sym typeface="DM Sans"/>
              </a:rPr>
              <a:t>TITLES:</a:t>
            </a:r>
            <a:endParaRPr/>
          </a:p>
          <a:p>
            <a:pPr indent="0" lvl="0" marL="0" marR="0" rtl="0" algn="ctr">
              <a:lnSpc>
                <a:spcPct val="80000"/>
              </a:lnSpc>
              <a:spcBef>
                <a:spcPts val="0"/>
              </a:spcBef>
              <a:spcAft>
                <a:spcPts val="0"/>
              </a:spcAft>
              <a:buNone/>
            </a:pPr>
            <a:r>
              <a:rPr b="1" i="0" lang="en-US" sz="2110" u="none" cap="none" strike="noStrike">
                <a:solidFill>
                  <a:srgbClr val="FFFFFF"/>
                </a:solidFill>
                <a:latin typeface="DM Sans"/>
                <a:ea typeface="DM Sans"/>
                <a:cs typeface="DM Sans"/>
                <a:sym typeface="DM Sans"/>
              </a:rPr>
              <a:t>DM SERIF DISPLAY</a:t>
            </a:r>
            <a:endParaRPr/>
          </a:p>
          <a:p>
            <a:pPr indent="0" lvl="0" marL="0" marR="0" rtl="0" algn="ctr">
              <a:lnSpc>
                <a:spcPct val="80000"/>
              </a:lnSpc>
              <a:spcBef>
                <a:spcPts val="0"/>
              </a:spcBef>
              <a:spcAft>
                <a:spcPts val="0"/>
              </a:spcAft>
              <a:buNone/>
            </a:pPr>
            <a:r>
              <a:t/>
            </a:r>
            <a:endParaRPr b="1" i="0" sz="2110" u="none" cap="none" strike="noStrike">
              <a:solidFill>
                <a:srgbClr val="FFFFFF"/>
              </a:solidFill>
              <a:latin typeface="DM Sans"/>
              <a:ea typeface="DM Sans"/>
              <a:cs typeface="DM Sans"/>
              <a:sym typeface="DM Sans"/>
            </a:endParaRPr>
          </a:p>
          <a:p>
            <a:pPr indent="0" lvl="0" marL="0" marR="0" rtl="0" algn="ctr">
              <a:lnSpc>
                <a:spcPct val="80000"/>
              </a:lnSpc>
              <a:spcBef>
                <a:spcPts val="0"/>
              </a:spcBef>
              <a:spcAft>
                <a:spcPts val="0"/>
              </a:spcAft>
              <a:buNone/>
            </a:pPr>
            <a:r>
              <a:rPr b="1" i="0" lang="en-US" sz="1497" u="none" cap="none" strike="noStrike">
                <a:solidFill>
                  <a:srgbClr val="FFFFFF"/>
                </a:solidFill>
                <a:latin typeface="DM Sans"/>
                <a:ea typeface="DM Sans"/>
                <a:cs typeface="DM Sans"/>
                <a:sym typeface="DM Sans"/>
              </a:rPr>
              <a:t>HEADERS:</a:t>
            </a:r>
            <a:endParaRPr/>
          </a:p>
          <a:p>
            <a:pPr indent="0" lvl="0" marL="0" marR="0" rtl="0" algn="ctr">
              <a:lnSpc>
                <a:spcPct val="80000"/>
              </a:lnSpc>
              <a:spcBef>
                <a:spcPts val="0"/>
              </a:spcBef>
              <a:spcAft>
                <a:spcPts val="0"/>
              </a:spcAft>
              <a:buNone/>
            </a:pPr>
            <a:r>
              <a:rPr b="1" i="0" lang="en-US" sz="2110" u="none" cap="none" strike="noStrike">
                <a:solidFill>
                  <a:srgbClr val="FFFFFF"/>
                </a:solidFill>
                <a:latin typeface="DM Sans"/>
                <a:ea typeface="DM Sans"/>
                <a:cs typeface="DM Sans"/>
                <a:sym typeface="DM Sans"/>
              </a:rPr>
              <a:t>DM SERIF DISPLAY</a:t>
            </a:r>
            <a:endParaRPr/>
          </a:p>
          <a:p>
            <a:pPr indent="0" lvl="0" marL="0" marR="0" rtl="0" algn="ctr">
              <a:lnSpc>
                <a:spcPct val="80000"/>
              </a:lnSpc>
              <a:spcBef>
                <a:spcPts val="0"/>
              </a:spcBef>
              <a:spcAft>
                <a:spcPts val="0"/>
              </a:spcAft>
              <a:buNone/>
            </a:pPr>
            <a:r>
              <a:t/>
            </a:r>
            <a:endParaRPr b="1" i="0" sz="2110" u="none" cap="none" strike="noStrike">
              <a:solidFill>
                <a:srgbClr val="FFFFFF"/>
              </a:solidFill>
              <a:latin typeface="DM Sans"/>
              <a:ea typeface="DM Sans"/>
              <a:cs typeface="DM Sans"/>
              <a:sym typeface="DM Sans"/>
            </a:endParaRPr>
          </a:p>
          <a:p>
            <a:pPr indent="0" lvl="0" marL="0" marR="0" rtl="0" algn="ctr">
              <a:lnSpc>
                <a:spcPct val="80000"/>
              </a:lnSpc>
              <a:spcBef>
                <a:spcPts val="0"/>
              </a:spcBef>
              <a:spcAft>
                <a:spcPts val="0"/>
              </a:spcAft>
              <a:buNone/>
            </a:pPr>
            <a:r>
              <a:rPr b="1" i="0" lang="en-US" sz="1497" u="none" cap="none" strike="noStrike">
                <a:solidFill>
                  <a:srgbClr val="FFFFFF"/>
                </a:solidFill>
                <a:latin typeface="DM Sans"/>
                <a:ea typeface="DM Sans"/>
                <a:cs typeface="DM Sans"/>
                <a:sym typeface="DM Sans"/>
              </a:rPr>
              <a:t>BODY COPY:</a:t>
            </a:r>
            <a:endParaRPr/>
          </a:p>
          <a:p>
            <a:pPr indent="0" lvl="0" marL="0" marR="0" rtl="0" algn="ctr">
              <a:lnSpc>
                <a:spcPct val="80000"/>
              </a:lnSpc>
              <a:spcBef>
                <a:spcPts val="0"/>
              </a:spcBef>
              <a:spcAft>
                <a:spcPts val="0"/>
              </a:spcAft>
              <a:buNone/>
            </a:pPr>
            <a:r>
              <a:rPr b="1" i="0" lang="en-US" sz="2110" u="none" cap="none" strike="noStrike">
                <a:solidFill>
                  <a:srgbClr val="FFFFFF"/>
                </a:solidFill>
                <a:latin typeface="DM Sans"/>
                <a:ea typeface="DM Sans"/>
                <a:cs typeface="DM Sans"/>
                <a:sym typeface="DM Sans"/>
              </a:rPr>
              <a:t>DM SANS</a:t>
            </a:r>
            <a:endParaRPr/>
          </a:p>
        </p:txBody>
      </p:sp>
      <p:sp>
        <p:nvSpPr>
          <p:cNvPr id="235" name="Google Shape;235;p25"/>
          <p:cNvSpPr txBox="1"/>
          <p:nvPr/>
        </p:nvSpPr>
        <p:spPr>
          <a:xfrm>
            <a:off x="4210005" y="1436516"/>
            <a:ext cx="9867990" cy="337312"/>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0" i="0" lang="en-US" sz="2199" u="none" cap="none" strike="noStrike">
                <a:solidFill>
                  <a:srgbClr val="FFFFFF"/>
                </a:solidFill>
                <a:latin typeface="DM Sans"/>
                <a:ea typeface="DM Sans"/>
                <a:cs typeface="DM Sans"/>
                <a:sym typeface="DM Sans"/>
              </a:rPr>
              <a:t>Use these design resources in your Canva Presentation.</a:t>
            </a:r>
            <a:endParaRPr/>
          </a:p>
        </p:txBody>
      </p:sp>
      <p:sp>
        <p:nvSpPr>
          <p:cNvPr id="236" name="Google Shape;236;p25"/>
          <p:cNvSpPr txBox="1"/>
          <p:nvPr/>
        </p:nvSpPr>
        <p:spPr>
          <a:xfrm>
            <a:off x="11706206" y="9906311"/>
            <a:ext cx="5916757" cy="185049"/>
          </a:xfrm>
          <a:prstGeom prst="rect">
            <a:avLst/>
          </a:prstGeom>
          <a:noFill/>
          <a:ln>
            <a:noFill/>
          </a:ln>
        </p:spPr>
        <p:txBody>
          <a:bodyPr anchorCtr="0" anchor="t" bIns="0" lIns="0" spcFirstLastPara="1" rIns="0" wrap="square" tIns="0">
            <a:spAutoFit/>
          </a:bodyPr>
          <a:lstStyle/>
          <a:p>
            <a:pPr indent="0" lvl="1" marL="0" marR="0" rtl="0" algn="r">
              <a:lnSpc>
                <a:spcPct val="122018"/>
              </a:lnSpc>
              <a:spcBef>
                <a:spcPts val="0"/>
              </a:spcBef>
              <a:spcAft>
                <a:spcPts val="0"/>
              </a:spcAft>
              <a:buNone/>
            </a:pPr>
            <a:r>
              <a:rPr b="1" i="0" lang="en-US" sz="1199" u="none" cap="none" strike="noStrike">
                <a:solidFill>
                  <a:srgbClr val="FFFFFF"/>
                </a:solidFill>
                <a:latin typeface="DM Sans"/>
                <a:ea typeface="DM Sans"/>
                <a:cs typeface="DM Sans"/>
                <a:sym typeface="DM Sans"/>
              </a:rPr>
              <a:t>DON'T FORGET TO DELETE THIS PAGE BEFORE PRESENTING. </a:t>
            </a:r>
            <a:endParaRPr/>
          </a:p>
        </p:txBody>
      </p:sp>
      <p:sp>
        <p:nvSpPr>
          <p:cNvPr id="237" name="Google Shape;237;p25"/>
          <p:cNvSpPr txBox="1"/>
          <p:nvPr/>
        </p:nvSpPr>
        <p:spPr>
          <a:xfrm>
            <a:off x="5469973" y="581999"/>
            <a:ext cx="7348055" cy="83883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6399" u="none" cap="none" strike="noStrike">
                <a:solidFill>
                  <a:srgbClr val="FFFFFF"/>
                </a:solidFill>
                <a:latin typeface="DM Serif Display"/>
                <a:ea typeface="DM Serif Display"/>
                <a:cs typeface="DM Serif Display"/>
                <a:sym typeface="DM Serif Display"/>
              </a:rPr>
              <a:t>Resource Page</a:t>
            </a:r>
            <a:endParaRPr/>
          </a:p>
        </p:txBody>
      </p:sp>
      <p:sp>
        <p:nvSpPr>
          <p:cNvPr id="238" name="Google Shape;238;p25"/>
          <p:cNvSpPr txBox="1"/>
          <p:nvPr/>
        </p:nvSpPr>
        <p:spPr>
          <a:xfrm>
            <a:off x="1747770" y="2693383"/>
            <a:ext cx="3150536" cy="384175"/>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i="0" lang="en-US" sz="2499" u="none" cap="none" strike="noStrike">
                <a:solidFill>
                  <a:srgbClr val="FFFFFF"/>
                </a:solidFill>
                <a:latin typeface="DM Sans"/>
                <a:ea typeface="DM Sans"/>
                <a:cs typeface="DM Sans"/>
                <a:sym typeface="DM Sans"/>
              </a:rPr>
              <a:t>FONTS</a:t>
            </a:r>
            <a:endParaRPr/>
          </a:p>
        </p:txBody>
      </p:sp>
      <p:sp>
        <p:nvSpPr>
          <p:cNvPr id="239" name="Google Shape;239;p25"/>
          <p:cNvSpPr txBox="1"/>
          <p:nvPr/>
        </p:nvSpPr>
        <p:spPr>
          <a:xfrm>
            <a:off x="10291206" y="2693383"/>
            <a:ext cx="3150536" cy="384175"/>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i="0" lang="en-US" sz="2499" u="none" cap="none" strike="noStrike">
                <a:solidFill>
                  <a:srgbClr val="FFFFFF"/>
                </a:solidFill>
                <a:latin typeface="DM Sans"/>
                <a:ea typeface="DM Sans"/>
                <a:cs typeface="DM Sans"/>
                <a:sym typeface="DM Sans"/>
              </a:rPr>
              <a:t>DESIGN ELEMENTS</a:t>
            </a:r>
            <a:endParaRPr/>
          </a:p>
        </p:txBody>
      </p:sp>
      <p:sp>
        <p:nvSpPr>
          <p:cNvPr id="240" name="Google Shape;240;p25"/>
          <p:cNvSpPr txBox="1"/>
          <p:nvPr/>
        </p:nvSpPr>
        <p:spPr>
          <a:xfrm>
            <a:off x="1747770" y="7296522"/>
            <a:ext cx="3150536" cy="384175"/>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i="0" lang="en-US" sz="2499" u="none" cap="none" strike="noStrike">
                <a:solidFill>
                  <a:srgbClr val="FFFFFF"/>
                </a:solidFill>
                <a:latin typeface="DM Sans"/>
                <a:ea typeface="DM Sans"/>
                <a:cs typeface="DM Sans"/>
                <a:sym typeface="DM Sans"/>
              </a:rPr>
              <a:t>COLORS</a:t>
            </a:r>
            <a:endParaRPr/>
          </a:p>
        </p:txBody>
      </p:sp>
      <p:sp>
        <p:nvSpPr>
          <p:cNvPr id="241" name="Google Shape;241;p25"/>
          <p:cNvSpPr txBox="1"/>
          <p:nvPr/>
        </p:nvSpPr>
        <p:spPr>
          <a:xfrm>
            <a:off x="2254907" y="9053483"/>
            <a:ext cx="1221300" cy="200100"/>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i="0" lang="en-US" sz="1300" u="none" cap="none" strike="noStrike">
                <a:solidFill>
                  <a:srgbClr val="FFFFFF"/>
                </a:solidFill>
                <a:latin typeface="DM Sans"/>
                <a:ea typeface="DM Sans"/>
                <a:cs typeface="DM Sans"/>
                <a:sym typeface="DM Sans"/>
              </a:rPr>
              <a:t>#FFFFFF</a:t>
            </a:r>
            <a:endParaRPr/>
          </a:p>
        </p:txBody>
      </p:sp>
      <p:sp>
        <p:nvSpPr>
          <p:cNvPr id="242" name="Google Shape;242;p25"/>
          <p:cNvSpPr txBox="1"/>
          <p:nvPr/>
        </p:nvSpPr>
        <p:spPr>
          <a:xfrm>
            <a:off x="3242696" y="9066783"/>
            <a:ext cx="1221300" cy="200100"/>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i="0" lang="en-US" sz="1300" u="none" cap="none" strike="noStrike">
                <a:solidFill>
                  <a:srgbClr val="FFFFFF"/>
                </a:solidFill>
                <a:latin typeface="DM Sans"/>
                <a:ea typeface="DM Sans"/>
                <a:cs typeface="DM Sans"/>
                <a:sym typeface="DM Sans"/>
              </a:rPr>
              <a:t>#1F1F1F</a:t>
            </a:r>
            <a:endParaRPr/>
          </a:p>
        </p:txBody>
      </p:sp>
      <p:grpSp>
        <p:nvGrpSpPr>
          <p:cNvPr id="243" name="Google Shape;243;p25"/>
          <p:cNvGrpSpPr/>
          <p:nvPr/>
        </p:nvGrpSpPr>
        <p:grpSpPr>
          <a:xfrm>
            <a:off x="6712288" y="3926882"/>
            <a:ext cx="10308370" cy="4720903"/>
            <a:chOff x="0" y="0"/>
            <a:chExt cx="13744493" cy="6294537"/>
          </a:xfrm>
        </p:grpSpPr>
        <p:sp>
          <p:nvSpPr>
            <p:cNvPr id="244" name="Google Shape;244;p25"/>
            <p:cNvSpPr/>
            <p:nvPr/>
          </p:nvSpPr>
          <p:spPr>
            <a:xfrm>
              <a:off x="11214879" y="1830530"/>
              <a:ext cx="966416" cy="831118"/>
            </a:xfrm>
            <a:custGeom>
              <a:rect b="b" l="l" r="r" t="t"/>
              <a:pathLst>
                <a:path extrusionOk="0" h="831118" w="966416">
                  <a:moveTo>
                    <a:pt x="0" y="0"/>
                  </a:moveTo>
                  <a:lnTo>
                    <a:pt x="966417" y="0"/>
                  </a:lnTo>
                  <a:lnTo>
                    <a:pt x="966417" y="831118"/>
                  </a:lnTo>
                  <a:lnTo>
                    <a:pt x="0" y="831118"/>
                  </a:lnTo>
                  <a:lnTo>
                    <a:pt x="0" y="0"/>
                  </a:lnTo>
                  <a:close/>
                </a:path>
              </a:pathLst>
            </a:custGeom>
            <a:blipFill rotWithShape="1">
              <a:blip r:embed="rId3">
                <a:alphaModFix/>
              </a:blip>
              <a:stretch>
                <a:fillRect b="0" l="0" r="0" t="0"/>
              </a:stretch>
            </a:blipFill>
            <a:ln>
              <a:noFill/>
            </a:ln>
          </p:spPr>
        </p:sp>
        <p:sp>
          <p:nvSpPr>
            <p:cNvPr id="245" name="Google Shape;245;p25"/>
            <p:cNvSpPr/>
            <p:nvPr/>
          </p:nvSpPr>
          <p:spPr>
            <a:xfrm>
              <a:off x="12981936" y="3436603"/>
              <a:ext cx="686872" cy="949194"/>
            </a:xfrm>
            <a:custGeom>
              <a:rect b="b" l="l" r="r" t="t"/>
              <a:pathLst>
                <a:path extrusionOk="0" h="949194" w="686872">
                  <a:moveTo>
                    <a:pt x="0" y="0"/>
                  </a:moveTo>
                  <a:lnTo>
                    <a:pt x="686872" y="0"/>
                  </a:lnTo>
                  <a:lnTo>
                    <a:pt x="686872" y="949194"/>
                  </a:lnTo>
                  <a:lnTo>
                    <a:pt x="0" y="949194"/>
                  </a:lnTo>
                  <a:lnTo>
                    <a:pt x="0" y="0"/>
                  </a:lnTo>
                  <a:close/>
                </a:path>
              </a:pathLst>
            </a:custGeom>
            <a:blipFill rotWithShape="1">
              <a:blip r:embed="rId4">
                <a:alphaModFix/>
              </a:blip>
              <a:stretch>
                <a:fillRect b="0" l="0" r="0" t="0"/>
              </a:stretch>
            </a:blipFill>
            <a:ln>
              <a:noFill/>
            </a:ln>
          </p:spPr>
        </p:sp>
        <p:sp>
          <p:nvSpPr>
            <p:cNvPr id="246" name="Google Shape;246;p25"/>
            <p:cNvSpPr/>
            <p:nvPr/>
          </p:nvSpPr>
          <p:spPr>
            <a:xfrm>
              <a:off x="11415585" y="3537730"/>
              <a:ext cx="565892" cy="848067"/>
            </a:xfrm>
            <a:custGeom>
              <a:rect b="b" l="l" r="r" t="t"/>
              <a:pathLst>
                <a:path extrusionOk="0" h="848067" w="565892">
                  <a:moveTo>
                    <a:pt x="0" y="0"/>
                  </a:moveTo>
                  <a:lnTo>
                    <a:pt x="565893" y="0"/>
                  </a:lnTo>
                  <a:lnTo>
                    <a:pt x="565893" y="848067"/>
                  </a:lnTo>
                  <a:lnTo>
                    <a:pt x="0" y="848067"/>
                  </a:lnTo>
                  <a:lnTo>
                    <a:pt x="0" y="0"/>
                  </a:lnTo>
                  <a:close/>
                </a:path>
              </a:pathLst>
            </a:custGeom>
            <a:blipFill rotWithShape="1">
              <a:blip r:embed="rId5">
                <a:alphaModFix/>
              </a:blip>
              <a:stretch>
                <a:fillRect b="0" l="0" r="0" t="0"/>
              </a:stretch>
            </a:blipFill>
            <a:ln>
              <a:noFill/>
            </a:ln>
          </p:spPr>
        </p:sp>
        <p:sp>
          <p:nvSpPr>
            <p:cNvPr id="247" name="Google Shape;247;p25"/>
            <p:cNvSpPr/>
            <p:nvPr/>
          </p:nvSpPr>
          <p:spPr>
            <a:xfrm>
              <a:off x="12805988" y="5240826"/>
              <a:ext cx="938505" cy="848067"/>
            </a:xfrm>
            <a:custGeom>
              <a:rect b="b" l="l" r="r" t="t"/>
              <a:pathLst>
                <a:path extrusionOk="0" h="848067" w="938505">
                  <a:moveTo>
                    <a:pt x="0" y="0"/>
                  </a:moveTo>
                  <a:lnTo>
                    <a:pt x="938505" y="0"/>
                  </a:lnTo>
                  <a:lnTo>
                    <a:pt x="938505" y="848068"/>
                  </a:lnTo>
                  <a:lnTo>
                    <a:pt x="0" y="848068"/>
                  </a:lnTo>
                  <a:lnTo>
                    <a:pt x="0" y="0"/>
                  </a:lnTo>
                  <a:close/>
                </a:path>
              </a:pathLst>
            </a:custGeom>
            <a:blipFill rotWithShape="1">
              <a:blip r:embed="rId6">
                <a:alphaModFix/>
              </a:blip>
              <a:stretch>
                <a:fillRect b="0" l="0" r="0" t="0"/>
              </a:stretch>
            </a:blipFill>
            <a:ln>
              <a:noFill/>
            </a:ln>
          </p:spPr>
        </p:sp>
        <p:sp>
          <p:nvSpPr>
            <p:cNvPr id="248" name="Google Shape;248;p25"/>
            <p:cNvSpPr/>
            <p:nvPr/>
          </p:nvSpPr>
          <p:spPr>
            <a:xfrm>
              <a:off x="12805988" y="50563"/>
              <a:ext cx="848067" cy="848067"/>
            </a:xfrm>
            <a:custGeom>
              <a:rect b="b" l="l" r="r" t="t"/>
              <a:pathLst>
                <a:path extrusionOk="0" h="848067" w="848067">
                  <a:moveTo>
                    <a:pt x="0" y="0"/>
                  </a:moveTo>
                  <a:lnTo>
                    <a:pt x="848068" y="0"/>
                  </a:lnTo>
                  <a:lnTo>
                    <a:pt x="848068" y="848068"/>
                  </a:lnTo>
                  <a:lnTo>
                    <a:pt x="0" y="848068"/>
                  </a:lnTo>
                  <a:lnTo>
                    <a:pt x="0" y="0"/>
                  </a:lnTo>
                  <a:close/>
                </a:path>
              </a:pathLst>
            </a:custGeom>
            <a:blipFill rotWithShape="1">
              <a:blip r:embed="rId7">
                <a:alphaModFix/>
              </a:blip>
              <a:stretch>
                <a:fillRect b="0" l="0" r="0" t="0"/>
              </a:stretch>
            </a:blipFill>
            <a:ln>
              <a:noFill/>
            </a:ln>
          </p:spPr>
        </p:sp>
        <p:sp>
          <p:nvSpPr>
            <p:cNvPr id="249" name="Google Shape;249;p25"/>
            <p:cNvSpPr/>
            <p:nvPr/>
          </p:nvSpPr>
          <p:spPr>
            <a:xfrm>
              <a:off x="11107396" y="59038"/>
              <a:ext cx="1160275" cy="713042"/>
            </a:xfrm>
            <a:custGeom>
              <a:rect b="b" l="l" r="r" t="t"/>
              <a:pathLst>
                <a:path extrusionOk="0" h="713042" w="1160275">
                  <a:moveTo>
                    <a:pt x="0" y="0"/>
                  </a:moveTo>
                  <a:lnTo>
                    <a:pt x="1160274" y="0"/>
                  </a:lnTo>
                  <a:lnTo>
                    <a:pt x="1160274" y="713042"/>
                  </a:lnTo>
                  <a:lnTo>
                    <a:pt x="0" y="713042"/>
                  </a:lnTo>
                  <a:lnTo>
                    <a:pt x="0" y="0"/>
                  </a:lnTo>
                  <a:close/>
                </a:path>
              </a:pathLst>
            </a:custGeom>
            <a:blipFill rotWithShape="1">
              <a:blip r:embed="rId8">
                <a:alphaModFix/>
              </a:blip>
              <a:stretch>
                <a:fillRect b="0" l="0" r="0" t="0"/>
              </a:stretch>
            </a:blipFill>
            <a:ln>
              <a:noFill/>
            </a:ln>
          </p:spPr>
        </p:sp>
        <p:sp>
          <p:nvSpPr>
            <p:cNvPr id="250" name="Google Shape;250;p25"/>
            <p:cNvSpPr/>
            <p:nvPr/>
          </p:nvSpPr>
          <p:spPr>
            <a:xfrm>
              <a:off x="12719613" y="1830530"/>
              <a:ext cx="949194" cy="949194"/>
            </a:xfrm>
            <a:custGeom>
              <a:rect b="b" l="l" r="r" t="t"/>
              <a:pathLst>
                <a:path extrusionOk="0" h="949194" w="949194">
                  <a:moveTo>
                    <a:pt x="0" y="0"/>
                  </a:moveTo>
                  <a:lnTo>
                    <a:pt x="949195" y="0"/>
                  </a:lnTo>
                  <a:lnTo>
                    <a:pt x="949195" y="949195"/>
                  </a:lnTo>
                  <a:lnTo>
                    <a:pt x="0" y="949195"/>
                  </a:lnTo>
                  <a:lnTo>
                    <a:pt x="0" y="0"/>
                  </a:lnTo>
                  <a:close/>
                </a:path>
              </a:pathLst>
            </a:custGeom>
            <a:blipFill rotWithShape="1">
              <a:blip r:embed="rId9">
                <a:alphaModFix/>
              </a:blip>
              <a:stretch>
                <a:fillRect b="0" l="0" r="0" t="0"/>
              </a:stretch>
            </a:blipFill>
            <a:ln>
              <a:noFill/>
            </a:ln>
          </p:spPr>
        </p:sp>
        <p:sp>
          <p:nvSpPr>
            <p:cNvPr id="251" name="Google Shape;251;p25"/>
            <p:cNvSpPr/>
            <p:nvPr/>
          </p:nvSpPr>
          <p:spPr>
            <a:xfrm>
              <a:off x="11320493" y="5261878"/>
              <a:ext cx="660984" cy="949194"/>
            </a:xfrm>
            <a:custGeom>
              <a:rect b="b" l="l" r="r" t="t"/>
              <a:pathLst>
                <a:path extrusionOk="0" h="949194" w="660984">
                  <a:moveTo>
                    <a:pt x="0" y="0"/>
                  </a:moveTo>
                  <a:lnTo>
                    <a:pt x="660985" y="0"/>
                  </a:lnTo>
                  <a:lnTo>
                    <a:pt x="660985" y="949195"/>
                  </a:lnTo>
                  <a:lnTo>
                    <a:pt x="0" y="949195"/>
                  </a:lnTo>
                  <a:lnTo>
                    <a:pt x="0" y="0"/>
                  </a:lnTo>
                  <a:close/>
                </a:path>
              </a:pathLst>
            </a:custGeom>
            <a:blipFill rotWithShape="1">
              <a:blip r:embed="rId10">
                <a:alphaModFix/>
              </a:blip>
              <a:stretch>
                <a:fillRect b="0" l="0" r="0" t="0"/>
              </a:stretch>
            </a:blipFill>
            <a:ln>
              <a:noFill/>
            </a:ln>
          </p:spPr>
        </p:sp>
        <p:sp>
          <p:nvSpPr>
            <p:cNvPr id="252" name="Google Shape;252;p25"/>
            <p:cNvSpPr/>
            <p:nvPr/>
          </p:nvSpPr>
          <p:spPr>
            <a:xfrm>
              <a:off x="6792616" y="9326"/>
              <a:ext cx="833565" cy="949194"/>
            </a:xfrm>
            <a:custGeom>
              <a:rect b="b" l="l" r="r" t="t"/>
              <a:pathLst>
                <a:path extrusionOk="0" h="949194" w="833565">
                  <a:moveTo>
                    <a:pt x="0" y="0"/>
                  </a:moveTo>
                  <a:lnTo>
                    <a:pt x="833565" y="0"/>
                  </a:lnTo>
                  <a:lnTo>
                    <a:pt x="833565" y="949194"/>
                  </a:lnTo>
                  <a:lnTo>
                    <a:pt x="0" y="949194"/>
                  </a:lnTo>
                  <a:lnTo>
                    <a:pt x="0" y="0"/>
                  </a:lnTo>
                  <a:close/>
                </a:path>
              </a:pathLst>
            </a:custGeom>
            <a:blipFill rotWithShape="1">
              <a:blip r:embed="rId11">
                <a:alphaModFix/>
              </a:blip>
              <a:stretch>
                <a:fillRect b="0" l="0" r="0" t="0"/>
              </a:stretch>
            </a:blipFill>
            <a:ln>
              <a:noFill/>
            </a:ln>
          </p:spPr>
        </p:sp>
        <p:sp>
          <p:nvSpPr>
            <p:cNvPr id="253" name="Google Shape;253;p25"/>
            <p:cNvSpPr/>
            <p:nvPr/>
          </p:nvSpPr>
          <p:spPr>
            <a:xfrm>
              <a:off x="9546278" y="181541"/>
              <a:ext cx="1100526" cy="654313"/>
            </a:xfrm>
            <a:custGeom>
              <a:rect b="b" l="l" r="r" t="t"/>
              <a:pathLst>
                <a:path extrusionOk="0" h="654313" w="1100526">
                  <a:moveTo>
                    <a:pt x="0" y="0"/>
                  </a:moveTo>
                  <a:lnTo>
                    <a:pt x="1100526" y="0"/>
                  </a:lnTo>
                  <a:lnTo>
                    <a:pt x="1100526" y="654313"/>
                  </a:lnTo>
                  <a:lnTo>
                    <a:pt x="0" y="654313"/>
                  </a:lnTo>
                  <a:lnTo>
                    <a:pt x="0" y="0"/>
                  </a:lnTo>
                  <a:close/>
                </a:path>
              </a:pathLst>
            </a:custGeom>
            <a:blipFill rotWithShape="1">
              <a:blip r:embed="rId12">
                <a:alphaModFix/>
              </a:blip>
              <a:stretch>
                <a:fillRect b="0" l="0" r="0" t="0"/>
              </a:stretch>
            </a:blipFill>
            <a:ln>
              <a:noFill/>
            </a:ln>
          </p:spPr>
        </p:sp>
        <p:sp>
          <p:nvSpPr>
            <p:cNvPr id="254" name="Google Shape;254;p25"/>
            <p:cNvSpPr/>
            <p:nvPr/>
          </p:nvSpPr>
          <p:spPr>
            <a:xfrm>
              <a:off x="1320280" y="59889"/>
              <a:ext cx="848067" cy="848067"/>
            </a:xfrm>
            <a:custGeom>
              <a:rect b="b" l="l" r="r" t="t"/>
              <a:pathLst>
                <a:path extrusionOk="0" h="848067" w="848067">
                  <a:moveTo>
                    <a:pt x="0" y="0"/>
                  </a:moveTo>
                  <a:lnTo>
                    <a:pt x="848067" y="0"/>
                  </a:lnTo>
                  <a:lnTo>
                    <a:pt x="848067" y="848068"/>
                  </a:lnTo>
                  <a:lnTo>
                    <a:pt x="0" y="848068"/>
                  </a:lnTo>
                  <a:lnTo>
                    <a:pt x="0" y="0"/>
                  </a:lnTo>
                  <a:close/>
                </a:path>
              </a:pathLst>
            </a:custGeom>
            <a:blipFill rotWithShape="1">
              <a:blip r:embed="rId13">
                <a:alphaModFix/>
              </a:blip>
              <a:stretch>
                <a:fillRect b="0" l="0" r="0" t="0"/>
              </a:stretch>
            </a:blipFill>
            <a:ln>
              <a:noFill/>
            </a:ln>
          </p:spPr>
        </p:sp>
        <p:sp>
          <p:nvSpPr>
            <p:cNvPr id="255" name="Google Shape;255;p25"/>
            <p:cNvSpPr/>
            <p:nvPr/>
          </p:nvSpPr>
          <p:spPr>
            <a:xfrm>
              <a:off x="6889" y="59889"/>
              <a:ext cx="848067" cy="848067"/>
            </a:xfrm>
            <a:custGeom>
              <a:rect b="b" l="l" r="r" t="t"/>
              <a:pathLst>
                <a:path extrusionOk="0" h="848067" w="848067">
                  <a:moveTo>
                    <a:pt x="0" y="0"/>
                  </a:moveTo>
                  <a:lnTo>
                    <a:pt x="848068" y="0"/>
                  </a:lnTo>
                  <a:lnTo>
                    <a:pt x="848068" y="848068"/>
                  </a:lnTo>
                  <a:lnTo>
                    <a:pt x="0" y="848068"/>
                  </a:lnTo>
                  <a:lnTo>
                    <a:pt x="0" y="0"/>
                  </a:lnTo>
                  <a:close/>
                </a:path>
              </a:pathLst>
            </a:custGeom>
            <a:blipFill rotWithShape="1">
              <a:blip r:embed="rId14">
                <a:alphaModFix/>
              </a:blip>
              <a:stretch>
                <a:fillRect b="0" l="0" r="0" t="0"/>
              </a:stretch>
            </a:blipFill>
            <a:ln>
              <a:noFill/>
            </a:ln>
          </p:spPr>
        </p:sp>
        <p:sp>
          <p:nvSpPr>
            <p:cNvPr id="256" name="Google Shape;256;p25"/>
            <p:cNvSpPr/>
            <p:nvPr/>
          </p:nvSpPr>
          <p:spPr>
            <a:xfrm>
              <a:off x="5345042" y="34740"/>
              <a:ext cx="941146" cy="898366"/>
            </a:xfrm>
            <a:custGeom>
              <a:rect b="b" l="l" r="r" t="t"/>
              <a:pathLst>
                <a:path extrusionOk="0" h="898366" w="941146">
                  <a:moveTo>
                    <a:pt x="0" y="0"/>
                  </a:moveTo>
                  <a:lnTo>
                    <a:pt x="941146" y="0"/>
                  </a:lnTo>
                  <a:lnTo>
                    <a:pt x="941146" y="898366"/>
                  </a:lnTo>
                  <a:lnTo>
                    <a:pt x="0" y="898366"/>
                  </a:lnTo>
                  <a:lnTo>
                    <a:pt x="0" y="0"/>
                  </a:lnTo>
                  <a:close/>
                </a:path>
              </a:pathLst>
            </a:custGeom>
            <a:blipFill rotWithShape="1">
              <a:blip r:embed="rId15">
                <a:alphaModFix/>
              </a:blip>
              <a:stretch>
                <a:fillRect b="0" l="0" r="0" t="0"/>
              </a:stretch>
            </a:blipFill>
            <a:ln>
              <a:noFill/>
            </a:ln>
          </p:spPr>
        </p:sp>
        <p:sp>
          <p:nvSpPr>
            <p:cNvPr id="257" name="Google Shape;257;p25"/>
            <p:cNvSpPr/>
            <p:nvPr/>
          </p:nvSpPr>
          <p:spPr>
            <a:xfrm>
              <a:off x="2652851" y="9326"/>
              <a:ext cx="942291" cy="949194"/>
            </a:xfrm>
            <a:custGeom>
              <a:rect b="b" l="l" r="r" t="t"/>
              <a:pathLst>
                <a:path extrusionOk="0" h="949194" w="942291">
                  <a:moveTo>
                    <a:pt x="0" y="0"/>
                  </a:moveTo>
                  <a:lnTo>
                    <a:pt x="942291" y="0"/>
                  </a:lnTo>
                  <a:lnTo>
                    <a:pt x="942291" y="949194"/>
                  </a:lnTo>
                  <a:lnTo>
                    <a:pt x="0" y="949194"/>
                  </a:lnTo>
                  <a:lnTo>
                    <a:pt x="0" y="0"/>
                  </a:lnTo>
                  <a:close/>
                </a:path>
              </a:pathLst>
            </a:custGeom>
            <a:blipFill rotWithShape="1">
              <a:blip r:embed="rId16">
                <a:alphaModFix/>
              </a:blip>
              <a:stretch>
                <a:fillRect b="0" l="0" r="0" t="0"/>
              </a:stretch>
            </a:blipFill>
            <a:ln>
              <a:noFill/>
            </a:ln>
          </p:spPr>
        </p:sp>
        <p:sp>
          <p:nvSpPr>
            <p:cNvPr id="258" name="Google Shape;258;p25"/>
            <p:cNvSpPr/>
            <p:nvPr/>
          </p:nvSpPr>
          <p:spPr>
            <a:xfrm>
              <a:off x="4070056" y="0"/>
              <a:ext cx="785987" cy="958520"/>
            </a:xfrm>
            <a:custGeom>
              <a:rect b="b" l="l" r="r" t="t"/>
              <a:pathLst>
                <a:path extrusionOk="0" h="958520" w="785987">
                  <a:moveTo>
                    <a:pt x="0" y="0"/>
                  </a:moveTo>
                  <a:lnTo>
                    <a:pt x="785986" y="0"/>
                  </a:lnTo>
                  <a:lnTo>
                    <a:pt x="785986" y="958520"/>
                  </a:lnTo>
                  <a:lnTo>
                    <a:pt x="0" y="958520"/>
                  </a:lnTo>
                  <a:lnTo>
                    <a:pt x="0" y="0"/>
                  </a:lnTo>
                  <a:close/>
                </a:path>
              </a:pathLst>
            </a:custGeom>
            <a:blipFill rotWithShape="1">
              <a:blip r:embed="rId17">
                <a:alphaModFix/>
              </a:blip>
              <a:stretch>
                <a:fillRect b="0" l="0" r="0" t="0"/>
              </a:stretch>
            </a:blipFill>
            <a:ln>
              <a:noFill/>
            </a:ln>
          </p:spPr>
        </p:sp>
        <p:sp>
          <p:nvSpPr>
            <p:cNvPr id="259" name="Google Shape;259;p25"/>
            <p:cNvSpPr/>
            <p:nvPr/>
          </p:nvSpPr>
          <p:spPr>
            <a:xfrm>
              <a:off x="8154932" y="59889"/>
              <a:ext cx="892720" cy="897616"/>
            </a:xfrm>
            <a:custGeom>
              <a:rect b="b" l="l" r="r" t="t"/>
              <a:pathLst>
                <a:path extrusionOk="0" h="897616" w="892720">
                  <a:moveTo>
                    <a:pt x="0" y="0"/>
                  </a:moveTo>
                  <a:lnTo>
                    <a:pt x="892720" y="0"/>
                  </a:lnTo>
                  <a:lnTo>
                    <a:pt x="892720" y="897616"/>
                  </a:lnTo>
                  <a:lnTo>
                    <a:pt x="0" y="897616"/>
                  </a:lnTo>
                  <a:lnTo>
                    <a:pt x="0" y="0"/>
                  </a:lnTo>
                  <a:close/>
                </a:path>
              </a:pathLst>
            </a:custGeom>
            <a:blipFill rotWithShape="1">
              <a:blip r:embed="rId18">
                <a:alphaModFix/>
              </a:blip>
              <a:stretch>
                <a:fillRect b="0" l="0" r="0" t="0"/>
              </a:stretch>
            </a:blipFill>
            <a:ln>
              <a:noFill/>
            </a:ln>
          </p:spPr>
        </p:sp>
        <p:sp>
          <p:nvSpPr>
            <p:cNvPr id="260" name="Google Shape;260;p25"/>
            <p:cNvSpPr/>
            <p:nvPr/>
          </p:nvSpPr>
          <p:spPr>
            <a:xfrm>
              <a:off x="8059512" y="1753734"/>
              <a:ext cx="766259" cy="949194"/>
            </a:xfrm>
            <a:custGeom>
              <a:rect b="b" l="l" r="r" t="t"/>
              <a:pathLst>
                <a:path extrusionOk="0" h="949194" w="766259">
                  <a:moveTo>
                    <a:pt x="0" y="0"/>
                  </a:moveTo>
                  <a:lnTo>
                    <a:pt x="766258" y="0"/>
                  </a:lnTo>
                  <a:lnTo>
                    <a:pt x="766258" y="949195"/>
                  </a:lnTo>
                  <a:lnTo>
                    <a:pt x="0" y="949195"/>
                  </a:lnTo>
                  <a:lnTo>
                    <a:pt x="0" y="0"/>
                  </a:lnTo>
                  <a:close/>
                </a:path>
              </a:pathLst>
            </a:custGeom>
            <a:blipFill rotWithShape="1">
              <a:blip r:embed="rId19">
                <a:alphaModFix/>
              </a:blip>
              <a:stretch>
                <a:fillRect b="0" l="0" r="0" t="0"/>
              </a:stretch>
            </a:blipFill>
            <a:ln>
              <a:noFill/>
            </a:ln>
          </p:spPr>
        </p:sp>
        <p:sp>
          <p:nvSpPr>
            <p:cNvPr id="261" name="Google Shape;261;p25"/>
            <p:cNvSpPr/>
            <p:nvPr/>
          </p:nvSpPr>
          <p:spPr>
            <a:xfrm>
              <a:off x="6408379" y="1753734"/>
              <a:ext cx="1031733" cy="949194"/>
            </a:xfrm>
            <a:custGeom>
              <a:rect b="b" l="l" r="r" t="t"/>
              <a:pathLst>
                <a:path extrusionOk="0" h="949194" w="1031733">
                  <a:moveTo>
                    <a:pt x="0" y="0"/>
                  </a:moveTo>
                  <a:lnTo>
                    <a:pt x="1031733" y="0"/>
                  </a:lnTo>
                  <a:lnTo>
                    <a:pt x="1031733" y="949195"/>
                  </a:lnTo>
                  <a:lnTo>
                    <a:pt x="0" y="949195"/>
                  </a:lnTo>
                  <a:lnTo>
                    <a:pt x="0" y="0"/>
                  </a:lnTo>
                  <a:close/>
                </a:path>
              </a:pathLst>
            </a:custGeom>
            <a:blipFill rotWithShape="1">
              <a:blip r:embed="rId20">
                <a:alphaModFix/>
              </a:blip>
              <a:stretch>
                <a:fillRect b="0" l="0" r="0" t="0"/>
              </a:stretch>
            </a:blipFill>
            <a:ln>
              <a:noFill/>
            </a:ln>
          </p:spPr>
        </p:sp>
        <p:sp>
          <p:nvSpPr>
            <p:cNvPr id="262" name="Google Shape;262;p25"/>
            <p:cNvSpPr/>
            <p:nvPr/>
          </p:nvSpPr>
          <p:spPr>
            <a:xfrm>
              <a:off x="9508894" y="1968989"/>
              <a:ext cx="1084722" cy="623222"/>
            </a:xfrm>
            <a:custGeom>
              <a:rect b="b" l="l" r="r" t="t"/>
              <a:pathLst>
                <a:path extrusionOk="0" h="623222" w="1084722">
                  <a:moveTo>
                    <a:pt x="0" y="0"/>
                  </a:moveTo>
                  <a:lnTo>
                    <a:pt x="1084722" y="0"/>
                  </a:lnTo>
                  <a:lnTo>
                    <a:pt x="1084722" y="623222"/>
                  </a:lnTo>
                  <a:lnTo>
                    <a:pt x="0" y="623222"/>
                  </a:lnTo>
                  <a:lnTo>
                    <a:pt x="0" y="0"/>
                  </a:lnTo>
                  <a:close/>
                </a:path>
              </a:pathLst>
            </a:custGeom>
            <a:blipFill rotWithShape="1">
              <a:blip r:embed="rId21">
                <a:alphaModFix/>
              </a:blip>
              <a:stretch>
                <a:fillRect b="0" l="0" r="0" t="0"/>
              </a:stretch>
            </a:blipFill>
            <a:ln>
              <a:noFill/>
            </a:ln>
          </p:spPr>
        </p:sp>
        <p:sp>
          <p:nvSpPr>
            <p:cNvPr id="263" name="Google Shape;263;p25"/>
            <p:cNvSpPr/>
            <p:nvPr/>
          </p:nvSpPr>
          <p:spPr>
            <a:xfrm>
              <a:off x="3292047" y="1753734"/>
              <a:ext cx="949194" cy="949194"/>
            </a:xfrm>
            <a:custGeom>
              <a:rect b="b" l="l" r="r" t="t"/>
              <a:pathLst>
                <a:path extrusionOk="0" h="949194" w="949194">
                  <a:moveTo>
                    <a:pt x="0" y="0"/>
                  </a:moveTo>
                  <a:lnTo>
                    <a:pt x="949194" y="0"/>
                  </a:lnTo>
                  <a:lnTo>
                    <a:pt x="949194" y="949195"/>
                  </a:lnTo>
                  <a:lnTo>
                    <a:pt x="0" y="949195"/>
                  </a:lnTo>
                  <a:lnTo>
                    <a:pt x="0" y="0"/>
                  </a:lnTo>
                  <a:close/>
                </a:path>
              </a:pathLst>
            </a:custGeom>
            <a:blipFill rotWithShape="1">
              <a:blip r:embed="rId22">
                <a:alphaModFix/>
              </a:blip>
              <a:stretch>
                <a:fillRect b="0" l="0" r="0" t="0"/>
              </a:stretch>
            </a:blipFill>
            <a:ln>
              <a:noFill/>
            </a:ln>
          </p:spPr>
        </p:sp>
        <p:sp>
          <p:nvSpPr>
            <p:cNvPr id="264" name="Google Shape;264;p25"/>
            <p:cNvSpPr/>
            <p:nvPr/>
          </p:nvSpPr>
          <p:spPr>
            <a:xfrm>
              <a:off x="6889" y="1753734"/>
              <a:ext cx="1103714" cy="949194"/>
            </a:xfrm>
            <a:custGeom>
              <a:rect b="b" l="l" r="r" t="t"/>
              <a:pathLst>
                <a:path extrusionOk="0" h="949194" w="1103714">
                  <a:moveTo>
                    <a:pt x="0" y="0"/>
                  </a:moveTo>
                  <a:lnTo>
                    <a:pt x="1103715" y="0"/>
                  </a:lnTo>
                  <a:lnTo>
                    <a:pt x="1103715" y="949195"/>
                  </a:lnTo>
                  <a:lnTo>
                    <a:pt x="0" y="949195"/>
                  </a:lnTo>
                  <a:lnTo>
                    <a:pt x="0" y="0"/>
                  </a:lnTo>
                  <a:close/>
                </a:path>
              </a:pathLst>
            </a:custGeom>
            <a:blipFill rotWithShape="1">
              <a:blip r:embed="rId23">
                <a:alphaModFix/>
              </a:blip>
              <a:stretch>
                <a:fillRect b="0" l="0" r="0" t="0"/>
              </a:stretch>
            </a:blipFill>
            <a:ln>
              <a:noFill/>
            </a:ln>
          </p:spPr>
        </p:sp>
        <p:sp>
          <p:nvSpPr>
            <p:cNvPr id="265" name="Google Shape;265;p25"/>
            <p:cNvSpPr/>
            <p:nvPr/>
          </p:nvSpPr>
          <p:spPr>
            <a:xfrm>
              <a:off x="4748432" y="1753734"/>
              <a:ext cx="947469" cy="949194"/>
            </a:xfrm>
            <a:custGeom>
              <a:rect b="b" l="l" r="r" t="t"/>
              <a:pathLst>
                <a:path extrusionOk="0" h="949194" w="947469">
                  <a:moveTo>
                    <a:pt x="0" y="0"/>
                  </a:moveTo>
                  <a:lnTo>
                    <a:pt x="947468" y="0"/>
                  </a:lnTo>
                  <a:lnTo>
                    <a:pt x="947468" y="949195"/>
                  </a:lnTo>
                  <a:lnTo>
                    <a:pt x="0" y="949195"/>
                  </a:lnTo>
                  <a:lnTo>
                    <a:pt x="0" y="0"/>
                  </a:lnTo>
                  <a:close/>
                </a:path>
              </a:pathLst>
            </a:custGeom>
            <a:blipFill rotWithShape="1">
              <a:blip r:embed="rId24">
                <a:alphaModFix/>
              </a:blip>
              <a:stretch>
                <a:fillRect b="0" l="0" r="0" t="0"/>
              </a:stretch>
            </a:blipFill>
            <a:ln>
              <a:noFill/>
            </a:ln>
          </p:spPr>
        </p:sp>
        <p:sp>
          <p:nvSpPr>
            <p:cNvPr id="266" name="Google Shape;266;p25"/>
            <p:cNvSpPr/>
            <p:nvPr/>
          </p:nvSpPr>
          <p:spPr>
            <a:xfrm>
              <a:off x="1726728" y="1753734"/>
              <a:ext cx="949194" cy="949194"/>
            </a:xfrm>
            <a:custGeom>
              <a:rect b="b" l="l" r="r" t="t"/>
              <a:pathLst>
                <a:path extrusionOk="0" h="949194" w="949194">
                  <a:moveTo>
                    <a:pt x="0" y="0"/>
                  </a:moveTo>
                  <a:lnTo>
                    <a:pt x="949195" y="0"/>
                  </a:lnTo>
                  <a:lnTo>
                    <a:pt x="949195" y="949195"/>
                  </a:lnTo>
                  <a:lnTo>
                    <a:pt x="0" y="949195"/>
                  </a:lnTo>
                  <a:lnTo>
                    <a:pt x="0" y="0"/>
                  </a:lnTo>
                  <a:close/>
                </a:path>
              </a:pathLst>
            </a:custGeom>
            <a:blipFill rotWithShape="1">
              <a:blip r:embed="rId25">
                <a:alphaModFix/>
              </a:blip>
              <a:stretch>
                <a:fillRect b="0" l="0" r="0" t="0"/>
              </a:stretch>
            </a:blipFill>
            <a:ln>
              <a:noFill/>
            </a:ln>
          </p:spPr>
        </p:sp>
        <p:sp>
          <p:nvSpPr>
            <p:cNvPr id="267" name="Google Shape;267;p25"/>
            <p:cNvSpPr/>
            <p:nvPr/>
          </p:nvSpPr>
          <p:spPr>
            <a:xfrm>
              <a:off x="6923841" y="3524236"/>
              <a:ext cx="1040268" cy="820866"/>
            </a:xfrm>
            <a:custGeom>
              <a:rect b="b" l="l" r="r" t="t"/>
              <a:pathLst>
                <a:path extrusionOk="0" h="820866" w="1040268">
                  <a:moveTo>
                    <a:pt x="0" y="0"/>
                  </a:moveTo>
                  <a:lnTo>
                    <a:pt x="1040268" y="0"/>
                  </a:lnTo>
                  <a:lnTo>
                    <a:pt x="1040268" y="820866"/>
                  </a:lnTo>
                  <a:lnTo>
                    <a:pt x="0" y="820866"/>
                  </a:lnTo>
                  <a:lnTo>
                    <a:pt x="0" y="0"/>
                  </a:lnTo>
                  <a:close/>
                </a:path>
              </a:pathLst>
            </a:custGeom>
            <a:blipFill rotWithShape="1">
              <a:blip r:embed="rId26">
                <a:alphaModFix/>
              </a:blip>
              <a:stretch>
                <a:fillRect b="0" l="0" r="0" t="0"/>
              </a:stretch>
            </a:blipFill>
            <a:ln>
              <a:noFill/>
            </a:ln>
          </p:spPr>
        </p:sp>
        <p:sp>
          <p:nvSpPr>
            <p:cNvPr id="268" name="Google Shape;268;p25"/>
            <p:cNvSpPr/>
            <p:nvPr/>
          </p:nvSpPr>
          <p:spPr>
            <a:xfrm>
              <a:off x="5329397" y="3562814"/>
              <a:ext cx="1072844" cy="645657"/>
            </a:xfrm>
            <a:custGeom>
              <a:rect b="b" l="l" r="r" t="t"/>
              <a:pathLst>
                <a:path extrusionOk="0" h="645657" w="1072844">
                  <a:moveTo>
                    <a:pt x="0" y="0"/>
                  </a:moveTo>
                  <a:lnTo>
                    <a:pt x="1072844" y="0"/>
                  </a:lnTo>
                  <a:lnTo>
                    <a:pt x="1072844" y="645657"/>
                  </a:lnTo>
                  <a:lnTo>
                    <a:pt x="0" y="645657"/>
                  </a:lnTo>
                  <a:lnTo>
                    <a:pt x="0" y="0"/>
                  </a:lnTo>
                  <a:close/>
                </a:path>
              </a:pathLst>
            </a:custGeom>
            <a:blipFill rotWithShape="1">
              <a:blip r:embed="rId27">
                <a:alphaModFix/>
              </a:blip>
              <a:stretch>
                <a:fillRect b="0" l="0" r="0" t="0"/>
              </a:stretch>
            </a:blipFill>
            <a:ln>
              <a:noFill/>
            </a:ln>
          </p:spPr>
        </p:sp>
        <p:sp>
          <p:nvSpPr>
            <p:cNvPr id="269" name="Google Shape;269;p25"/>
            <p:cNvSpPr/>
            <p:nvPr/>
          </p:nvSpPr>
          <p:spPr>
            <a:xfrm>
              <a:off x="2803422" y="3464186"/>
              <a:ext cx="882797" cy="940966"/>
            </a:xfrm>
            <a:custGeom>
              <a:rect b="b" l="l" r="r" t="t"/>
              <a:pathLst>
                <a:path extrusionOk="0" h="940966" w="882797">
                  <a:moveTo>
                    <a:pt x="0" y="0"/>
                  </a:moveTo>
                  <a:lnTo>
                    <a:pt x="882797" y="0"/>
                  </a:lnTo>
                  <a:lnTo>
                    <a:pt x="882797" y="940966"/>
                  </a:lnTo>
                  <a:lnTo>
                    <a:pt x="0" y="940966"/>
                  </a:lnTo>
                  <a:lnTo>
                    <a:pt x="0" y="0"/>
                  </a:lnTo>
                  <a:close/>
                </a:path>
              </a:pathLst>
            </a:custGeom>
            <a:blipFill rotWithShape="1">
              <a:blip r:embed="rId28">
                <a:alphaModFix/>
              </a:blip>
              <a:stretch>
                <a:fillRect b="0" l="0" r="0" t="0"/>
              </a:stretch>
            </a:blipFill>
            <a:ln>
              <a:noFill/>
            </a:ln>
          </p:spPr>
        </p:sp>
        <p:sp>
          <p:nvSpPr>
            <p:cNvPr id="270" name="Google Shape;270;p25"/>
            <p:cNvSpPr/>
            <p:nvPr/>
          </p:nvSpPr>
          <p:spPr>
            <a:xfrm>
              <a:off x="4207819" y="3475209"/>
              <a:ext cx="599979" cy="820866"/>
            </a:xfrm>
            <a:custGeom>
              <a:rect b="b" l="l" r="r" t="t"/>
              <a:pathLst>
                <a:path extrusionOk="0" h="820866" w="599979">
                  <a:moveTo>
                    <a:pt x="0" y="0"/>
                  </a:moveTo>
                  <a:lnTo>
                    <a:pt x="599978" y="0"/>
                  </a:lnTo>
                  <a:lnTo>
                    <a:pt x="599978" y="820866"/>
                  </a:lnTo>
                  <a:lnTo>
                    <a:pt x="0" y="820866"/>
                  </a:lnTo>
                  <a:lnTo>
                    <a:pt x="0" y="0"/>
                  </a:lnTo>
                  <a:close/>
                </a:path>
              </a:pathLst>
            </a:custGeom>
            <a:blipFill rotWithShape="1">
              <a:blip r:embed="rId29">
                <a:alphaModFix/>
              </a:blip>
              <a:stretch>
                <a:fillRect b="0" l="0" r="0" t="0"/>
              </a:stretch>
            </a:blipFill>
            <a:ln>
              <a:noFill/>
            </a:ln>
          </p:spPr>
        </p:sp>
        <p:sp>
          <p:nvSpPr>
            <p:cNvPr id="271" name="Google Shape;271;p25"/>
            <p:cNvSpPr/>
            <p:nvPr/>
          </p:nvSpPr>
          <p:spPr>
            <a:xfrm>
              <a:off x="1593085" y="3464186"/>
              <a:ext cx="686050" cy="940966"/>
            </a:xfrm>
            <a:custGeom>
              <a:rect b="b" l="l" r="r" t="t"/>
              <a:pathLst>
                <a:path extrusionOk="0" h="940966" w="686050">
                  <a:moveTo>
                    <a:pt x="0" y="0"/>
                  </a:moveTo>
                  <a:lnTo>
                    <a:pt x="686050" y="0"/>
                  </a:lnTo>
                  <a:lnTo>
                    <a:pt x="686050" y="940966"/>
                  </a:lnTo>
                  <a:lnTo>
                    <a:pt x="0" y="940966"/>
                  </a:lnTo>
                  <a:lnTo>
                    <a:pt x="0" y="0"/>
                  </a:lnTo>
                  <a:close/>
                </a:path>
              </a:pathLst>
            </a:custGeom>
            <a:blipFill rotWithShape="1">
              <a:blip r:embed="rId30">
                <a:alphaModFix/>
              </a:blip>
              <a:stretch>
                <a:fillRect b="0" l="0" r="0" t="0"/>
              </a:stretch>
            </a:blipFill>
            <a:ln>
              <a:noFill/>
            </a:ln>
          </p:spPr>
        </p:sp>
        <p:sp>
          <p:nvSpPr>
            <p:cNvPr id="272" name="Google Shape;272;p25"/>
            <p:cNvSpPr/>
            <p:nvPr/>
          </p:nvSpPr>
          <p:spPr>
            <a:xfrm>
              <a:off x="9833550" y="3524236"/>
              <a:ext cx="820866" cy="820866"/>
            </a:xfrm>
            <a:custGeom>
              <a:rect b="b" l="l" r="r" t="t"/>
              <a:pathLst>
                <a:path extrusionOk="0" h="820866" w="820866">
                  <a:moveTo>
                    <a:pt x="0" y="0"/>
                  </a:moveTo>
                  <a:lnTo>
                    <a:pt x="820866" y="0"/>
                  </a:lnTo>
                  <a:lnTo>
                    <a:pt x="820866" y="820866"/>
                  </a:lnTo>
                  <a:lnTo>
                    <a:pt x="0" y="820866"/>
                  </a:lnTo>
                  <a:lnTo>
                    <a:pt x="0" y="0"/>
                  </a:lnTo>
                  <a:close/>
                </a:path>
              </a:pathLst>
            </a:custGeom>
            <a:blipFill rotWithShape="1">
              <a:blip r:embed="rId31">
                <a:alphaModFix/>
              </a:blip>
              <a:stretch>
                <a:fillRect b="0" l="0" r="0" t="0"/>
              </a:stretch>
            </a:blipFill>
            <a:ln>
              <a:noFill/>
            </a:ln>
          </p:spPr>
        </p:sp>
        <p:sp>
          <p:nvSpPr>
            <p:cNvPr id="273" name="Google Shape;273;p25"/>
            <p:cNvSpPr/>
            <p:nvPr/>
          </p:nvSpPr>
          <p:spPr>
            <a:xfrm>
              <a:off x="8489740" y="3524236"/>
              <a:ext cx="820866" cy="820866"/>
            </a:xfrm>
            <a:custGeom>
              <a:rect b="b" l="l" r="r" t="t"/>
              <a:pathLst>
                <a:path extrusionOk="0" h="820866" w="820866">
                  <a:moveTo>
                    <a:pt x="0" y="0"/>
                  </a:moveTo>
                  <a:lnTo>
                    <a:pt x="820866" y="0"/>
                  </a:lnTo>
                  <a:lnTo>
                    <a:pt x="820866" y="820866"/>
                  </a:lnTo>
                  <a:lnTo>
                    <a:pt x="0" y="820866"/>
                  </a:lnTo>
                  <a:lnTo>
                    <a:pt x="0" y="0"/>
                  </a:lnTo>
                  <a:close/>
                </a:path>
              </a:pathLst>
            </a:custGeom>
            <a:blipFill rotWithShape="1">
              <a:blip r:embed="rId32">
                <a:alphaModFix/>
              </a:blip>
              <a:stretch>
                <a:fillRect b="0" l="0" r="0" t="0"/>
              </a:stretch>
            </a:blipFill>
            <a:ln>
              <a:noFill/>
            </a:ln>
          </p:spPr>
        </p:sp>
        <p:sp>
          <p:nvSpPr>
            <p:cNvPr id="274" name="Google Shape;274;p25"/>
            <p:cNvSpPr/>
            <p:nvPr/>
          </p:nvSpPr>
          <p:spPr>
            <a:xfrm>
              <a:off x="6889" y="3411045"/>
              <a:ext cx="1063252" cy="949194"/>
            </a:xfrm>
            <a:custGeom>
              <a:rect b="b" l="l" r="r" t="t"/>
              <a:pathLst>
                <a:path extrusionOk="0" h="949194" w="1063252">
                  <a:moveTo>
                    <a:pt x="0" y="0"/>
                  </a:moveTo>
                  <a:lnTo>
                    <a:pt x="1063253" y="0"/>
                  </a:lnTo>
                  <a:lnTo>
                    <a:pt x="1063253" y="949194"/>
                  </a:lnTo>
                  <a:lnTo>
                    <a:pt x="0" y="949194"/>
                  </a:lnTo>
                  <a:lnTo>
                    <a:pt x="0" y="0"/>
                  </a:lnTo>
                  <a:close/>
                </a:path>
              </a:pathLst>
            </a:custGeom>
            <a:blipFill rotWithShape="1">
              <a:blip r:embed="rId33">
                <a:alphaModFix/>
              </a:blip>
              <a:stretch>
                <a:fillRect b="0" l="0" r="0" t="0"/>
              </a:stretch>
            </a:blipFill>
            <a:ln>
              <a:noFill/>
            </a:ln>
          </p:spPr>
        </p:sp>
        <p:sp>
          <p:nvSpPr>
            <p:cNvPr id="275" name="Google Shape;275;p25"/>
            <p:cNvSpPr/>
            <p:nvPr/>
          </p:nvSpPr>
          <p:spPr>
            <a:xfrm>
              <a:off x="9631713" y="5281882"/>
              <a:ext cx="812619" cy="929190"/>
            </a:xfrm>
            <a:custGeom>
              <a:rect b="b" l="l" r="r" t="t"/>
              <a:pathLst>
                <a:path extrusionOk="0" h="929190" w="812619">
                  <a:moveTo>
                    <a:pt x="0" y="0"/>
                  </a:moveTo>
                  <a:lnTo>
                    <a:pt x="812619" y="0"/>
                  </a:lnTo>
                  <a:lnTo>
                    <a:pt x="812619" y="929191"/>
                  </a:lnTo>
                  <a:lnTo>
                    <a:pt x="0" y="929191"/>
                  </a:lnTo>
                  <a:lnTo>
                    <a:pt x="0" y="0"/>
                  </a:lnTo>
                  <a:close/>
                </a:path>
              </a:pathLst>
            </a:custGeom>
            <a:blipFill rotWithShape="1">
              <a:blip r:embed="rId34">
                <a:alphaModFix/>
              </a:blip>
              <a:stretch>
                <a:fillRect b="0" l="0" r="0" t="0"/>
              </a:stretch>
            </a:blipFill>
            <a:ln>
              <a:noFill/>
            </a:ln>
          </p:spPr>
        </p:sp>
        <p:sp>
          <p:nvSpPr>
            <p:cNvPr id="276" name="Google Shape;276;p25"/>
            <p:cNvSpPr/>
            <p:nvPr/>
          </p:nvSpPr>
          <p:spPr>
            <a:xfrm>
              <a:off x="8023115" y="5404062"/>
              <a:ext cx="978331" cy="684832"/>
            </a:xfrm>
            <a:custGeom>
              <a:rect b="b" l="l" r="r" t="t"/>
              <a:pathLst>
                <a:path extrusionOk="0" h="684832" w="978331">
                  <a:moveTo>
                    <a:pt x="0" y="0"/>
                  </a:moveTo>
                  <a:lnTo>
                    <a:pt x="978331" y="0"/>
                  </a:lnTo>
                  <a:lnTo>
                    <a:pt x="978331" y="684832"/>
                  </a:lnTo>
                  <a:lnTo>
                    <a:pt x="0" y="684832"/>
                  </a:lnTo>
                  <a:lnTo>
                    <a:pt x="0" y="0"/>
                  </a:lnTo>
                  <a:close/>
                </a:path>
              </a:pathLst>
            </a:custGeom>
            <a:blipFill rotWithShape="1">
              <a:blip r:embed="rId35">
                <a:alphaModFix/>
              </a:blip>
              <a:stretch>
                <a:fillRect b="0" l="0" r="0" t="0"/>
              </a:stretch>
            </a:blipFill>
            <a:ln>
              <a:noFill/>
            </a:ln>
          </p:spPr>
        </p:sp>
        <p:sp>
          <p:nvSpPr>
            <p:cNvPr id="277" name="Google Shape;277;p25"/>
            <p:cNvSpPr/>
            <p:nvPr/>
          </p:nvSpPr>
          <p:spPr>
            <a:xfrm>
              <a:off x="6547243" y="5404062"/>
              <a:ext cx="837017" cy="684832"/>
            </a:xfrm>
            <a:custGeom>
              <a:rect b="b" l="l" r="r" t="t"/>
              <a:pathLst>
                <a:path extrusionOk="0" h="684832" w="837017">
                  <a:moveTo>
                    <a:pt x="0" y="0"/>
                  </a:moveTo>
                  <a:lnTo>
                    <a:pt x="837016" y="0"/>
                  </a:lnTo>
                  <a:lnTo>
                    <a:pt x="837016" y="684832"/>
                  </a:lnTo>
                  <a:lnTo>
                    <a:pt x="0" y="684832"/>
                  </a:lnTo>
                  <a:lnTo>
                    <a:pt x="0" y="0"/>
                  </a:lnTo>
                  <a:close/>
                </a:path>
              </a:pathLst>
            </a:custGeom>
            <a:blipFill rotWithShape="1">
              <a:blip r:embed="rId36">
                <a:alphaModFix/>
              </a:blip>
              <a:stretch>
                <a:fillRect b="0" l="0" r="0" t="0"/>
              </a:stretch>
            </a:blipFill>
            <a:ln>
              <a:noFill/>
            </a:ln>
          </p:spPr>
        </p:sp>
        <p:sp>
          <p:nvSpPr>
            <p:cNvPr id="278" name="Google Shape;278;p25"/>
            <p:cNvSpPr/>
            <p:nvPr/>
          </p:nvSpPr>
          <p:spPr>
            <a:xfrm>
              <a:off x="4133904" y="5281882"/>
              <a:ext cx="467974" cy="929190"/>
            </a:xfrm>
            <a:custGeom>
              <a:rect b="b" l="l" r="r" t="t"/>
              <a:pathLst>
                <a:path extrusionOk="0" h="929190" w="467974">
                  <a:moveTo>
                    <a:pt x="0" y="0"/>
                  </a:moveTo>
                  <a:lnTo>
                    <a:pt x="467974" y="0"/>
                  </a:lnTo>
                  <a:lnTo>
                    <a:pt x="467974" y="929191"/>
                  </a:lnTo>
                  <a:lnTo>
                    <a:pt x="0" y="929191"/>
                  </a:lnTo>
                  <a:lnTo>
                    <a:pt x="0" y="0"/>
                  </a:lnTo>
                  <a:close/>
                </a:path>
              </a:pathLst>
            </a:custGeom>
            <a:blipFill rotWithShape="1">
              <a:blip r:embed="rId37">
                <a:alphaModFix/>
              </a:blip>
              <a:stretch>
                <a:fillRect b="0" l="0" r="0" t="0"/>
              </a:stretch>
            </a:blipFill>
            <a:ln>
              <a:noFill/>
            </a:ln>
          </p:spPr>
        </p:sp>
        <p:sp>
          <p:nvSpPr>
            <p:cNvPr id="279" name="Google Shape;279;p25"/>
            <p:cNvSpPr/>
            <p:nvPr/>
          </p:nvSpPr>
          <p:spPr>
            <a:xfrm>
              <a:off x="5232144" y="5404062"/>
              <a:ext cx="684832" cy="684832"/>
            </a:xfrm>
            <a:custGeom>
              <a:rect b="b" l="l" r="r" t="t"/>
              <a:pathLst>
                <a:path extrusionOk="0" h="684832" w="684832">
                  <a:moveTo>
                    <a:pt x="0" y="0"/>
                  </a:moveTo>
                  <a:lnTo>
                    <a:pt x="684832" y="0"/>
                  </a:lnTo>
                  <a:lnTo>
                    <a:pt x="684832" y="684832"/>
                  </a:lnTo>
                  <a:lnTo>
                    <a:pt x="0" y="684832"/>
                  </a:lnTo>
                  <a:lnTo>
                    <a:pt x="0" y="0"/>
                  </a:lnTo>
                  <a:close/>
                </a:path>
              </a:pathLst>
            </a:custGeom>
            <a:blipFill rotWithShape="1">
              <a:blip r:embed="rId38">
                <a:alphaModFix/>
              </a:blip>
              <a:stretch>
                <a:fillRect b="0" l="0" r="0" t="0"/>
              </a:stretch>
            </a:blipFill>
            <a:ln>
              <a:noFill/>
            </a:ln>
          </p:spPr>
        </p:sp>
        <p:sp>
          <p:nvSpPr>
            <p:cNvPr id="280" name="Google Shape;280;p25"/>
            <p:cNvSpPr/>
            <p:nvPr/>
          </p:nvSpPr>
          <p:spPr>
            <a:xfrm>
              <a:off x="0" y="5198418"/>
              <a:ext cx="589911" cy="1096119"/>
            </a:xfrm>
            <a:custGeom>
              <a:rect b="b" l="l" r="r" t="t"/>
              <a:pathLst>
                <a:path extrusionOk="0" h="1096119" w="589911">
                  <a:moveTo>
                    <a:pt x="0" y="0"/>
                  </a:moveTo>
                  <a:lnTo>
                    <a:pt x="589911" y="0"/>
                  </a:lnTo>
                  <a:lnTo>
                    <a:pt x="589911" y="1096119"/>
                  </a:lnTo>
                  <a:lnTo>
                    <a:pt x="0" y="1096119"/>
                  </a:lnTo>
                  <a:lnTo>
                    <a:pt x="0" y="0"/>
                  </a:lnTo>
                  <a:close/>
                </a:path>
              </a:pathLst>
            </a:custGeom>
            <a:blipFill rotWithShape="1">
              <a:blip r:embed="rId39">
                <a:alphaModFix/>
              </a:blip>
              <a:stretch>
                <a:fillRect b="0" l="0" r="0" t="0"/>
              </a:stretch>
            </a:blipFill>
            <a:ln>
              <a:noFill/>
            </a:ln>
          </p:spPr>
        </p:sp>
        <p:sp>
          <p:nvSpPr>
            <p:cNvPr id="281" name="Google Shape;281;p25"/>
            <p:cNvSpPr/>
            <p:nvPr/>
          </p:nvSpPr>
          <p:spPr>
            <a:xfrm>
              <a:off x="1221895" y="5198418"/>
              <a:ext cx="848994" cy="1096119"/>
            </a:xfrm>
            <a:custGeom>
              <a:rect b="b" l="l" r="r" t="t"/>
              <a:pathLst>
                <a:path extrusionOk="0" h="1096119" w="848994">
                  <a:moveTo>
                    <a:pt x="0" y="0"/>
                  </a:moveTo>
                  <a:lnTo>
                    <a:pt x="848994" y="0"/>
                  </a:lnTo>
                  <a:lnTo>
                    <a:pt x="848994" y="1096119"/>
                  </a:lnTo>
                  <a:lnTo>
                    <a:pt x="0" y="1096119"/>
                  </a:lnTo>
                  <a:lnTo>
                    <a:pt x="0" y="0"/>
                  </a:lnTo>
                  <a:close/>
                </a:path>
              </a:pathLst>
            </a:custGeom>
            <a:blipFill rotWithShape="1">
              <a:blip r:embed="rId40">
                <a:alphaModFix/>
              </a:blip>
              <a:stretch>
                <a:fillRect b="0" l="0" r="0" t="0"/>
              </a:stretch>
            </a:blipFill>
            <a:ln>
              <a:noFill/>
            </a:ln>
          </p:spPr>
        </p:sp>
        <p:sp>
          <p:nvSpPr>
            <p:cNvPr id="282" name="Google Shape;282;p25"/>
            <p:cNvSpPr/>
            <p:nvPr/>
          </p:nvSpPr>
          <p:spPr>
            <a:xfrm>
              <a:off x="2701155" y="5281882"/>
              <a:ext cx="802483" cy="929190"/>
            </a:xfrm>
            <a:custGeom>
              <a:rect b="b" l="l" r="r" t="t"/>
              <a:pathLst>
                <a:path extrusionOk="0" h="929190" w="802483">
                  <a:moveTo>
                    <a:pt x="0" y="0"/>
                  </a:moveTo>
                  <a:lnTo>
                    <a:pt x="802483" y="0"/>
                  </a:lnTo>
                  <a:lnTo>
                    <a:pt x="802483" y="929191"/>
                  </a:lnTo>
                  <a:lnTo>
                    <a:pt x="0" y="929191"/>
                  </a:lnTo>
                  <a:lnTo>
                    <a:pt x="0" y="0"/>
                  </a:lnTo>
                  <a:close/>
                </a:path>
              </a:pathLst>
            </a:custGeom>
            <a:blipFill rotWithShape="1">
              <a:blip r:embed="rId41">
                <a:alphaModFix/>
              </a:blip>
              <a:stretch>
                <a:fillRect b="0" l="0" r="0" t="0"/>
              </a:stretch>
            </a:blipFill>
            <a:ln>
              <a:noFill/>
            </a:ln>
          </p:spPr>
        </p:sp>
      </p:gr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F1F1F"/>
        </a:solidFill>
      </p:bgPr>
    </p:bg>
    <p:spTree>
      <p:nvGrpSpPr>
        <p:cNvPr id="40" name="Shape 40"/>
        <p:cNvGrpSpPr/>
        <p:nvPr/>
      </p:nvGrpSpPr>
      <p:grpSpPr>
        <a:xfrm>
          <a:off x="0" y="0"/>
          <a:ext cx="0" cy="0"/>
          <a:chOff x="0" y="0"/>
          <a:chExt cx="0" cy="0"/>
        </a:xfrm>
      </p:grpSpPr>
      <p:sp>
        <p:nvSpPr>
          <p:cNvPr id="41" name="Google Shape;41;p8"/>
          <p:cNvSpPr txBox="1"/>
          <p:nvPr/>
        </p:nvSpPr>
        <p:spPr>
          <a:xfrm>
            <a:off x="1028700" y="4416618"/>
            <a:ext cx="15173400" cy="2241000"/>
          </a:xfrm>
          <a:prstGeom prst="rect">
            <a:avLst/>
          </a:prstGeom>
          <a:noFill/>
          <a:ln>
            <a:noFill/>
          </a:ln>
        </p:spPr>
        <p:txBody>
          <a:bodyPr anchorCtr="0" anchor="t" bIns="0" lIns="0" spcFirstLastPara="1" rIns="0" wrap="square" tIns="0">
            <a:spAutoFit/>
          </a:bodyPr>
          <a:lstStyle/>
          <a:p>
            <a:pPr indent="0" lvl="0" marL="0" marR="0" rtl="0" algn="l">
              <a:lnSpc>
                <a:spcPct val="70000"/>
              </a:lnSpc>
              <a:spcBef>
                <a:spcPts val="0"/>
              </a:spcBef>
              <a:spcAft>
                <a:spcPts val="0"/>
              </a:spcAft>
              <a:buNone/>
            </a:pPr>
            <a:r>
              <a:rPr b="0" i="0" lang="en-US" sz="10400" u="none" cap="none" strike="noStrike">
                <a:solidFill>
                  <a:srgbClr val="FFFFFF"/>
                </a:solidFill>
                <a:latin typeface="DM Serif Display"/>
                <a:ea typeface="DM Serif Display"/>
                <a:cs typeface="DM Serif Display"/>
                <a:sym typeface="DM Serif Display"/>
              </a:rPr>
              <a:t>Write a short introduction here.</a:t>
            </a:r>
            <a:endParaRPr/>
          </a:p>
        </p:txBody>
      </p:sp>
      <p:sp>
        <p:nvSpPr>
          <p:cNvPr id="42" name="Google Shape;42;p8"/>
          <p:cNvSpPr txBox="1"/>
          <p:nvPr/>
        </p:nvSpPr>
        <p:spPr>
          <a:xfrm>
            <a:off x="1028700" y="434774"/>
            <a:ext cx="5728091" cy="230505"/>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2100" u="none" cap="none" strike="noStrike">
                <a:solidFill>
                  <a:srgbClr val="FFFFFF"/>
                </a:solidFill>
                <a:latin typeface="DM Serif Display"/>
                <a:ea typeface="DM Serif Display"/>
                <a:cs typeface="DM Serif Display"/>
                <a:sym typeface="DM Serif Display"/>
              </a:rPr>
              <a:t>SlidesCarnival</a:t>
            </a:r>
            <a:endParaRPr/>
          </a:p>
        </p:txBody>
      </p:sp>
      <p:sp>
        <p:nvSpPr>
          <p:cNvPr id="43" name="Google Shape;43;p8"/>
          <p:cNvSpPr txBox="1"/>
          <p:nvPr/>
        </p:nvSpPr>
        <p:spPr>
          <a:xfrm>
            <a:off x="11531209" y="434774"/>
            <a:ext cx="5728091" cy="230505"/>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2100" u="none" cap="none" strike="noStrike">
                <a:solidFill>
                  <a:srgbClr val="FFFFFF"/>
                </a:solidFill>
                <a:latin typeface="DM Serif Display"/>
                <a:ea typeface="DM Serif Display"/>
                <a:cs typeface="DM Serif Display"/>
                <a:sym typeface="DM Serif Display"/>
              </a:rPr>
              <a:t>August 19, 2024</a:t>
            </a:r>
            <a:endParaRPr/>
          </a:p>
        </p:txBody>
      </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F1F1F"/>
        </a:solidFill>
      </p:bgPr>
    </p:bg>
    <p:spTree>
      <p:nvGrpSpPr>
        <p:cNvPr id="286" name="Shape 286"/>
        <p:cNvGrpSpPr/>
        <p:nvPr/>
      </p:nvGrpSpPr>
      <p:grpSpPr>
        <a:xfrm>
          <a:off x="0" y="0"/>
          <a:ext cx="0" cy="0"/>
          <a:chOff x="0" y="0"/>
          <a:chExt cx="0" cy="0"/>
        </a:xfrm>
      </p:grpSpPr>
      <p:grpSp>
        <p:nvGrpSpPr>
          <p:cNvPr id="287" name="Google Shape;287;p26"/>
          <p:cNvGrpSpPr/>
          <p:nvPr/>
        </p:nvGrpSpPr>
        <p:grpSpPr>
          <a:xfrm>
            <a:off x="5995272" y="2401409"/>
            <a:ext cx="6297456" cy="2611613"/>
            <a:chOff x="0" y="-28575"/>
            <a:chExt cx="1658589" cy="687832"/>
          </a:xfrm>
        </p:grpSpPr>
        <p:sp>
          <p:nvSpPr>
            <p:cNvPr id="288" name="Google Shape;288;p26"/>
            <p:cNvSpPr/>
            <p:nvPr/>
          </p:nvSpPr>
          <p:spPr>
            <a:xfrm>
              <a:off x="0" y="0"/>
              <a:ext cx="1658589" cy="659257"/>
            </a:xfrm>
            <a:custGeom>
              <a:rect b="b" l="l" r="r" t="t"/>
              <a:pathLst>
                <a:path extrusionOk="0" h="659257" w="1658589">
                  <a:moveTo>
                    <a:pt x="29505" y="0"/>
                  </a:moveTo>
                  <a:lnTo>
                    <a:pt x="1629084" y="0"/>
                  </a:lnTo>
                  <a:cubicBezTo>
                    <a:pt x="1636910" y="0"/>
                    <a:pt x="1644414" y="3109"/>
                    <a:pt x="1649948" y="8642"/>
                  </a:cubicBezTo>
                  <a:cubicBezTo>
                    <a:pt x="1655481" y="14175"/>
                    <a:pt x="1658589" y="21680"/>
                    <a:pt x="1658589" y="29505"/>
                  </a:cubicBezTo>
                  <a:lnTo>
                    <a:pt x="1658589" y="629752"/>
                  </a:lnTo>
                  <a:cubicBezTo>
                    <a:pt x="1658589" y="637577"/>
                    <a:pt x="1655481" y="645082"/>
                    <a:pt x="1649948" y="650615"/>
                  </a:cubicBezTo>
                  <a:cubicBezTo>
                    <a:pt x="1644414" y="656149"/>
                    <a:pt x="1636910" y="659257"/>
                    <a:pt x="1629084" y="659257"/>
                  </a:cubicBezTo>
                  <a:lnTo>
                    <a:pt x="29505" y="659257"/>
                  </a:lnTo>
                  <a:cubicBezTo>
                    <a:pt x="21680" y="659257"/>
                    <a:pt x="14175" y="656149"/>
                    <a:pt x="8642" y="650615"/>
                  </a:cubicBezTo>
                  <a:cubicBezTo>
                    <a:pt x="3109" y="645082"/>
                    <a:pt x="0" y="637577"/>
                    <a:pt x="0" y="629752"/>
                  </a:cubicBezTo>
                  <a:lnTo>
                    <a:pt x="0" y="29505"/>
                  </a:lnTo>
                  <a:cubicBezTo>
                    <a:pt x="0" y="21680"/>
                    <a:pt x="3109" y="14175"/>
                    <a:pt x="8642" y="8642"/>
                  </a:cubicBezTo>
                  <a:cubicBezTo>
                    <a:pt x="14175" y="3109"/>
                    <a:pt x="21680" y="0"/>
                    <a:pt x="29505" y="0"/>
                  </a:cubicBezTo>
                  <a:close/>
                </a:path>
              </a:pathLst>
            </a:custGeom>
            <a:solidFill>
              <a:srgbClr val="000000">
                <a:alpha val="0"/>
              </a:srgbClr>
            </a:solidFill>
            <a:ln cap="rnd"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26"/>
            <p:cNvSpPr txBox="1"/>
            <p:nvPr/>
          </p:nvSpPr>
          <p:spPr>
            <a:xfrm>
              <a:off x="0" y="-28575"/>
              <a:ext cx="1658589" cy="687832"/>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90" name="Google Shape;290;p26"/>
          <p:cNvGrpSpPr/>
          <p:nvPr/>
        </p:nvGrpSpPr>
        <p:grpSpPr>
          <a:xfrm>
            <a:off x="5995272" y="5476026"/>
            <a:ext cx="6297456" cy="2611613"/>
            <a:chOff x="0" y="-28575"/>
            <a:chExt cx="1658589" cy="687832"/>
          </a:xfrm>
        </p:grpSpPr>
        <p:sp>
          <p:nvSpPr>
            <p:cNvPr id="291" name="Google Shape;291;p26"/>
            <p:cNvSpPr/>
            <p:nvPr/>
          </p:nvSpPr>
          <p:spPr>
            <a:xfrm>
              <a:off x="0" y="0"/>
              <a:ext cx="1658589" cy="659257"/>
            </a:xfrm>
            <a:custGeom>
              <a:rect b="b" l="l" r="r" t="t"/>
              <a:pathLst>
                <a:path extrusionOk="0" h="659257" w="1658589">
                  <a:moveTo>
                    <a:pt x="29505" y="0"/>
                  </a:moveTo>
                  <a:lnTo>
                    <a:pt x="1629084" y="0"/>
                  </a:lnTo>
                  <a:cubicBezTo>
                    <a:pt x="1636910" y="0"/>
                    <a:pt x="1644414" y="3109"/>
                    <a:pt x="1649948" y="8642"/>
                  </a:cubicBezTo>
                  <a:cubicBezTo>
                    <a:pt x="1655481" y="14175"/>
                    <a:pt x="1658589" y="21680"/>
                    <a:pt x="1658589" y="29505"/>
                  </a:cubicBezTo>
                  <a:lnTo>
                    <a:pt x="1658589" y="629752"/>
                  </a:lnTo>
                  <a:cubicBezTo>
                    <a:pt x="1658589" y="637577"/>
                    <a:pt x="1655481" y="645082"/>
                    <a:pt x="1649948" y="650615"/>
                  </a:cubicBezTo>
                  <a:cubicBezTo>
                    <a:pt x="1644414" y="656149"/>
                    <a:pt x="1636910" y="659257"/>
                    <a:pt x="1629084" y="659257"/>
                  </a:cubicBezTo>
                  <a:lnTo>
                    <a:pt x="29505" y="659257"/>
                  </a:lnTo>
                  <a:cubicBezTo>
                    <a:pt x="21680" y="659257"/>
                    <a:pt x="14175" y="656149"/>
                    <a:pt x="8642" y="650615"/>
                  </a:cubicBezTo>
                  <a:cubicBezTo>
                    <a:pt x="3109" y="645082"/>
                    <a:pt x="0" y="637577"/>
                    <a:pt x="0" y="629752"/>
                  </a:cubicBezTo>
                  <a:lnTo>
                    <a:pt x="0" y="29505"/>
                  </a:lnTo>
                  <a:cubicBezTo>
                    <a:pt x="0" y="21680"/>
                    <a:pt x="3109" y="14175"/>
                    <a:pt x="8642" y="8642"/>
                  </a:cubicBezTo>
                  <a:cubicBezTo>
                    <a:pt x="14175" y="3109"/>
                    <a:pt x="21680" y="0"/>
                    <a:pt x="29505" y="0"/>
                  </a:cubicBezTo>
                  <a:close/>
                </a:path>
              </a:pathLst>
            </a:custGeom>
            <a:solidFill>
              <a:srgbClr val="000000">
                <a:alpha val="0"/>
              </a:srgbClr>
            </a:solidFill>
            <a:ln cap="rnd"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26"/>
            <p:cNvSpPr txBox="1"/>
            <p:nvPr/>
          </p:nvSpPr>
          <p:spPr>
            <a:xfrm>
              <a:off x="0" y="-28575"/>
              <a:ext cx="1658589" cy="687832"/>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93" name="Google Shape;293;p26"/>
          <p:cNvSpPr txBox="1"/>
          <p:nvPr/>
        </p:nvSpPr>
        <p:spPr>
          <a:xfrm>
            <a:off x="3377480" y="1633416"/>
            <a:ext cx="11533039" cy="337312"/>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0" i="0" lang="en-US" sz="2199" u="none" cap="none" strike="noStrike">
                <a:solidFill>
                  <a:srgbClr val="FFFFFF"/>
                </a:solidFill>
                <a:latin typeface="DM Sans"/>
                <a:ea typeface="DM Sans"/>
                <a:cs typeface="DM Sans"/>
                <a:sym typeface="DM Sans"/>
              </a:rPr>
              <a:t>This presentation template is free for everyone to use thanks to the following:</a:t>
            </a:r>
            <a:endParaRPr/>
          </a:p>
        </p:txBody>
      </p:sp>
      <p:sp>
        <p:nvSpPr>
          <p:cNvPr id="294" name="Google Shape;294;p26"/>
          <p:cNvSpPr txBox="1"/>
          <p:nvPr/>
        </p:nvSpPr>
        <p:spPr>
          <a:xfrm>
            <a:off x="7108732" y="8836787"/>
            <a:ext cx="4070535" cy="431038"/>
          </a:xfrm>
          <a:prstGeom prst="rect">
            <a:avLst/>
          </a:prstGeom>
          <a:noFill/>
          <a:ln>
            <a:noFill/>
          </a:ln>
        </p:spPr>
        <p:txBody>
          <a:bodyPr anchorCtr="0" anchor="t" bIns="0" lIns="0" spcFirstLastPara="1" rIns="0" wrap="square" tIns="0">
            <a:spAutoFit/>
          </a:bodyPr>
          <a:lstStyle/>
          <a:p>
            <a:pPr indent="0" lvl="1" marL="0" marR="0" rtl="0" algn="ctr">
              <a:lnSpc>
                <a:spcPct val="122007"/>
              </a:lnSpc>
              <a:spcBef>
                <a:spcPts val="0"/>
              </a:spcBef>
              <a:spcAft>
                <a:spcPts val="0"/>
              </a:spcAft>
              <a:buNone/>
            </a:pPr>
            <a:r>
              <a:rPr b="1" i="1" lang="en-US" sz="2799" u="none" cap="none" strike="noStrike">
                <a:solidFill>
                  <a:srgbClr val="FFFFFF"/>
                </a:solidFill>
                <a:latin typeface="DM Sans"/>
                <a:ea typeface="DM Sans"/>
                <a:cs typeface="DM Sans"/>
                <a:sym typeface="DM Sans"/>
              </a:rPr>
              <a:t>Happy designing!</a:t>
            </a:r>
            <a:endParaRPr/>
          </a:p>
        </p:txBody>
      </p:sp>
      <p:sp>
        <p:nvSpPr>
          <p:cNvPr id="295" name="Google Shape;295;p26"/>
          <p:cNvSpPr txBox="1"/>
          <p:nvPr/>
        </p:nvSpPr>
        <p:spPr>
          <a:xfrm>
            <a:off x="4210005" y="4348265"/>
            <a:ext cx="9867990" cy="309245"/>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FFFFFF"/>
                </a:solidFill>
                <a:latin typeface="DM Sans"/>
                <a:ea typeface="DM Sans"/>
                <a:cs typeface="DM Sans"/>
                <a:sym typeface="DM Sans"/>
              </a:rPr>
              <a:t>for the presentation template</a:t>
            </a:r>
            <a:endParaRPr/>
          </a:p>
        </p:txBody>
      </p:sp>
      <p:sp>
        <p:nvSpPr>
          <p:cNvPr id="296" name="Google Shape;296;p26"/>
          <p:cNvSpPr txBox="1"/>
          <p:nvPr/>
        </p:nvSpPr>
        <p:spPr>
          <a:xfrm>
            <a:off x="4210005" y="7052773"/>
            <a:ext cx="9867990" cy="309245"/>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FFFFFF"/>
                </a:solidFill>
                <a:latin typeface="DM Sans"/>
                <a:ea typeface="DM Sans"/>
                <a:cs typeface="DM Sans"/>
                <a:sym typeface="DM Sans"/>
              </a:rPr>
              <a:t>for the photos</a:t>
            </a:r>
            <a:endParaRPr/>
          </a:p>
        </p:txBody>
      </p:sp>
      <p:sp>
        <p:nvSpPr>
          <p:cNvPr id="297" name="Google Shape;297;p26"/>
          <p:cNvSpPr txBox="1"/>
          <p:nvPr/>
        </p:nvSpPr>
        <p:spPr>
          <a:xfrm>
            <a:off x="5469973" y="778899"/>
            <a:ext cx="7348055" cy="83883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6399" u="none" cap="none" strike="noStrike">
                <a:solidFill>
                  <a:srgbClr val="FFFFFF"/>
                </a:solidFill>
                <a:latin typeface="DM Serif Display"/>
                <a:ea typeface="DM Serif Display"/>
                <a:cs typeface="DM Serif Display"/>
                <a:sym typeface="DM Serif Display"/>
              </a:rPr>
              <a:t>Credits</a:t>
            </a:r>
            <a:endParaRPr/>
          </a:p>
        </p:txBody>
      </p:sp>
      <p:sp>
        <p:nvSpPr>
          <p:cNvPr id="298" name="Google Shape;298;p26"/>
          <p:cNvSpPr txBox="1"/>
          <p:nvPr/>
        </p:nvSpPr>
        <p:spPr>
          <a:xfrm>
            <a:off x="6110027" y="6320306"/>
            <a:ext cx="6067945" cy="624517"/>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712" u="none" cap="none" strike="noStrike">
                <a:solidFill>
                  <a:srgbClr val="FFFFFF"/>
                </a:solidFill>
                <a:latin typeface="DM Sans"/>
                <a:ea typeface="DM Sans"/>
                <a:cs typeface="DM Sans"/>
                <a:sym typeface="DM Sans"/>
              </a:rPr>
              <a:t>Pexels, Pixabay</a:t>
            </a:r>
            <a:endParaRPr/>
          </a:p>
        </p:txBody>
      </p:sp>
      <p:pic>
        <p:nvPicPr>
          <p:cNvPr id="299" name="Google Shape;299;p26"/>
          <p:cNvPicPr preferRelativeResize="0"/>
          <p:nvPr/>
        </p:nvPicPr>
        <p:blipFill>
          <a:blip r:embed="rId3">
            <a:alphaModFix/>
          </a:blip>
          <a:stretch>
            <a:fillRect/>
          </a:stretch>
        </p:blipFill>
        <p:spPr>
          <a:xfrm>
            <a:off x="6753569" y="2952506"/>
            <a:ext cx="4774145" cy="1206100"/>
          </a:xfrm>
          <a:prstGeom prst="rect">
            <a:avLst/>
          </a:prstGeom>
          <a:noFill/>
          <a:ln>
            <a:noFill/>
          </a:ln>
        </p:spPr>
      </p:pic>
    </p:spTree>
  </p:cSld>
  <p:clrMapOvr>
    <a:masterClrMapping/>
  </p:clrMapOvr>
  <p:transition>
    <p:fade/>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F1F1F"/>
        </a:solidFill>
      </p:bgPr>
    </p:bg>
    <p:spTree>
      <p:nvGrpSpPr>
        <p:cNvPr id="47" name="Shape 47"/>
        <p:cNvGrpSpPr/>
        <p:nvPr/>
      </p:nvGrpSpPr>
      <p:grpSpPr>
        <a:xfrm>
          <a:off x="0" y="0"/>
          <a:ext cx="0" cy="0"/>
          <a:chOff x="0" y="0"/>
          <a:chExt cx="0" cy="0"/>
        </a:xfrm>
      </p:grpSpPr>
      <p:sp>
        <p:nvSpPr>
          <p:cNvPr id="48" name="Google Shape;48;p9"/>
          <p:cNvSpPr txBox="1"/>
          <p:nvPr/>
        </p:nvSpPr>
        <p:spPr>
          <a:xfrm>
            <a:off x="3424075" y="4601525"/>
            <a:ext cx="11439900" cy="1551600"/>
          </a:xfrm>
          <a:prstGeom prst="rect">
            <a:avLst/>
          </a:prstGeom>
          <a:noFill/>
          <a:ln>
            <a:noFill/>
          </a:ln>
        </p:spPr>
        <p:txBody>
          <a:bodyPr anchorCtr="0" anchor="t" bIns="0" lIns="0" spcFirstLastPara="1" rIns="0" wrap="square" tIns="0">
            <a:spAutoFit/>
          </a:bodyPr>
          <a:lstStyle/>
          <a:p>
            <a:pPr indent="0" lvl="0" marL="0" marR="0" rtl="0" algn="ctr">
              <a:lnSpc>
                <a:spcPct val="70000"/>
              </a:lnSpc>
              <a:spcBef>
                <a:spcPts val="0"/>
              </a:spcBef>
              <a:spcAft>
                <a:spcPts val="0"/>
              </a:spcAft>
              <a:buNone/>
            </a:pPr>
            <a:r>
              <a:rPr b="0" i="0" lang="en-US" sz="14400" u="none" cap="none" strike="noStrike">
                <a:solidFill>
                  <a:srgbClr val="FFFFFF"/>
                </a:solidFill>
                <a:latin typeface="DM Serif Display"/>
                <a:ea typeface="DM Serif Display"/>
                <a:cs typeface="DM Serif Display"/>
                <a:sym typeface="DM Serif Display"/>
              </a:rPr>
              <a:t>Introduction</a:t>
            </a:r>
            <a:endParaRPr/>
          </a:p>
        </p:txBody>
      </p:sp>
      <p:sp>
        <p:nvSpPr>
          <p:cNvPr id="49" name="Google Shape;49;p9"/>
          <p:cNvSpPr txBox="1"/>
          <p:nvPr/>
        </p:nvSpPr>
        <p:spPr>
          <a:xfrm>
            <a:off x="1028700" y="434774"/>
            <a:ext cx="5728091" cy="230505"/>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2100" u="none" cap="none" strike="noStrike">
                <a:solidFill>
                  <a:srgbClr val="FFFFFF"/>
                </a:solidFill>
                <a:latin typeface="DM Serif Display"/>
                <a:ea typeface="DM Serif Display"/>
                <a:cs typeface="DM Serif Display"/>
                <a:sym typeface="DM Serif Display"/>
              </a:rPr>
              <a:t>SlidesCarnival</a:t>
            </a:r>
            <a:endParaRPr/>
          </a:p>
        </p:txBody>
      </p:sp>
      <p:sp>
        <p:nvSpPr>
          <p:cNvPr id="50" name="Google Shape;50;p9"/>
          <p:cNvSpPr txBox="1"/>
          <p:nvPr/>
        </p:nvSpPr>
        <p:spPr>
          <a:xfrm>
            <a:off x="11531209" y="434774"/>
            <a:ext cx="5728091" cy="230505"/>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2100" u="none" cap="none" strike="noStrike">
                <a:solidFill>
                  <a:srgbClr val="FFFFFF"/>
                </a:solidFill>
                <a:latin typeface="DM Serif Display"/>
                <a:ea typeface="DM Serif Display"/>
                <a:cs typeface="DM Serif Display"/>
                <a:sym typeface="DM Serif Display"/>
              </a:rPr>
              <a:t>August 19, 2024</a:t>
            </a:r>
            <a:endParaRP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F1F1F"/>
        </a:solidFill>
      </p:bgPr>
    </p:bg>
    <p:spTree>
      <p:nvGrpSpPr>
        <p:cNvPr id="54" name="Shape 54"/>
        <p:cNvGrpSpPr/>
        <p:nvPr/>
      </p:nvGrpSpPr>
      <p:grpSpPr>
        <a:xfrm>
          <a:off x="0" y="0"/>
          <a:ext cx="0" cy="0"/>
          <a:chOff x="0" y="0"/>
          <a:chExt cx="0" cy="0"/>
        </a:xfrm>
      </p:grpSpPr>
      <p:sp>
        <p:nvSpPr>
          <p:cNvPr id="55" name="Google Shape;55;p10"/>
          <p:cNvSpPr txBox="1"/>
          <p:nvPr/>
        </p:nvSpPr>
        <p:spPr>
          <a:xfrm>
            <a:off x="0" y="2142540"/>
            <a:ext cx="12632400" cy="7203600"/>
          </a:xfrm>
          <a:prstGeom prst="rect">
            <a:avLst/>
          </a:prstGeom>
          <a:noFill/>
          <a:ln>
            <a:noFill/>
          </a:ln>
        </p:spPr>
        <p:txBody>
          <a:bodyPr anchorCtr="0" anchor="t" bIns="0" lIns="0" spcFirstLastPara="1" rIns="0" wrap="square" tIns="0">
            <a:spAutoFit/>
          </a:bodyPr>
          <a:lstStyle/>
          <a:p>
            <a:pPr indent="-1122683" lvl="1" marL="2245365" marR="0" rtl="0" algn="l">
              <a:lnSpc>
                <a:spcPct val="90000"/>
              </a:lnSpc>
              <a:spcBef>
                <a:spcPts val="0"/>
              </a:spcBef>
              <a:spcAft>
                <a:spcPts val="0"/>
              </a:spcAft>
              <a:buClr>
                <a:srgbClr val="FFFFFF"/>
              </a:buClr>
              <a:buSzPts val="10400"/>
              <a:buFont typeface="DM Serif Display"/>
              <a:buAutoNum type="arabicPeriod"/>
            </a:pPr>
            <a:r>
              <a:rPr b="0" i="0" lang="en-US" sz="10400" u="none" cap="none" strike="noStrike">
                <a:solidFill>
                  <a:srgbClr val="FFFFFF"/>
                </a:solidFill>
                <a:latin typeface="DM Serif Display"/>
                <a:ea typeface="DM Serif Display"/>
                <a:cs typeface="DM Serif Display"/>
                <a:sym typeface="DM Serif Display"/>
              </a:rPr>
              <a:t>Introduction</a:t>
            </a:r>
            <a:endParaRPr/>
          </a:p>
          <a:p>
            <a:pPr indent="-1122683" lvl="1" marL="2245365" marR="0" rtl="0" algn="l">
              <a:lnSpc>
                <a:spcPct val="90000"/>
              </a:lnSpc>
              <a:spcBef>
                <a:spcPts val="0"/>
              </a:spcBef>
              <a:spcAft>
                <a:spcPts val="0"/>
              </a:spcAft>
              <a:buClr>
                <a:srgbClr val="FFFFFF"/>
              </a:buClr>
              <a:buSzPts val="10400"/>
              <a:buFont typeface="DM Serif Display"/>
              <a:buAutoNum type="arabicPeriod"/>
            </a:pPr>
            <a:r>
              <a:rPr b="0" i="0" lang="en-US" sz="10400" u="none" cap="none" strike="noStrike">
                <a:solidFill>
                  <a:srgbClr val="FFFFFF"/>
                </a:solidFill>
                <a:latin typeface="DM Serif Display"/>
                <a:ea typeface="DM Serif Display"/>
                <a:cs typeface="DM Serif Display"/>
                <a:sym typeface="DM Serif Display"/>
              </a:rPr>
              <a:t>About Us</a:t>
            </a:r>
            <a:endParaRPr/>
          </a:p>
          <a:p>
            <a:pPr indent="-1122683" lvl="1" marL="2245365" marR="0" rtl="0" algn="l">
              <a:lnSpc>
                <a:spcPct val="90000"/>
              </a:lnSpc>
              <a:spcBef>
                <a:spcPts val="0"/>
              </a:spcBef>
              <a:spcAft>
                <a:spcPts val="0"/>
              </a:spcAft>
              <a:buClr>
                <a:srgbClr val="FFFFFF"/>
              </a:buClr>
              <a:buSzPts val="10400"/>
              <a:buFont typeface="DM Serif Display"/>
              <a:buAutoNum type="arabicPeriod"/>
            </a:pPr>
            <a:r>
              <a:rPr b="0" i="0" lang="en-US" sz="10400" u="none" cap="none" strike="noStrike">
                <a:solidFill>
                  <a:srgbClr val="FFFFFF"/>
                </a:solidFill>
                <a:latin typeface="DM Serif Display"/>
                <a:ea typeface="DM Serif Display"/>
                <a:cs typeface="DM Serif Display"/>
                <a:sym typeface="DM Serif Display"/>
              </a:rPr>
              <a:t>Our Projects</a:t>
            </a:r>
            <a:endParaRPr/>
          </a:p>
          <a:p>
            <a:pPr indent="-1122683" lvl="1" marL="2245365" marR="0" rtl="0" algn="l">
              <a:lnSpc>
                <a:spcPct val="90000"/>
              </a:lnSpc>
              <a:spcBef>
                <a:spcPts val="0"/>
              </a:spcBef>
              <a:spcAft>
                <a:spcPts val="0"/>
              </a:spcAft>
              <a:buClr>
                <a:srgbClr val="FFFFFF"/>
              </a:buClr>
              <a:buSzPts val="10400"/>
              <a:buFont typeface="DM Serif Display"/>
              <a:buAutoNum type="arabicPeriod"/>
            </a:pPr>
            <a:r>
              <a:rPr b="0" i="0" lang="en-US" sz="10400" u="none" cap="none" strike="noStrike">
                <a:solidFill>
                  <a:srgbClr val="FFFFFF"/>
                </a:solidFill>
                <a:latin typeface="DM Serif Display"/>
                <a:ea typeface="DM Serif Display"/>
                <a:cs typeface="DM Serif Display"/>
                <a:sym typeface="DM Serif Display"/>
              </a:rPr>
              <a:t>Chapter Title</a:t>
            </a:r>
            <a:endParaRPr/>
          </a:p>
          <a:p>
            <a:pPr indent="-1122683" lvl="1" marL="2245365" marR="0" rtl="0" algn="l">
              <a:lnSpc>
                <a:spcPct val="90000"/>
              </a:lnSpc>
              <a:spcBef>
                <a:spcPts val="0"/>
              </a:spcBef>
              <a:spcAft>
                <a:spcPts val="0"/>
              </a:spcAft>
              <a:buClr>
                <a:srgbClr val="FFFFFF"/>
              </a:buClr>
              <a:buSzPts val="10400"/>
              <a:buFont typeface="DM Serif Display"/>
              <a:buAutoNum type="arabicPeriod"/>
            </a:pPr>
            <a:r>
              <a:rPr b="0" i="0" lang="en-US" sz="10400" u="none" cap="none" strike="noStrike">
                <a:solidFill>
                  <a:srgbClr val="FFFFFF"/>
                </a:solidFill>
                <a:latin typeface="DM Serif Display"/>
                <a:ea typeface="DM Serif Display"/>
                <a:cs typeface="DM Serif Display"/>
                <a:sym typeface="DM Serif Display"/>
              </a:rPr>
              <a:t>Chapter Title</a:t>
            </a:r>
            <a:endParaRPr/>
          </a:p>
        </p:txBody>
      </p:sp>
      <p:sp>
        <p:nvSpPr>
          <p:cNvPr id="56" name="Google Shape;56;p10"/>
          <p:cNvSpPr txBox="1"/>
          <p:nvPr/>
        </p:nvSpPr>
        <p:spPr>
          <a:xfrm>
            <a:off x="1028700" y="434774"/>
            <a:ext cx="5728091" cy="230505"/>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2100" u="none" cap="none" strike="noStrike">
                <a:solidFill>
                  <a:srgbClr val="FFFFFF"/>
                </a:solidFill>
                <a:latin typeface="DM Serif Display"/>
                <a:ea typeface="DM Serif Display"/>
                <a:cs typeface="DM Serif Display"/>
                <a:sym typeface="DM Serif Display"/>
              </a:rPr>
              <a:t>SlidesCarnival</a:t>
            </a:r>
            <a:endParaRPr/>
          </a:p>
        </p:txBody>
      </p:sp>
      <p:sp>
        <p:nvSpPr>
          <p:cNvPr id="57" name="Google Shape;57;p10"/>
          <p:cNvSpPr txBox="1"/>
          <p:nvPr/>
        </p:nvSpPr>
        <p:spPr>
          <a:xfrm>
            <a:off x="11531209" y="434774"/>
            <a:ext cx="5728091" cy="230505"/>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2100" u="none" cap="none" strike="noStrike">
                <a:solidFill>
                  <a:srgbClr val="FFFFFF"/>
                </a:solidFill>
                <a:latin typeface="DM Serif Display"/>
                <a:ea typeface="DM Serif Display"/>
                <a:cs typeface="DM Serif Display"/>
                <a:sym typeface="DM Serif Display"/>
              </a:rPr>
              <a:t>August 19, 2024</a:t>
            </a:r>
            <a:endParaRP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F1F1F"/>
        </a:solidFill>
      </p:bgPr>
    </p:bg>
    <p:spTree>
      <p:nvGrpSpPr>
        <p:cNvPr id="61" name="Shape 61"/>
        <p:cNvGrpSpPr/>
        <p:nvPr/>
      </p:nvGrpSpPr>
      <p:grpSpPr>
        <a:xfrm>
          <a:off x="0" y="0"/>
          <a:ext cx="0" cy="0"/>
          <a:chOff x="0" y="0"/>
          <a:chExt cx="0" cy="0"/>
        </a:xfrm>
      </p:grpSpPr>
      <p:pic>
        <p:nvPicPr>
          <p:cNvPr id="62" name="Google Shape;62;p11"/>
          <p:cNvPicPr preferRelativeResize="0"/>
          <p:nvPr/>
        </p:nvPicPr>
        <p:blipFill>
          <a:blip r:embed="rId3">
            <a:alphaModFix/>
          </a:blip>
          <a:stretch>
            <a:fillRect/>
          </a:stretch>
        </p:blipFill>
        <p:spPr>
          <a:xfrm>
            <a:off x="22" y="0"/>
            <a:ext cx="6756799" cy="10287684"/>
          </a:xfrm>
          <a:prstGeom prst="rect">
            <a:avLst/>
          </a:prstGeom>
          <a:noFill/>
          <a:ln>
            <a:noFill/>
          </a:ln>
        </p:spPr>
      </p:pic>
      <p:sp>
        <p:nvSpPr>
          <p:cNvPr id="63" name="Google Shape;63;p11"/>
          <p:cNvSpPr txBox="1"/>
          <p:nvPr/>
        </p:nvSpPr>
        <p:spPr>
          <a:xfrm>
            <a:off x="7984069" y="3255645"/>
            <a:ext cx="9275100" cy="1551600"/>
          </a:xfrm>
          <a:prstGeom prst="rect">
            <a:avLst/>
          </a:prstGeom>
          <a:noFill/>
          <a:ln>
            <a:noFill/>
          </a:ln>
        </p:spPr>
        <p:txBody>
          <a:bodyPr anchorCtr="0" anchor="t" bIns="0" lIns="0" spcFirstLastPara="1" rIns="0" wrap="square" tIns="0">
            <a:spAutoFit/>
          </a:bodyPr>
          <a:lstStyle/>
          <a:p>
            <a:pPr indent="0" lvl="0" marL="0" marR="0" rtl="0" algn="l">
              <a:lnSpc>
                <a:spcPct val="70000"/>
              </a:lnSpc>
              <a:spcBef>
                <a:spcPts val="0"/>
              </a:spcBef>
              <a:spcAft>
                <a:spcPts val="0"/>
              </a:spcAft>
              <a:buNone/>
            </a:pPr>
            <a:r>
              <a:rPr b="0" i="0" lang="en-US" sz="7200" u="none" cap="none" strike="noStrike">
                <a:solidFill>
                  <a:srgbClr val="FFFFFF"/>
                </a:solidFill>
                <a:latin typeface="DM Serif Display"/>
                <a:ea typeface="DM Serif Display"/>
                <a:cs typeface="DM Serif Display"/>
                <a:sym typeface="DM Serif Display"/>
              </a:rPr>
              <a:t>Welcome to Presentation</a:t>
            </a:r>
            <a:endParaRPr/>
          </a:p>
        </p:txBody>
      </p:sp>
      <p:sp>
        <p:nvSpPr>
          <p:cNvPr id="64" name="Google Shape;64;p11"/>
          <p:cNvSpPr txBox="1"/>
          <p:nvPr/>
        </p:nvSpPr>
        <p:spPr>
          <a:xfrm>
            <a:off x="7984069" y="4783455"/>
            <a:ext cx="9275100" cy="2586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FFFFFF"/>
                </a:solidFill>
                <a:latin typeface="DM Sans"/>
                <a:ea typeface="DM Sans"/>
                <a:cs typeface="DM Sans"/>
                <a:sym typeface="DM Sans"/>
              </a:rPr>
              <a:t>I'm Rain, and I'll be sharing with you my beautiful ideas. Follow me at @reallygreatsite to learn more.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a:t>
            </a:r>
            <a:endParaRPr/>
          </a:p>
        </p:txBody>
      </p:sp>
      <p:sp>
        <p:nvSpPr>
          <p:cNvPr id="65" name="Google Shape;65;p11"/>
          <p:cNvSpPr txBox="1"/>
          <p:nvPr/>
        </p:nvSpPr>
        <p:spPr>
          <a:xfrm>
            <a:off x="1028700" y="434774"/>
            <a:ext cx="5728091" cy="230505"/>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2100" u="none" cap="none" strike="noStrike">
                <a:solidFill>
                  <a:srgbClr val="FFFFFF"/>
                </a:solidFill>
                <a:latin typeface="DM Serif Display"/>
                <a:ea typeface="DM Serif Display"/>
                <a:cs typeface="DM Serif Display"/>
                <a:sym typeface="DM Serif Display"/>
              </a:rPr>
              <a:t>SlidesCarnival</a:t>
            </a:r>
            <a:endParaRPr/>
          </a:p>
        </p:txBody>
      </p:sp>
      <p:sp>
        <p:nvSpPr>
          <p:cNvPr id="66" name="Google Shape;66;p11"/>
          <p:cNvSpPr txBox="1"/>
          <p:nvPr/>
        </p:nvSpPr>
        <p:spPr>
          <a:xfrm>
            <a:off x="11531209" y="434774"/>
            <a:ext cx="5728091" cy="230505"/>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2100" u="none" cap="none" strike="noStrike">
                <a:solidFill>
                  <a:srgbClr val="FFFFFF"/>
                </a:solidFill>
                <a:latin typeface="DM Serif Display"/>
                <a:ea typeface="DM Serif Display"/>
                <a:cs typeface="DM Serif Display"/>
                <a:sym typeface="DM Serif Display"/>
              </a:rPr>
              <a:t>August 19, 2024</a:t>
            </a:r>
            <a:endParaRP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F1F1F"/>
        </a:solidFill>
      </p:bgPr>
    </p:bg>
    <p:spTree>
      <p:nvGrpSpPr>
        <p:cNvPr id="70" name="Shape 70"/>
        <p:cNvGrpSpPr/>
        <p:nvPr/>
      </p:nvGrpSpPr>
      <p:grpSpPr>
        <a:xfrm>
          <a:off x="0" y="0"/>
          <a:ext cx="0" cy="0"/>
          <a:chOff x="0" y="0"/>
          <a:chExt cx="0" cy="0"/>
        </a:xfrm>
      </p:grpSpPr>
      <p:sp>
        <p:nvSpPr>
          <p:cNvPr id="71" name="Google Shape;71;p12"/>
          <p:cNvSpPr txBox="1"/>
          <p:nvPr/>
        </p:nvSpPr>
        <p:spPr>
          <a:xfrm>
            <a:off x="1028700" y="1438584"/>
            <a:ext cx="16230600" cy="1551600"/>
          </a:xfrm>
          <a:prstGeom prst="rect">
            <a:avLst/>
          </a:prstGeom>
          <a:noFill/>
          <a:ln>
            <a:noFill/>
          </a:ln>
        </p:spPr>
        <p:txBody>
          <a:bodyPr anchorCtr="0" anchor="t" bIns="0" lIns="0" spcFirstLastPara="1" rIns="0" wrap="square" tIns="0">
            <a:spAutoFit/>
          </a:bodyPr>
          <a:lstStyle/>
          <a:p>
            <a:pPr indent="0" lvl="0" marL="0" marR="0" rtl="0" algn="l">
              <a:lnSpc>
                <a:spcPct val="70000"/>
              </a:lnSpc>
              <a:spcBef>
                <a:spcPts val="0"/>
              </a:spcBef>
              <a:spcAft>
                <a:spcPts val="0"/>
              </a:spcAft>
              <a:buNone/>
            </a:pPr>
            <a:r>
              <a:rPr b="0" i="0" lang="en-US" sz="7200" u="none" cap="none" strike="noStrike">
                <a:solidFill>
                  <a:srgbClr val="FFFFFF"/>
                </a:solidFill>
                <a:latin typeface="DM Serif Display"/>
                <a:ea typeface="DM Serif Display"/>
                <a:cs typeface="DM Serif Display"/>
                <a:sym typeface="DM Serif Display"/>
              </a:rPr>
              <a:t>Our company was created with the vision to be the best in the industry.</a:t>
            </a:r>
            <a:endParaRPr/>
          </a:p>
        </p:txBody>
      </p:sp>
      <p:sp>
        <p:nvSpPr>
          <p:cNvPr id="72" name="Google Shape;72;p12"/>
          <p:cNvSpPr txBox="1"/>
          <p:nvPr/>
        </p:nvSpPr>
        <p:spPr>
          <a:xfrm>
            <a:off x="1028700" y="5424377"/>
            <a:ext cx="4826400" cy="387900"/>
          </a:xfrm>
          <a:prstGeom prst="rect">
            <a:avLst/>
          </a:prstGeom>
          <a:noFill/>
          <a:ln>
            <a:noFill/>
          </a:ln>
        </p:spPr>
        <p:txBody>
          <a:bodyPr anchorCtr="0" anchor="t" bIns="0" lIns="0" spcFirstLastPara="1" rIns="0" wrap="square" tIns="0">
            <a:spAutoFit/>
          </a:bodyPr>
          <a:lstStyle/>
          <a:p>
            <a:pPr indent="0" lvl="0" marL="0" marR="0" rtl="0" algn="l">
              <a:lnSpc>
                <a:spcPct val="70000"/>
              </a:lnSpc>
              <a:spcBef>
                <a:spcPts val="0"/>
              </a:spcBef>
              <a:spcAft>
                <a:spcPts val="0"/>
              </a:spcAft>
              <a:buNone/>
            </a:pPr>
            <a:r>
              <a:rPr b="0" i="0" lang="en-US" sz="3600" u="none" cap="none" strike="noStrike">
                <a:solidFill>
                  <a:srgbClr val="FFFFFF"/>
                </a:solidFill>
                <a:latin typeface="DM Serif Display"/>
                <a:ea typeface="DM Serif Display"/>
                <a:cs typeface="DM Serif Display"/>
                <a:sym typeface="DM Serif Display"/>
              </a:rPr>
              <a:t>Who we are?</a:t>
            </a:r>
            <a:endParaRPr/>
          </a:p>
        </p:txBody>
      </p:sp>
      <p:sp>
        <p:nvSpPr>
          <p:cNvPr id="73" name="Google Shape;73;p12"/>
          <p:cNvSpPr txBox="1"/>
          <p:nvPr/>
        </p:nvSpPr>
        <p:spPr>
          <a:xfrm>
            <a:off x="1028700" y="6219164"/>
            <a:ext cx="4826400" cy="1939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FFFFFF"/>
                </a:solidFill>
                <a:latin typeface="DM Sans"/>
                <a:ea typeface="DM Sans"/>
                <a:cs typeface="DM Sans"/>
                <a:sym typeface="DM Sans"/>
              </a:rPr>
              <a:t>Elaborate on your topic here. Lorem ipsum dolor sit amet, consectetur adipiscing elit, sed do eiusmod tempor incididunt ut labore et dolore magna aliqua. A diam maecenas sed enim ut sem viverra aliquet eget.</a:t>
            </a:r>
            <a:endParaRPr/>
          </a:p>
        </p:txBody>
      </p:sp>
      <p:sp>
        <p:nvSpPr>
          <p:cNvPr id="74" name="Google Shape;74;p12"/>
          <p:cNvSpPr txBox="1"/>
          <p:nvPr/>
        </p:nvSpPr>
        <p:spPr>
          <a:xfrm>
            <a:off x="1028700" y="434774"/>
            <a:ext cx="5728091" cy="230505"/>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2100" u="none" cap="none" strike="noStrike">
                <a:solidFill>
                  <a:srgbClr val="FFFFFF"/>
                </a:solidFill>
                <a:latin typeface="DM Serif Display"/>
                <a:ea typeface="DM Serif Display"/>
                <a:cs typeface="DM Serif Display"/>
                <a:sym typeface="DM Serif Display"/>
              </a:rPr>
              <a:t>SlidesCarnival</a:t>
            </a:r>
            <a:endParaRPr/>
          </a:p>
        </p:txBody>
      </p:sp>
      <p:sp>
        <p:nvSpPr>
          <p:cNvPr id="75" name="Google Shape;75;p12"/>
          <p:cNvSpPr txBox="1"/>
          <p:nvPr/>
        </p:nvSpPr>
        <p:spPr>
          <a:xfrm>
            <a:off x="11531209" y="434774"/>
            <a:ext cx="5728091" cy="230505"/>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2100" u="none" cap="none" strike="noStrike">
                <a:solidFill>
                  <a:srgbClr val="FFFFFF"/>
                </a:solidFill>
                <a:latin typeface="DM Serif Display"/>
                <a:ea typeface="DM Serif Display"/>
                <a:cs typeface="DM Serif Display"/>
                <a:sym typeface="DM Serif Display"/>
              </a:rPr>
              <a:t>August 19, 2024</a:t>
            </a:r>
            <a:endParaRPr/>
          </a:p>
        </p:txBody>
      </p:sp>
      <p:sp>
        <p:nvSpPr>
          <p:cNvPr id="76" name="Google Shape;76;p12"/>
          <p:cNvSpPr txBox="1"/>
          <p:nvPr/>
        </p:nvSpPr>
        <p:spPr>
          <a:xfrm>
            <a:off x="6730799" y="5424377"/>
            <a:ext cx="4826400" cy="387900"/>
          </a:xfrm>
          <a:prstGeom prst="rect">
            <a:avLst/>
          </a:prstGeom>
          <a:noFill/>
          <a:ln>
            <a:noFill/>
          </a:ln>
        </p:spPr>
        <p:txBody>
          <a:bodyPr anchorCtr="0" anchor="t" bIns="0" lIns="0" spcFirstLastPara="1" rIns="0" wrap="square" tIns="0">
            <a:spAutoFit/>
          </a:bodyPr>
          <a:lstStyle/>
          <a:p>
            <a:pPr indent="0" lvl="0" marL="0" marR="0" rtl="0" algn="l">
              <a:lnSpc>
                <a:spcPct val="70000"/>
              </a:lnSpc>
              <a:spcBef>
                <a:spcPts val="0"/>
              </a:spcBef>
              <a:spcAft>
                <a:spcPts val="0"/>
              </a:spcAft>
              <a:buNone/>
            </a:pPr>
            <a:r>
              <a:rPr b="0" i="0" lang="en-US" sz="3600" u="none" cap="none" strike="noStrike">
                <a:solidFill>
                  <a:srgbClr val="FFFFFF"/>
                </a:solidFill>
                <a:latin typeface="DM Serif Display"/>
                <a:ea typeface="DM Serif Display"/>
                <a:cs typeface="DM Serif Display"/>
                <a:sym typeface="DM Serif Display"/>
              </a:rPr>
              <a:t>Who we are?</a:t>
            </a:r>
            <a:endParaRPr/>
          </a:p>
        </p:txBody>
      </p:sp>
      <p:sp>
        <p:nvSpPr>
          <p:cNvPr id="77" name="Google Shape;77;p12"/>
          <p:cNvSpPr txBox="1"/>
          <p:nvPr/>
        </p:nvSpPr>
        <p:spPr>
          <a:xfrm>
            <a:off x="6730799" y="6218963"/>
            <a:ext cx="4826400" cy="1939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FFFFFF"/>
                </a:solidFill>
                <a:latin typeface="DM Sans"/>
                <a:ea typeface="DM Sans"/>
                <a:cs typeface="DM Sans"/>
                <a:sym typeface="DM Sans"/>
              </a:rPr>
              <a:t>Elaborate on your topic here. Lorem ipsum dolor sit amet, consectetur adipiscing elit, sed do eiusmod tempor incididunt ut labore et dolore magna aliqua. A diam maecenas sed enim ut sem viverra aliquet eget.</a:t>
            </a:r>
            <a:endParaRPr/>
          </a:p>
        </p:txBody>
      </p:sp>
      <p:sp>
        <p:nvSpPr>
          <p:cNvPr id="78" name="Google Shape;78;p12"/>
          <p:cNvSpPr txBox="1"/>
          <p:nvPr/>
        </p:nvSpPr>
        <p:spPr>
          <a:xfrm>
            <a:off x="12433501" y="5424175"/>
            <a:ext cx="4826400" cy="387900"/>
          </a:xfrm>
          <a:prstGeom prst="rect">
            <a:avLst/>
          </a:prstGeom>
          <a:noFill/>
          <a:ln>
            <a:noFill/>
          </a:ln>
        </p:spPr>
        <p:txBody>
          <a:bodyPr anchorCtr="0" anchor="t" bIns="0" lIns="0" spcFirstLastPara="1" rIns="0" wrap="square" tIns="0">
            <a:spAutoFit/>
          </a:bodyPr>
          <a:lstStyle/>
          <a:p>
            <a:pPr indent="0" lvl="0" marL="0" marR="0" rtl="0" algn="l">
              <a:lnSpc>
                <a:spcPct val="70000"/>
              </a:lnSpc>
              <a:spcBef>
                <a:spcPts val="0"/>
              </a:spcBef>
              <a:spcAft>
                <a:spcPts val="0"/>
              </a:spcAft>
              <a:buNone/>
            </a:pPr>
            <a:r>
              <a:rPr b="0" i="0" lang="en-US" sz="3600" u="none" cap="none" strike="noStrike">
                <a:solidFill>
                  <a:srgbClr val="FFFFFF"/>
                </a:solidFill>
                <a:latin typeface="DM Serif Display"/>
                <a:ea typeface="DM Serif Display"/>
                <a:cs typeface="DM Serif Display"/>
                <a:sym typeface="DM Serif Display"/>
              </a:rPr>
              <a:t>Who we are?</a:t>
            </a:r>
            <a:endParaRPr/>
          </a:p>
        </p:txBody>
      </p:sp>
      <p:sp>
        <p:nvSpPr>
          <p:cNvPr id="79" name="Google Shape;79;p12"/>
          <p:cNvSpPr txBox="1"/>
          <p:nvPr/>
        </p:nvSpPr>
        <p:spPr>
          <a:xfrm>
            <a:off x="12433501" y="6218762"/>
            <a:ext cx="4826400" cy="1939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FFFFFF"/>
                </a:solidFill>
                <a:latin typeface="DM Sans"/>
                <a:ea typeface="DM Sans"/>
                <a:cs typeface="DM Sans"/>
                <a:sym typeface="DM Sans"/>
              </a:rPr>
              <a:t>Elaborate on your topic here. Lorem ipsum dolor sit amet, consectetur adipiscing elit, sed do eiusmod tempor incididunt ut labore et dolore magna aliqua. A diam maecenas sed enim ut sem viverra aliquet eget.</a:t>
            </a:r>
            <a:endParaRP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F1F1F"/>
        </a:solidFill>
      </p:bgPr>
    </p:bg>
    <p:spTree>
      <p:nvGrpSpPr>
        <p:cNvPr id="83" name="Shape 83"/>
        <p:cNvGrpSpPr/>
        <p:nvPr/>
      </p:nvGrpSpPr>
      <p:grpSpPr>
        <a:xfrm>
          <a:off x="0" y="0"/>
          <a:ext cx="0" cy="0"/>
          <a:chOff x="0" y="0"/>
          <a:chExt cx="0" cy="0"/>
        </a:xfrm>
      </p:grpSpPr>
      <p:sp>
        <p:nvSpPr>
          <p:cNvPr id="84" name="Google Shape;84;p13"/>
          <p:cNvSpPr txBox="1"/>
          <p:nvPr/>
        </p:nvSpPr>
        <p:spPr>
          <a:xfrm>
            <a:off x="1631191" y="4601528"/>
            <a:ext cx="15025500" cy="1551600"/>
          </a:xfrm>
          <a:prstGeom prst="rect">
            <a:avLst/>
          </a:prstGeom>
          <a:noFill/>
          <a:ln>
            <a:noFill/>
          </a:ln>
        </p:spPr>
        <p:txBody>
          <a:bodyPr anchorCtr="0" anchor="t" bIns="0" lIns="0" spcFirstLastPara="1" rIns="0" wrap="square" tIns="0">
            <a:spAutoFit/>
          </a:bodyPr>
          <a:lstStyle/>
          <a:p>
            <a:pPr indent="0" lvl="0" marL="0" marR="0" rtl="0" algn="ctr">
              <a:lnSpc>
                <a:spcPct val="70000"/>
              </a:lnSpc>
              <a:spcBef>
                <a:spcPts val="0"/>
              </a:spcBef>
              <a:spcAft>
                <a:spcPts val="0"/>
              </a:spcAft>
              <a:buNone/>
            </a:pPr>
            <a:r>
              <a:rPr b="0" i="0" lang="en-US" sz="14400" u="none" cap="none" strike="noStrike">
                <a:solidFill>
                  <a:srgbClr val="FFFFFF"/>
                </a:solidFill>
                <a:latin typeface="DM Serif Display"/>
                <a:ea typeface="DM Serif Display"/>
                <a:cs typeface="DM Serif Display"/>
                <a:sym typeface="DM Serif Display"/>
              </a:rPr>
              <a:t>About Us</a:t>
            </a:r>
            <a:endParaRPr/>
          </a:p>
        </p:txBody>
      </p:sp>
      <p:sp>
        <p:nvSpPr>
          <p:cNvPr id="85" name="Google Shape;85;p13"/>
          <p:cNvSpPr txBox="1"/>
          <p:nvPr/>
        </p:nvSpPr>
        <p:spPr>
          <a:xfrm>
            <a:off x="1028700" y="434774"/>
            <a:ext cx="5728091" cy="230505"/>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2100" u="none" cap="none" strike="noStrike">
                <a:solidFill>
                  <a:srgbClr val="FFFFFF"/>
                </a:solidFill>
                <a:latin typeface="DM Serif Display"/>
                <a:ea typeface="DM Serif Display"/>
                <a:cs typeface="DM Serif Display"/>
                <a:sym typeface="DM Serif Display"/>
              </a:rPr>
              <a:t>SlidesCarnival</a:t>
            </a:r>
            <a:endParaRPr/>
          </a:p>
        </p:txBody>
      </p:sp>
      <p:sp>
        <p:nvSpPr>
          <p:cNvPr id="86" name="Google Shape;86;p13"/>
          <p:cNvSpPr txBox="1"/>
          <p:nvPr/>
        </p:nvSpPr>
        <p:spPr>
          <a:xfrm>
            <a:off x="11531209" y="434774"/>
            <a:ext cx="5728091" cy="230505"/>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2100" u="none" cap="none" strike="noStrike">
                <a:solidFill>
                  <a:srgbClr val="FFFFFF"/>
                </a:solidFill>
                <a:latin typeface="DM Serif Display"/>
                <a:ea typeface="DM Serif Display"/>
                <a:cs typeface="DM Serif Display"/>
                <a:sym typeface="DM Serif Display"/>
              </a:rPr>
              <a:t>August 19, 2024</a:t>
            </a:r>
            <a:endParaRP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F1F1F"/>
        </a:solidFill>
      </p:bgPr>
    </p:bg>
    <p:spTree>
      <p:nvGrpSpPr>
        <p:cNvPr id="90" name="Shape 90"/>
        <p:cNvGrpSpPr/>
        <p:nvPr/>
      </p:nvGrpSpPr>
      <p:grpSpPr>
        <a:xfrm>
          <a:off x="0" y="0"/>
          <a:ext cx="0" cy="0"/>
          <a:chOff x="0" y="0"/>
          <a:chExt cx="0" cy="0"/>
        </a:xfrm>
      </p:grpSpPr>
      <p:pic>
        <p:nvPicPr>
          <p:cNvPr id="91" name="Google Shape;91;p14"/>
          <p:cNvPicPr preferRelativeResize="0"/>
          <p:nvPr/>
        </p:nvPicPr>
        <p:blipFill>
          <a:blip r:embed="rId3">
            <a:alphaModFix/>
          </a:blip>
          <a:stretch>
            <a:fillRect/>
          </a:stretch>
        </p:blipFill>
        <p:spPr>
          <a:xfrm>
            <a:off x="11531219" y="0"/>
            <a:ext cx="6756799" cy="10287636"/>
          </a:xfrm>
          <a:prstGeom prst="rect">
            <a:avLst/>
          </a:prstGeom>
          <a:noFill/>
          <a:ln>
            <a:noFill/>
          </a:ln>
        </p:spPr>
      </p:pic>
      <p:sp>
        <p:nvSpPr>
          <p:cNvPr id="92" name="Google Shape;92;p14"/>
          <p:cNvSpPr txBox="1"/>
          <p:nvPr/>
        </p:nvSpPr>
        <p:spPr>
          <a:xfrm>
            <a:off x="1028700" y="3577136"/>
            <a:ext cx="10009800" cy="775800"/>
          </a:xfrm>
          <a:prstGeom prst="rect">
            <a:avLst/>
          </a:prstGeom>
          <a:noFill/>
          <a:ln>
            <a:noFill/>
          </a:ln>
        </p:spPr>
        <p:txBody>
          <a:bodyPr anchorCtr="0" anchor="t" bIns="0" lIns="0" spcFirstLastPara="1" rIns="0" wrap="square" tIns="0">
            <a:spAutoFit/>
          </a:bodyPr>
          <a:lstStyle/>
          <a:p>
            <a:pPr indent="0" lvl="0" marL="0" marR="0" rtl="0" algn="l">
              <a:lnSpc>
                <a:spcPct val="70000"/>
              </a:lnSpc>
              <a:spcBef>
                <a:spcPts val="0"/>
              </a:spcBef>
              <a:spcAft>
                <a:spcPts val="0"/>
              </a:spcAft>
              <a:buNone/>
            </a:pPr>
            <a:r>
              <a:rPr b="0" i="0" lang="en-US" sz="7200" u="none" cap="none" strike="noStrike">
                <a:solidFill>
                  <a:srgbClr val="FFFFFF"/>
                </a:solidFill>
                <a:latin typeface="DM Serif Display"/>
                <a:ea typeface="DM Serif Display"/>
                <a:cs typeface="DM Serif Display"/>
                <a:sym typeface="DM Serif Display"/>
              </a:rPr>
              <a:t>Our History</a:t>
            </a:r>
            <a:endParaRPr/>
          </a:p>
        </p:txBody>
      </p:sp>
      <p:sp>
        <p:nvSpPr>
          <p:cNvPr id="93" name="Google Shape;93;p14"/>
          <p:cNvSpPr txBox="1"/>
          <p:nvPr/>
        </p:nvSpPr>
        <p:spPr>
          <a:xfrm>
            <a:off x="1028700" y="4381046"/>
            <a:ext cx="8868900" cy="3232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FFFFFF"/>
                </a:solidFill>
                <a:latin typeface="DM Sans"/>
                <a:ea typeface="DM Sans"/>
                <a:cs typeface="DM Sans"/>
                <a:sym typeface="DM Sans"/>
              </a:rPr>
              <a:t>Presentations are communication tools that can be used as demonstrations, lectures, speeches, reports, and more. It is mostly presented before an audience. It serves a variety of purposes, making presentations powerful tools for convincing and teaching.Lorem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a:t>
            </a:r>
            <a:endParaRPr/>
          </a:p>
        </p:txBody>
      </p:sp>
      <p:sp>
        <p:nvSpPr>
          <p:cNvPr id="94" name="Google Shape;94;p14"/>
          <p:cNvSpPr txBox="1"/>
          <p:nvPr/>
        </p:nvSpPr>
        <p:spPr>
          <a:xfrm>
            <a:off x="1028700" y="434774"/>
            <a:ext cx="5728091" cy="230505"/>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2100" u="none" cap="none" strike="noStrike">
                <a:solidFill>
                  <a:srgbClr val="FFFFFF"/>
                </a:solidFill>
                <a:latin typeface="DM Serif Display"/>
                <a:ea typeface="DM Serif Display"/>
                <a:cs typeface="DM Serif Display"/>
                <a:sym typeface="DM Serif Display"/>
              </a:rPr>
              <a:t>SlidesCarnival</a:t>
            </a:r>
            <a:endParaRPr/>
          </a:p>
        </p:txBody>
      </p:sp>
      <p:sp>
        <p:nvSpPr>
          <p:cNvPr id="95" name="Google Shape;95;p14"/>
          <p:cNvSpPr txBox="1"/>
          <p:nvPr/>
        </p:nvSpPr>
        <p:spPr>
          <a:xfrm>
            <a:off x="11531209" y="434774"/>
            <a:ext cx="5728091" cy="230505"/>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2100" u="none" cap="none" strike="noStrike">
                <a:solidFill>
                  <a:srgbClr val="FFFFFF"/>
                </a:solidFill>
                <a:latin typeface="DM Serif Display"/>
                <a:ea typeface="DM Serif Display"/>
                <a:cs typeface="DM Serif Display"/>
                <a:sym typeface="DM Serif Display"/>
              </a:rPr>
              <a:t>August 19, 2024</a:t>
            </a:r>
            <a:endParaRPr/>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F1F1F"/>
        </a:solidFill>
      </p:bgPr>
    </p:bg>
    <p:spTree>
      <p:nvGrpSpPr>
        <p:cNvPr id="99" name="Shape 99"/>
        <p:cNvGrpSpPr/>
        <p:nvPr/>
      </p:nvGrpSpPr>
      <p:grpSpPr>
        <a:xfrm>
          <a:off x="0" y="0"/>
          <a:ext cx="0" cy="0"/>
          <a:chOff x="0" y="0"/>
          <a:chExt cx="0" cy="0"/>
        </a:xfrm>
      </p:grpSpPr>
      <p:pic>
        <p:nvPicPr>
          <p:cNvPr id="100" name="Google Shape;100;p15"/>
          <p:cNvPicPr preferRelativeResize="0"/>
          <p:nvPr/>
        </p:nvPicPr>
        <p:blipFill>
          <a:blip r:embed="rId3">
            <a:alphaModFix/>
          </a:blip>
          <a:stretch>
            <a:fillRect/>
          </a:stretch>
        </p:blipFill>
        <p:spPr>
          <a:xfrm>
            <a:off x="0" y="2485259"/>
            <a:ext cx="18288000" cy="4536281"/>
          </a:xfrm>
          <a:prstGeom prst="rect">
            <a:avLst/>
          </a:prstGeom>
          <a:noFill/>
          <a:ln>
            <a:noFill/>
          </a:ln>
        </p:spPr>
      </p:pic>
      <p:sp>
        <p:nvSpPr>
          <p:cNvPr id="101" name="Google Shape;101;p15"/>
          <p:cNvSpPr txBox="1"/>
          <p:nvPr/>
        </p:nvSpPr>
        <p:spPr>
          <a:xfrm>
            <a:off x="5600700" y="1162050"/>
            <a:ext cx="7086600" cy="775800"/>
          </a:xfrm>
          <a:prstGeom prst="rect">
            <a:avLst/>
          </a:prstGeom>
          <a:noFill/>
          <a:ln>
            <a:noFill/>
          </a:ln>
        </p:spPr>
        <p:txBody>
          <a:bodyPr anchorCtr="0" anchor="t" bIns="0" lIns="0" spcFirstLastPara="1" rIns="0" wrap="square" tIns="0">
            <a:spAutoFit/>
          </a:bodyPr>
          <a:lstStyle/>
          <a:p>
            <a:pPr indent="0" lvl="0" marL="0" marR="0" rtl="0" algn="ctr">
              <a:lnSpc>
                <a:spcPct val="70000"/>
              </a:lnSpc>
              <a:spcBef>
                <a:spcPts val="0"/>
              </a:spcBef>
              <a:spcAft>
                <a:spcPts val="0"/>
              </a:spcAft>
              <a:buNone/>
            </a:pPr>
            <a:r>
              <a:rPr b="0" i="0" lang="en-US" sz="7200" u="none" cap="none" strike="noStrike">
                <a:solidFill>
                  <a:srgbClr val="FFFFFF"/>
                </a:solidFill>
                <a:latin typeface="DM Serif Display"/>
                <a:ea typeface="DM Serif Display"/>
                <a:cs typeface="DM Serif Display"/>
                <a:sym typeface="DM Serif Display"/>
              </a:rPr>
              <a:t>Mission Vision</a:t>
            </a:r>
            <a:endParaRPr/>
          </a:p>
        </p:txBody>
      </p:sp>
      <p:sp>
        <p:nvSpPr>
          <p:cNvPr id="102" name="Google Shape;102;p15"/>
          <p:cNvSpPr txBox="1"/>
          <p:nvPr/>
        </p:nvSpPr>
        <p:spPr>
          <a:xfrm>
            <a:off x="1028700" y="7362825"/>
            <a:ext cx="16230600" cy="1939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2100" u="none" cap="none" strike="noStrike">
                <a:solidFill>
                  <a:srgbClr val="FFFFFF"/>
                </a:solidFill>
                <a:latin typeface="DM Sans"/>
                <a:ea typeface="DM Sans"/>
                <a:cs typeface="DM Sans"/>
                <a:sym typeface="DM Sans"/>
              </a:rPr>
              <a:t>Presentations are communication tools that can be used as demonstrations, lectures, speeches, reports, and more. It is mostly presented before an audience. It serves a variety of purposes, making presentations powerful tools for convincing and teaching.Lorem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a:t>
            </a:r>
            <a:endParaRPr/>
          </a:p>
        </p:txBody>
      </p:sp>
      <p:sp>
        <p:nvSpPr>
          <p:cNvPr id="103" name="Google Shape;103;p15"/>
          <p:cNvSpPr txBox="1"/>
          <p:nvPr/>
        </p:nvSpPr>
        <p:spPr>
          <a:xfrm>
            <a:off x="1028700" y="434774"/>
            <a:ext cx="5728091" cy="230505"/>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2100" u="none" cap="none" strike="noStrike">
                <a:solidFill>
                  <a:srgbClr val="FFFFFF"/>
                </a:solidFill>
                <a:latin typeface="DM Serif Display"/>
                <a:ea typeface="DM Serif Display"/>
                <a:cs typeface="DM Serif Display"/>
                <a:sym typeface="DM Serif Display"/>
              </a:rPr>
              <a:t>SlidesCarnival</a:t>
            </a:r>
            <a:endParaRPr/>
          </a:p>
        </p:txBody>
      </p:sp>
      <p:sp>
        <p:nvSpPr>
          <p:cNvPr id="104" name="Google Shape;104;p15"/>
          <p:cNvSpPr txBox="1"/>
          <p:nvPr/>
        </p:nvSpPr>
        <p:spPr>
          <a:xfrm>
            <a:off x="11531209" y="434774"/>
            <a:ext cx="5728091" cy="230505"/>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0" i="0" lang="en-US" sz="2100" u="none" cap="none" strike="noStrike">
                <a:solidFill>
                  <a:srgbClr val="FFFFFF"/>
                </a:solidFill>
                <a:latin typeface="DM Serif Display"/>
                <a:ea typeface="DM Serif Display"/>
                <a:cs typeface="DM Serif Display"/>
                <a:sym typeface="DM Serif Display"/>
              </a:rPr>
              <a:t>August 19, 2024</a:t>
            </a:r>
            <a:endParaRPr/>
          </a:p>
        </p:txBody>
      </p:sp>
    </p:spTree>
  </p:cSld>
  <p:clrMapOvr>
    <a:masterClrMapping/>
  </p:clrMapOvr>
  <p:transition>
    <p:fade/>
  </p:transition>
</p:sld>
</file>

<file path=ppt/theme/theme1.xml><?xml version="1.0" encoding="utf-8"?>
<a:theme xmlns:a="http://schemas.openxmlformats.org/drawingml/2006/main" xmlns:r="http://schemas.openxmlformats.org/officeDocument/2006/relationships" name="Professional Minimalist">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