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10287000" cx="18288000"/>
  <p:notesSz cx="6858000" cy="9144000"/>
  <p:embeddedFontLst>
    <p:embeddedFont>
      <p:font typeface="Darker Grotesque Medium"/>
      <p:regular r:id="rId25"/>
      <p:bold r:id="rId26"/>
    </p:embeddedFont>
    <p:embeddedFont>
      <p:font typeface="Darker Grotesque"/>
      <p:regular r:id="rId27"/>
      <p:bold r:id="rId28"/>
    </p:embeddedFont>
    <p:embeddedFont>
      <p:font typeface="Darker Grotesque Light"/>
      <p:regular r:id="rId29"/>
      <p:bold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DarkerGrotesqueMedium-bold.fntdata"/><Relationship Id="rId25" Type="http://schemas.openxmlformats.org/officeDocument/2006/relationships/font" Target="fonts/DarkerGrotesqueMedium-regular.fntdata"/><Relationship Id="rId28" Type="http://schemas.openxmlformats.org/officeDocument/2006/relationships/font" Target="fonts/DarkerGrotesque-bold.fntdata"/><Relationship Id="rId27" Type="http://schemas.openxmlformats.org/officeDocument/2006/relationships/font" Target="fonts/DarkerGrotesque-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DarkerGrotesqueLight-regular.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DarkerGrotesqueLight-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 name="Shape 49"/>
        <p:cNvGrpSpPr/>
        <p:nvPr/>
      </p:nvGrpSpPr>
      <p:grpSpPr>
        <a:xfrm>
          <a:off x="0" y="0"/>
          <a:ext cx="0" cy="0"/>
          <a:chOff x="0" y="0"/>
          <a:chExt cx="0" cy="0"/>
        </a:xfrm>
      </p:grpSpPr>
      <p:sp>
        <p:nvSpPr>
          <p:cNvPr id="50" name="Google Shape;50;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type="title">
  <p:cSld name="TITLE">
    <p:spTree>
      <p:nvGrpSpPr>
        <p:cNvPr id="15" name="Shape 15"/>
        <p:cNvGrpSpPr/>
        <p:nvPr/>
      </p:nvGrpSpPr>
      <p:grpSpPr>
        <a:xfrm>
          <a:off x="0" y="0"/>
          <a:ext cx="0" cy="0"/>
          <a:chOff x="0" y="0"/>
          <a:chExt cx="0" cy="0"/>
        </a:xfrm>
      </p:grpSpPr>
      <p:sp>
        <p:nvSpPr>
          <p:cNvPr id="16" name="Google Shape;16;p3"/>
          <p:cNvSpPr txBox="1"/>
          <p:nvPr>
            <p:ph idx="1" type="body"/>
          </p:nvPr>
        </p:nvSpPr>
        <p:spPr>
          <a:xfrm>
            <a:off x="1371600" y="3207125"/>
            <a:ext cx="13050300" cy="4896000"/>
          </a:xfrm>
          <a:prstGeom prst="rect">
            <a:avLst/>
          </a:prstGeom>
        </p:spPr>
        <p:txBody>
          <a:bodyPr anchorCtr="0" anchor="t" bIns="0" lIns="0" spcFirstLastPara="1" rIns="0" wrap="square" tIns="0">
            <a:noAutofit/>
          </a:bodyPr>
          <a:lstStyle>
            <a:lvl1pPr indent="-584200" lvl="0" marL="457200">
              <a:spcBef>
                <a:spcPts val="640"/>
              </a:spcBef>
              <a:spcAft>
                <a:spcPts val="0"/>
              </a:spcAft>
              <a:buClr>
                <a:srgbClr val="C2F970"/>
              </a:buClr>
              <a:buSzPts val="5600"/>
              <a:buFont typeface="Darker Grotesque Medium"/>
              <a:buChar char="•"/>
              <a:defRPr sz="5600">
                <a:solidFill>
                  <a:srgbClr val="C2F970"/>
                </a:solidFill>
                <a:latin typeface="Darker Grotesque Medium"/>
                <a:ea typeface="Darker Grotesque Medium"/>
                <a:cs typeface="Darker Grotesque Medium"/>
                <a:sym typeface="Darker Grotesque Medium"/>
              </a:defRPr>
            </a:lvl1pPr>
            <a:lvl2pPr indent="-584200" lvl="1" marL="914400">
              <a:spcBef>
                <a:spcPts val="560"/>
              </a:spcBef>
              <a:spcAft>
                <a:spcPts val="0"/>
              </a:spcAft>
              <a:buClr>
                <a:srgbClr val="C2F970"/>
              </a:buClr>
              <a:buSzPts val="5600"/>
              <a:buFont typeface="Darker Grotesque Medium"/>
              <a:buChar char="–"/>
              <a:defRPr sz="5600">
                <a:solidFill>
                  <a:srgbClr val="C2F970"/>
                </a:solidFill>
                <a:latin typeface="Darker Grotesque Medium"/>
                <a:ea typeface="Darker Grotesque Medium"/>
                <a:cs typeface="Darker Grotesque Medium"/>
                <a:sym typeface="Darker Grotesque Medium"/>
              </a:defRPr>
            </a:lvl2pPr>
            <a:lvl3pPr indent="-584200" lvl="2" marL="1371600">
              <a:spcBef>
                <a:spcPts val="480"/>
              </a:spcBef>
              <a:spcAft>
                <a:spcPts val="0"/>
              </a:spcAft>
              <a:buClr>
                <a:srgbClr val="C2F970"/>
              </a:buClr>
              <a:buSzPts val="5600"/>
              <a:buFont typeface="Darker Grotesque Medium"/>
              <a:buChar char="•"/>
              <a:defRPr sz="5600">
                <a:solidFill>
                  <a:srgbClr val="C2F970"/>
                </a:solidFill>
                <a:latin typeface="Darker Grotesque Medium"/>
                <a:ea typeface="Darker Grotesque Medium"/>
                <a:cs typeface="Darker Grotesque Medium"/>
                <a:sym typeface="Darker Grotesque Medium"/>
              </a:defRPr>
            </a:lvl3pPr>
            <a:lvl4pPr indent="-584200" lvl="3" marL="1828800">
              <a:spcBef>
                <a:spcPts val="400"/>
              </a:spcBef>
              <a:spcAft>
                <a:spcPts val="0"/>
              </a:spcAft>
              <a:buClr>
                <a:srgbClr val="C2F970"/>
              </a:buClr>
              <a:buSzPts val="5600"/>
              <a:buFont typeface="Darker Grotesque Medium"/>
              <a:buChar char="–"/>
              <a:defRPr sz="5600">
                <a:solidFill>
                  <a:srgbClr val="C2F970"/>
                </a:solidFill>
                <a:latin typeface="Darker Grotesque Medium"/>
                <a:ea typeface="Darker Grotesque Medium"/>
                <a:cs typeface="Darker Grotesque Medium"/>
                <a:sym typeface="Darker Grotesque Medium"/>
              </a:defRPr>
            </a:lvl4pPr>
            <a:lvl5pPr indent="-584200" lvl="4" marL="2286000">
              <a:spcBef>
                <a:spcPts val="400"/>
              </a:spcBef>
              <a:spcAft>
                <a:spcPts val="0"/>
              </a:spcAft>
              <a:buClr>
                <a:srgbClr val="C2F970"/>
              </a:buClr>
              <a:buSzPts val="5600"/>
              <a:buFont typeface="Darker Grotesque Medium"/>
              <a:buChar char="»"/>
              <a:defRPr sz="5600">
                <a:solidFill>
                  <a:srgbClr val="C2F970"/>
                </a:solidFill>
                <a:latin typeface="Darker Grotesque Medium"/>
                <a:ea typeface="Darker Grotesque Medium"/>
                <a:cs typeface="Darker Grotesque Medium"/>
                <a:sym typeface="Darker Grotesque Medium"/>
              </a:defRPr>
            </a:lvl5pPr>
            <a:lvl6pPr indent="-584200" lvl="5" marL="2743200">
              <a:spcBef>
                <a:spcPts val="400"/>
              </a:spcBef>
              <a:spcAft>
                <a:spcPts val="0"/>
              </a:spcAft>
              <a:buClr>
                <a:srgbClr val="C2F970"/>
              </a:buClr>
              <a:buSzPts val="5600"/>
              <a:buFont typeface="Darker Grotesque Medium"/>
              <a:buChar char="•"/>
              <a:defRPr sz="5600">
                <a:solidFill>
                  <a:srgbClr val="C2F970"/>
                </a:solidFill>
                <a:latin typeface="Darker Grotesque Medium"/>
                <a:ea typeface="Darker Grotesque Medium"/>
                <a:cs typeface="Darker Grotesque Medium"/>
                <a:sym typeface="Darker Grotesque Medium"/>
              </a:defRPr>
            </a:lvl6pPr>
            <a:lvl7pPr indent="-584200" lvl="6" marL="3200400">
              <a:spcBef>
                <a:spcPts val="400"/>
              </a:spcBef>
              <a:spcAft>
                <a:spcPts val="0"/>
              </a:spcAft>
              <a:buClr>
                <a:srgbClr val="C2F970"/>
              </a:buClr>
              <a:buSzPts val="5600"/>
              <a:buFont typeface="Darker Grotesque Medium"/>
              <a:buChar char="•"/>
              <a:defRPr sz="5600">
                <a:solidFill>
                  <a:srgbClr val="C2F970"/>
                </a:solidFill>
                <a:latin typeface="Darker Grotesque Medium"/>
                <a:ea typeface="Darker Grotesque Medium"/>
                <a:cs typeface="Darker Grotesque Medium"/>
                <a:sym typeface="Darker Grotesque Medium"/>
              </a:defRPr>
            </a:lvl7pPr>
            <a:lvl8pPr indent="-584200" lvl="7" marL="3657600">
              <a:spcBef>
                <a:spcPts val="400"/>
              </a:spcBef>
              <a:spcAft>
                <a:spcPts val="0"/>
              </a:spcAft>
              <a:buClr>
                <a:srgbClr val="C2F970"/>
              </a:buClr>
              <a:buSzPts val="5600"/>
              <a:buFont typeface="Darker Grotesque Medium"/>
              <a:buChar char="•"/>
              <a:defRPr sz="5600">
                <a:solidFill>
                  <a:srgbClr val="C2F970"/>
                </a:solidFill>
                <a:latin typeface="Darker Grotesque Medium"/>
                <a:ea typeface="Darker Grotesque Medium"/>
                <a:cs typeface="Darker Grotesque Medium"/>
                <a:sym typeface="Darker Grotesque Medium"/>
              </a:defRPr>
            </a:lvl8pPr>
            <a:lvl9pPr indent="-584200" lvl="8" marL="4114800">
              <a:spcBef>
                <a:spcPts val="400"/>
              </a:spcBef>
              <a:spcAft>
                <a:spcPts val="0"/>
              </a:spcAft>
              <a:buClr>
                <a:srgbClr val="C2F970"/>
              </a:buClr>
              <a:buSzPts val="5600"/>
              <a:buFont typeface="Darker Grotesque Medium"/>
              <a:buChar char="•"/>
              <a:defRPr sz="5600">
                <a:solidFill>
                  <a:srgbClr val="C2F970"/>
                </a:solidFill>
                <a:latin typeface="Darker Grotesque Medium"/>
                <a:ea typeface="Darker Grotesque Medium"/>
                <a:cs typeface="Darker Grotesque Medium"/>
                <a:sym typeface="Darker Grotesque Medium"/>
              </a:defRPr>
            </a:lvl9pPr>
          </a:lstStyle>
          <a:p/>
        </p:txBody>
      </p:sp>
      <p:sp>
        <p:nvSpPr>
          <p:cNvPr id="17" name="Google Shape;17;p3"/>
          <p:cNvSpPr txBox="1"/>
          <p:nvPr>
            <p:ph type="title"/>
          </p:nvPr>
        </p:nvSpPr>
        <p:spPr>
          <a:xfrm>
            <a:off x="1815350" y="1261775"/>
            <a:ext cx="15430500" cy="1775100"/>
          </a:xfrm>
          <a:prstGeom prst="rect">
            <a:avLst/>
          </a:prstGeom>
        </p:spPr>
        <p:txBody>
          <a:bodyPr anchorCtr="0" anchor="t" bIns="0" lIns="0" spcFirstLastPara="1" rIns="0" wrap="square" tIns="0">
            <a:noAutofit/>
          </a:bodyPr>
          <a:lstStyle>
            <a:lvl1pPr lvl="0" algn="l">
              <a:spcBef>
                <a:spcPts val="0"/>
              </a:spcBef>
              <a:spcAft>
                <a:spcPts val="0"/>
              </a:spcAft>
              <a:buSzPts val="14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18" name="Google Shape;18;p3"/>
          <p:cNvCxnSpPr/>
          <p:nvPr/>
        </p:nvCxnSpPr>
        <p:spPr>
          <a:xfrm rot="10800000">
            <a:off x="1009650" y="0"/>
            <a:ext cx="0" cy="10287000"/>
          </a:xfrm>
          <a:prstGeom prst="straightConnector1">
            <a:avLst/>
          </a:prstGeom>
          <a:noFill/>
          <a:ln cap="flat" cmpd="sng" w="38100">
            <a:solidFill>
              <a:srgbClr val="C2F970"/>
            </a:solidFill>
            <a:prstDash val="solid"/>
            <a:round/>
            <a:headEnd len="sm" w="sm" type="none"/>
            <a:tailEnd len="sm" w="sm" type="none"/>
          </a:ln>
        </p:spPr>
      </p:cxnSp>
      <p:cxnSp>
        <p:nvCxnSpPr>
          <p:cNvPr id="19" name="Google Shape;19;p3"/>
          <p:cNvCxnSpPr/>
          <p:nvPr/>
        </p:nvCxnSpPr>
        <p:spPr>
          <a:xfrm rot="10800000">
            <a:off x="0" y="9258300"/>
            <a:ext cx="18288000" cy="0"/>
          </a:xfrm>
          <a:prstGeom prst="straightConnector1">
            <a:avLst/>
          </a:prstGeom>
          <a:noFill/>
          <a:ln cap="flat" cmpd="sng" w="38100">
            <a:solidFill>
              <a:srgbClr val="C2F970"/>
            </a:solidFill>
            <a:prstDash val="solid"/>
            <a:round/>
            <a:headEnd len="sm" w="sm" type="none"/>
            <a:tailEnd len="sm" w="sm" type="none"/>
          </a:ln>
        </p:spPr>
      </p:cxnSp>
      <p:sp>
        <p:nvSpPr>
          <p:cNvPr id="20" name="Google Shape;20;p3"/>
          <p:cNvSpPr txBox="1"/>
          <p:nvPr/>
        </p:nvSpPr>
        <p:spPr>
          <a:xfrm>
            <a:off x="0" y="9613181"/>
            <a:ext cx="987600" cy="3939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3200" u="none" cap="none" strike="noStrike">
                <a:solidFill>
                  <a:srgbClr val="C2F970"/>
                </a:solidFill>
                <a:latin typeface="Darker Grotesque"/>
                <a:ea typeface="Darker Grotesque"/>
                <a:cs typeface="Darker Grotesque"/>
                <a:sym typeface="Darker Grotesque"/>
              </a:rPr>
              <a:t>02</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ype="obj">
  <p:cSld name="OBJECT">
    <p:bg>
      <p:bgPr>
        <a:solidFill>
          <a:srgbClr val="C2F970"/>
        </a:solidFill>
      </p:bgPr>
    </p:bg>
    <p:spTree>
      <p:nvGrpSpPr>
        <p:cNvPr id="21" name="Shape 21"/>
        <p:cNvGrpSpPr/>
        <p:nvPr/>
      </p:nvGrpSpPr>
      <p:grpSpPr>
        <a:xfrm>
          <a:off x="0" y="0"/>
          <a:ext cx="0" cy="0"/>
          <a:chOff x="0" y="0"/>
          <a:chExt cx="0" cy="0"/>
        </a:xfrm>
      </p:grpSpPr>
      <p:sp>
        <p:nvSpPr>
          <p:cNvPr id="22" name="Google Shape;22;p4"/>
          <p:cNvSpPr txBox="1"/>
          <p:nvPr>
            <p:ph type="title"/>
          </p:nvPr>
        </p:nvSpPr>
        <p:spPr>
          <a:xfrm>
            <a:off x="1815350" y="6970050"/>
            <a:ext cx="15471000" cy="1815300"/>
          </a:xfrm>
          <a:prstGeom prst="rect">
            <a:avLst/>
          </a:prstGeom>
        </p:spPr>
        <p:txBody>
          <a:bodyPr anchorCtr="0" anchor="t" bIns="0" lIns="0" spcFirstLastPara="1" rIns="0" wrap="square" tIns="0">
            <a:noAutofit/>
          </a:bodyPr>
          <a:lstStyle>
            <a:lvl1pPr lvl="0" algn="r">
              <a:spcBef>
                <a:spcPts val="0"/>
              </a:spcBef>
              <a:spcAft>
                <a:spcPts val="0"/>
              </a:spcAft>
              <a:buClr>
                <a:srgbClr val="44344F"/>
              </a:buClr>
              <a:buSzPts val="14400"/>
              <a:buNone/>
              <a:defRPr>
                <a:solidFill>
                  <a:srgbClr val="44344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23" name="Google Shape;23;p4"/>
          <p:cNvCxnSpPr/>
          <p:nvPr/>
        </p:nvCxnSpPr>
        <p:spPr>
          <a:xfrm rot="10800000">
            <a:off x="1009650" y="0"/>
            <a:ext cx="0" cy="10287000"/>
          </a:xfrm>
          <a:prstGeom prst="straightConnector1">
            <a:avLst/>
          </a:prstGeom>
          <a:noFill/>
          <a:ln cap="flat" cmpd="sng" w="38100">
            <a:solidFill>
              <a:srgbClr val="44344F"/>
            </a:solidFill>
            <a:prstDash val="solid"/>
            <a:round/>
            <a:headEnd len="sm" w="sm" type="none"/>
            <a:tailEnd len="sm" w="sm" type="none"/>
          </a:ln>
        </p:spPr>
      </p:cxnSp>
      <p:cxnSp>
        <p:nvCxnSpPr>
          <p:cNvPr id="24" name="Google Shape;24;p4"/>
          <p:cNvCxnSpPr/>
          <p:nvPr/>
        </p:nvCxnSpPr>
        <p:spPr>
          <a:xfrm rot="10800000">
            <a:off x="0" y="9258300"/>
            <a:ext cx="18288000" cy="0"/>
          </a:xfrm>
          <a:prstGeom prst="straightConnector1">
            <a:avLst/>
          </a:prstGeom>
          <a:noFill/>
          <a:ln cap="flat" cmpd="sng" w="38100">
            <a:solidFill>
              <a:srgbClr val="44344F"/>
            </a:solidFill>
            <a:prstDash val="solid"/>
            <a:round/>
            <a:headEnd len="sm" w="sm" type="none"/>
            <a:tailEnd len="sm" w="sm" type="none"/>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allery" type="secHead">
  <p:cSld name="SECTION_HEADER">
    <p:spTree>
      <p:nvGrpSpPr>
        <p:cNvPr id="25" name="Shape 25"/>
        <p:cNvGrpSpPr/>
        <p:nvPr/>
      </p:nvGrpSpPr>
      <p:grpSpPr>
        <a:xfrm>
          <a:off x="0" y="0"/>
          <a:ext cx="0" cy="0"/>
          <a:chOff x="0" y="0"/>
          <a:chExt cx="0" cy="0"/>
        </a:xfrm>
      </p:grpSpPr>
      <p:sp>
        <p:nvSpPr>
          <p:cNvPr id="26" name="Google Shape;26;p5"/>
          <p:cNvSpPr/>
          <p:nvPr>
            <p:ph idx="2" type="pic"/>
          </p:nvPr>
        </p:nvSpPr>
        <p:spPr>
          <a:xfrm>
            <a:off x="1512800" y="3065925"/>
            <a:ext cx="3735000" cy="5595900"/>
          </a:xfrm>
          <a:prstGeom prst="rect">
            <a:avLst/>
          </a:prstGeom>
          <a:noFill/>
          <a:ln cap="flat" cmpd="sng" w="19050">
            <a:solidFill>
              <a:srgbClr val="C2F970"/>
            </a:solidFill>
            <a:prstDash val="solid"/>
            <a:round/>
            <a:headEnd len="sm" w="sm" type="none"/>
            <a:tailEnd len="sm" w="sm" type="none"/>
          </a:ln>
        </p:spPr>
      </p:sp>
      <p:sp>
        <p:nvSpPr>
          <p:cNvPr id="27" name="Google Shape;27;p5"/>
          <p:cNvSpPr/>
          <p:nvPr>
            <p:ph idx="3" type="pic"/>
          </p:nvPr>
        </p:nvSpPr>
        <p:spPr>
          <a:xfrm>
            <a:off x="5602888" y="3076200"/>
            <a:ext cx="3735000" cy="5595900"/>
          </a:xfrm>
          <a:prstGeom prst="rect">
            <a:avLst/>
          </a:prstGeom>
          <a:noFill/>
          <a:ln cap="flat" cmpd="sng" w="19050">
            <a:solidFill>
              <a:srgbClr val="C2F970"/>
            </a:solidFill>
            <a:prstDash val="solid"/>
            <a:round/>
            <a:headEnd len="sm" w="sm" type="none"/>
            <a:tailEnd len="sm" w="sm" type="none"/>
          </a:ln>
        </p:spPr>
      </p:sp>
      <p:sp>
        <p:nvSpPr>
          <p:cNvPr id="28" name="Google Shape;28;p5"/>
          <p:cNvSpPr/>
          <p:nvPr>
            <p:ph idx="4" type="pic"/>
          </p:nvPr>
        </p:nvSpPr>
        <p:spPr>
          <a:xfrm>
            <a:off x="9717500" y="3071063"/>
            <a:ext cx="3735000" cy="5595900"/>
          </a:xfrm>
          <a:prstGeom prst="rect">
            <a:avLst/>
          </a:prstGeom>
          <a:noFill/>
          <a:ln cap="flat" cmpd="sng" w="19050">
            <a:solidFill>
              <a:srgbClr val="C2F970"/>
            </a:solidFill>
            <a:prstDash val="solid"/>
            <a:round/>
            <a:headEnd len="sm" w="sm" type="none"/>
            <a:tailEnd len="sm" w="sm" type="none"/>
          </a:ln>
        </p:spPr>
      </p:sp>
      <p:sp>
        <p:nvSpPr>
          <p:cNvPr id="29" name="Google Shape;29;p5"/>
          <p:cNvSpPr/>
          <p:nvPr>
            <p:ph idx="5" type="pic"/>
          </p:nvPr>
        </p:nvSpPr>
        <p:spPr>
          <a:xfrm>
            <a:off x="13807588" y="3081338"/>
            <a:ext cx="3735000" cy="5595900"/>
          </a:xfrm>
          <a:prstGeom prst="rect">
            <a:avLst/>
          </a:prstGeom>
          <a:noFill/>
          <a:ln cap="flat" cmpd="sng" w="19050">
            <a:solidFill>
              <a:srgbClr val="C2F970"/>
            </a:solidFill>
            <a:prstDash val="solid"/>
            <a:round/>
            <a:headEnd len="sm" w="sm" type="none"/>
            <a:tailEnd len="sm" w="sm" type="none"/>
          </a:ln>
        </p:spPr>
      </p:sp>
      <p:cxnSp>
        <p:nvCxnSpPr>
          <p:cNvPr id="30" name="Google Shape;30;p5"/>
          <p:cNvCxnSpPr/>
          <p:nvPr/>
        </p:nvCxnSpPr>
        <p:spPr>
          <a:xfrm rot="10800000">
            <a:off x="1009650" y="0"/>
            <a:ext cx="0" cy="10287000"/>
          </a:xfrm>
          <a:prstGeom prst="straightConnector1">
            <a:avLst/>
          </a:prstGeom>
          <a:noFill/>
          <a:ln cap="flat" cmpd="sng" w="38100">
            <a:solidFill>
              <a:srgbClr val="C2F970"/>
            </a:solidFill>
            <a:prstDash val="solid"/>
            <a:round/>
            <a:headEnd len="sm" w="sm" type="none"/>
            <a:tailEnd len="sm" w="sm" type="none"/>
          </a:ln>
        </p:spPr>
      </p:cxnSp>
      <p:cxnSp>
        <p:nvCxnSpPr>
          <p:cNvPr id="31" name="Google Shape;31;p5"/>
          <p:cNvCxnSpPr/>
          <p:nvPr/>
        </p:nvCxnSpPr>
        <p:spPr>
          <a:xfrm rot="10800000">
            <a:off x="0" y="9258300"/>
            <a:ext cx="18288000" cy="0"/>
          </a:xfrm>
          <a:prstGeom prst="straightConnector1">
            <a:avLst/>
          </a:prstGeom>
          <a:noFill/>
          <a:ln cap="flat" cmpd="sng" w="38100">
            <a:solidFill>
              <a:srgbClr val="C2F970"/>
            </a:solidFill>
            <a:prstDash val="solid"/>
            <a:round/>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ype="twoObj">
  <p:cSld name="TWO_OBJECTS">
    <p:spTree>
      <p:nvGrpSpPr>
        <p:cNvPr id="32" name="Shape 32"/>
        <p:cNvGrpSpPr/>
        <p:nvPr/>
      </p:nvGrpSpPr>
      <p:grpSpPr>
        <a:xfrm>
          <a:off x="0" y="0"/>
          <a:ext cx="0" cy="0"/>
          <a:chOff x="0" y="0"/>
          <a:chExt cx="0" cy="0"/>
        </a:xfrm>
      </p:grpSpPr>
      <p:sp>
        <p:nvSpPr>
          <p:cNvPr id="33" name="Google Shape;33;p6"/>
          <p:cNvSpPr/>
          <p:nvPr>
            <p:ph idx="2" type="pic"/>
          </p:nvPr>
        </p:nvSpPr>
        <p:spPr>
          <a:xfrm>
            <a:off x="1756050" y="1082375"/>
            <a:ext cx="6483000" cy="5017200"/>
          </a:xfrm>
          <a:prstGeom prst="rect">
            <a:avLst/>
          </a:prstGeom>
          <a:noFill/>
          <a:ln cap="flat" cmpd="sng" w="19050">
            <a:solidFill>
              <a:srgbClr val="C2F970"/>
            </a:solidFill>
            <a:prstDash val="solid"/>
            <a:round/>
            <a:headEnd len="sm" w="sm" type="none"/>
            <a:tailEnd len="sm" w="sm" type="none"/>
          </a:ln>
        </p:spPr>
      </p:sp>
      <p:sp>
        <p:nvSpPr>
          <p:cNvPr id="34" name="Google Shape;34;p6"/>
          <p:cNvSpPr/>
          <p:nvPr>
            <p:ph idx="3" type="pic"/>
          </p:nvPr>
        </p:nvSpPr>
        <p:spPr>
          <a:xfrm>
            <a:off x="1756050" y="6297875"/>
            <a:ext cx="3077700" cy="2554500"/>
          </a:xfrm>
          <a:prstGeom prst="rect">
            <a:avLst/>
          </a:prstGeom>
          <a:noFill/>
          <a:ln cap="flat" cmpd="sng" w="19050">
            <a:solidFill>
              <a:srgbClr val="C2F970"/>
            </a:solidFill>
            <a:prstDash val="solid"/>
            <a:round/>
            <a:headEnd len="sm" w="sm" type="none"/>
            <a:tailEnd len="sm" w="sm" type="none"/>
          </a:ln>
        </p:spPr>
      </p:sp>
      <p:sp>
        <p:nvSpPr>
          <p:cNvPr id="35" name="Google Shape;35;p6"/>
          <p:cNvSpPr/>
          <p:nvPr>
            <p:ph idx="4" type="pic"/>
          </p:nvPr>
        </p:nvSpPr>
        <p:spPr>
          <a:xfrm>
            <a:off x="5138888" y="6288525"/>
            <a:ext cx="3077700" cy="2554500"/>
          </a:xfrm>
          <a:prstGeom prst="rect">
            <a:avLst/>
          </a:prstGeom>
          <a:noFill/>
          <a:ln cap="flat" cmpd="sng" w="19050">
            <a:solidFill>
              <a:srgbClr val="C2F970"/>
            </a:solidFill>
            <a:prstDash val="solid"/>
            <a:round/>
            <a:headEnd len="sm" w="sm" type="none"/>
            <a:tailEnd len="sm" w="sm" type="none"/>
          </a:ln>
        </p:spPr>
      </p:sp>
      <p:cxnSp>
        <p:nvCxnSpPr>
          <p:cNvPr id="36" name="Google Shape;36;p6"/>
          <p:cNvCxnSpPr/>
          <p:nvPr/>
        </p:nvCxnSpPr>
        <p:spPr>
          <a:xfrm rot="10800000">
            <a:off x="1009650" y="0"/>
            <a:ext cx="0" cy="10287000"/>
          </a:xfrm>
          <a:prstGeom prst="straightConnector1">
            <a:avLst/>
          </a:prstGeom>
          <a:noFill/>
          <a:ln cap="flat" cmpd="sng" w="38100">
            <a:solidFill>
              <a:srgbClr val="C2F970"/>
            </a:solidFill>
            <a:prstDash val="solid"/>
            <a:round/>
            <a:headEnd len="sm" w="sm" type="none"/>
            <a:tailEnd len="sm" w="sm" type="none"/>
          </a:ln>
        </p:spPr>
      </p:cxnSp>
      <p:cxnSp>
        <p:nvCxnSpPr>
          <p:cNvPr id="37" name="Google Shape;37;p6"/>
          <p:cNvCxnSpPr/>
          <p:nvPr/>
        </p:nvCxnSpPr>
        <p:spPr>
          <a:xfrm rot="10800000">
            <a:off x="0" y="9258300"/>
            <a:ext cx="18288000" cy="0"/>
          </a:xfrm>
          <a:prstGeom prst="straightConnector1">
            <a:avLst/>
          </a:prstGeom>
          <a:noFill/>
          <a:ln cap="flat" cmpd="sng" w="38100">
            <a:solidFill>
              <a:srgbClr val="C2F970"/>
            </a:solidFill>
            <a:prstDash val="solid"/>
            <a:round/>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4344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0" lIns="0" spcFirstLastPara="1" rIns="0" wrap="square" tIns="0">
            <a:noAutofit/>
          </a:bodyPr>
          <a:lstStyle>
            <a:lvl1pPr lvl="0" marR="0" rtl="0" algn="ctr">
              <a:lnSpc>
                <a:spcPct val="70000"/>
              </a:lnSpc>
              <a:spcBef>
                <a:spcPts val="0"/>
              </a:spcBef>
              <a:spcAft>
                <a:spcPts val="0"/>
              </a:spcAft>
              <a:buClr>
                <a:srgbClr val="C2F970"/>
              </a:buClr>
              <a:buSzPts val="14400"/>
              <a:buFont typeface="Darker Grotesque"/>
              <a:buNone/>
              <a:defRPr i="0" sz="14400" u="none" cap="none" strike="noStrike">
                <a:solidFill>
                  <a:srgbClr val="C2F970"/>
                </a:solidFill>
                <a:latin typeface="Darker Grotesque"/>
                <a:ea typeface="Darker Grotesque"/>
                <a:cs typeface="Darker Grotesque"/>
                <a:sym typeface="Darker Grotesq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0" lIns="0" spcFirstLastPara="1" rIns="0" wrap="square" tIns="0">
            <a:noAutofit/>
          </a:bodyPr>
          <a:lstStyle>
            <a:lvl1pPr indent="-431800" lvl="0" marL="457200" marR="0" rtl="0" algn="l">
              <a:spcBef>
                <a:spcPts val="640"/>
              </a:spcBef>
              <a:spcAft>
                <a:spcPts val="0"/>
              </a:spcAft>
              <a:buClr>
                <a:schemeClr val="lt1"/>
              </a:buClr>
              <a:buSzPts val="3200"/>
              <a:buFont typeface="Darker Grotesque Light"/>
              <a:buChar char="•"/>
              <a:defRPr i="0" sz="3200" u="none" cap="none" strike="noStrike">
                <a:solidFill>
                  <a:schemeClr val="lt1"/>
                </a:solidFill>
                <a:latin typeface="Darker Grotesque Light"/>
                <a:ea typeface="Darker Grotesque Light"/>
                <a:cs typeface="Darker Grotesque Light"/>
                <a:sym typeface="Darker Grotesque Light"/>
              </a:defRPr>
            </a:lvl1pPr>
            <a:lvl2pPr indent="-406400" lvl="1" marL="914400" marR="0" rtl="0" algn="l">
              <a:spcBef>
                <a:spcPts val="560"/>
              </a:spcBef>
              <a:spcAft>
                <a:spcPts val="0"/>
              </a:spcAft>
              <a:buClr>
                <a:schemeClr val="lt1"/>
              </a:buClr>
              <a:buSzPts val="2800"/>
              <a:buFont typeface="Darker Grotesque Light"/>
              <a:buChar char="–"/>
              <a:defRPr i="0" sz="2800" u="none" cap="none" strike="noStrike">
                <a:solidFill>
                  <a:schemeClr val="lt1"/>
                </a:solidFill>
                <a:latin typeface="Darker Grotesque Light"/>
                <a:ea typeface="Darker Grotesque Light"/>
                <a:cs typeface="Darker Grotesque Light"/>
                <a:sym typeface="Darker Grotesque Light"/>
              </a:defRPr>
            </a:lvl2pPr>
            <a:lvl3pPr indent="-381000" lvl="2" marL="1371600" marR="0" rtl="0" algn="l">
              <a:spcBef>
                <a:spcPts val="480"/>
              </a:spcBef>
              <a:spcAft>
                <a:spcPts val="0"/>
              </a:spcAft>
              <a:buClr>
                <a:schemeClr val="lt1"/>
              </a:buClr>
              <a:buSzPts val="2400"/>
              <a:buFont typeface="Darker Grotesque Light"/>
              <a:buChar char="•"/>
              <a:defRPr i="0" sz="2400" u="none" cap="none" strike="noStrike">
                <a:solidFill>
                  <a:schemeClr val="lt1"/>
                </a:solidFill>
                <a:latin typeface="Darker Grotesque Light"/>
                <a:ea typeface="Darker Grotesque Light"/>
                <a:cs typeface="Darker Grotesque Light"/>
                <a:sym typeface="Darker Grotesque Light"/>
              </a:defRPr>
            </a:lvl3pPr>
            <a:lvl4pPr indent="-355600" lvl="3" marL="1828800" marR="0" rtl="0" algn="l">
              <a:spcBef>
                <a:spcPts val="400"/>
              </a:spcBef>
              <a:spcAft>
                <a:spcPts val="0"/>
              </a:spcAft>
              <a:buClr>
                <a:schemeClr val="lt1"/>
              </a:buClr>
              <a:buSzPts val="2000"/>
              <a:buFont typeface="Darker Grotesque Light"/>
              <a:buChar char="–"/>
              <a:defRPr i="0" sz="2000" u="none" cap="none" strike="noStrike">
                <a:solidFill>
                  <a:schemeClr val="lt1"/>
                </a:solidFill>
                <a:latin typeface="Darker Grotesque Light"/>
                <a:ea typeface="Darker Grotesque Light"/>
                <a:cs typeface="Darker Grotesque Light"/>
                <a:sym typeface="Darker Grotesque Light"/>
              </a:defRPr>
            </a:lvl4pPr>
            <a:lvl5pPr indent="-355600" lvl="4" marL="2286000" marR="0" rtl="0" algn="l">
              <a:spcBef>
                <a:spcPts val="400"/>
              </a:spcBef>
              <a:spcAft>
                <a:spcPts val="0"/>
              </a:spcAft>
              <a:buClr>
                <a:schemeClr val="lt1"/>
              </a:buClr>
              <a:buSzPts val="2000"/>
              <a:buFont typeface="Darker Grotesque Light"/>
              <a:buChar char="»"/>
              <a:defRPr i="0" sz="2000" u="none" cap="none" strike="noStrike">
                <a:solidFill>
                  <a:schemeClr val="lt1"/>
                </a:solidFill>
                <a:latin typeface="Darker Grotesque Light"/>
                <a:ea typeface="Darker Grotesque Light"/>
                <a:cs typeface="Darker Grotesque Light"/>
                <a:sym typeface="Darker Grotesque Light"/>
              </a:defRPr>
            </a:lvl5pPr>
            <a:lvl6pPr indent="-355600" lvl="5" marL="2743200" marR="0" rtl="0" algn="l">
              <a:spcBef>
                <a:spcPts val="400"/>
              </a:spcBef>
              <a:spcAft>
                <a:spcPts val="0"/>
              </a:spcAft>
              <a:buClr>
                <a:schemeClr val="lt1"/>
              </a:buClr>
              <a:buSzPts val="2000"/>
              <a:buFont typeface="Darker Grotesque Light"/>
              <a:buChar char="•"/>
              <a:defRPr i="0" sz="2000" u="none" cap="none" strike="noStrike">
                <a:solidFill>
                  <a:schemeClr val="lt1"/>
                </a:solidFill>
                <a:latin typeface="Darker Grotesque Light"/>
                <a:ea typeface="Darker Grotesque Light"/>
                <a:cs typeface="Darker Grotesque Light"/>
                <a:sym typeface="Darker Grotesque Light"/>
              </a:defRPr>
            </a:lvl6pPr>
            <a:lvl7pPr indent="-355600" lvl="6" marL="3200400" marR="0" rtl="0" algn="l">
              <a:spcBef>
                <a:spcPts val="400"/>
              </a:spcBef>
              <a:spcAft>
                <a:spcPts val="0"/>
              </a:spcAft>
              <a:buClr>
                <a:schemeClr val="lt1"/>
              </a:buClr>
              <a:buSzPts val="2000"/>
              <a:buFont typeface="Darker Grotesque Light"/>
              <a:buChar char="•"/>
              <a:defRPr i="0" sz="2000" u="none" cap="none" strike="noStrike">
                <a:solidFill>
                  <a:schemeClr val="lt1"/>
                </a:solidFill>
                <a:latin typeface="Darker Grotesque Light"/>
                <a:ea typeface="Darker Grotesque Light"/>
                <a:cs typeface="Darker Grotesque Light"/>
                <a:sym typeface="Darker Grotesque Light"/>
              </a:defRPr>
            </a:lvl7pPr>
            <a:lvl8pPr indent="-355600" lvl="7" marL="3657600" marR="0" rtl="0" algn="l">
              <a:spcBef>
                <a:spcPts val="400"/>
              </a:spcBef>
              <a:spcAft>
                <a:spcPts val="0"/>
              </a:spcAft>
              <a:buClr>
                <a:schemeClr val="lt1"/>
              </a:buClr>
              <a:buSzPts val="2000"/>
              <a:buFont typeface="Darker Grotesque Light"/>
              <a:buChar char="•"/>
              <a:defRPr i="0" sz="2000" u="none" cap="none" strike="noStrike">
                <a:solidFill>
                  <a:schemeClr val="lt1"/>
                </a:solidFill>
                <a:latin typeface="Darker Grotesque Light"/>
                <a:ea typeface="Darker Grotesque Light"/>
                <a:cs typeface="Darker Grotesque Light"/>
                <a:sym typeface="Darker Grotesque Light"/>
              </a:defRPr>
            </a:lvl8pPr>
            <a:lvl9pPr indent="-355600" lvl="8" marL="4114800" marR="0" rtl="0" algn="l">
              <a:spcBef>
                <a:spcPts val="400"/>
              </a:spcBef>
              <a:spcAft>
                <a:spcPts val="0"/>
              </a:spcAft>
              <a:buClr>
                <a:schemeClr val="lt1"/>
              </a:buClr>
              <a:buSzPts val="2000"/>
              <a:buFont typeface="Darker Grotesque Light"/>
              <a:buChar char="•"/>
              <a:defRPr i="0" sz="2000" u="none" cap="none" strike="noStrike">
                <a:solidFill>
                  <a:schemeClr val="lt1"/>
                </a:solidFill>
                <a:latin typeface="Darker Grotesque Light"/>
                <a:ea typeface="Darker Grotesque Light"/>
                <a:cs typeface="Darker Grotesque Light"/>
                <a:sym typeface="Darker Grotesque Light"/>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3.png"/><Relationship Id="rId4" Type="http://schemas.openxmlformats.org/officeDocument/2006/relationships/image" Target="../media/image26.png"/><Relationship Id="rId5" Type="http://schemas.openxmlformats.org/officeDocument/2006/relationships/image" Target="../media/image17.png"/><Relationship Id="rId6"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8.png"/><Relationship Id="rId4" Type="http://schemas.openxmlformats.org/officeDocument/2006/relationships/image" Target="../media/image14.png"/><Relationship Id="rId5"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0.png"/></Relationships>
</file>

<file path=ppt/slides/_rels/slide18.xml.rels><?xml version="1.0" encoding="UTF-8" standalone="yes"?><Relationships xmlns="http://schemas.openxmlformats.org/package/2006/relationships"><Relationship Id="rId40" Type="http://schemas.openxmlformats.org/officeDocument/2006/relationships/image" Target="../media/image46.png"/><Relationship Id="rId20" Type="http://schemas.openxmlformats.org/officeDocument/2006/relationships/image" Target="../media/image27.png"/><Relationship Id="rId41" Type="http://schemas.openxmlformats.org/officeDocument/2006/relationships/image" Target="../media/image53.png"/><Relationship Id="rId22" Type="http://schemas.openxmlformats.org/officeDocument/2006/relationships/image" Target="../media/image37.png"/><Relationship Id="rId21" Type="http://schemas.openxmlformats.org/officeDocument/2006/relationships/image" Target="../media/image43.png"/><Relationship Id="rId24" Type="http://schemas.openxmlformats.org/officeDocument/2006/relationships/image" Target="../media/image24.png"/><Relationship Id="rId23" Type="http://schemas.openxmlformats.org/officeDocument/2006/relationships/image" Target="../media/image23.png"/><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20.png"/><Relationship Id="rId26" Type="http://schemas.openxmlformats.org/officeDocument/2006/relationships/image" Target="../media/image40.png"/><Relationship Id="rId25" Type="http://schemas.openxmlformats.org/officeDocument/2006/relationships/image" Target="../media/image29.png"/><Relationship Id="rId28" Type="http://schemas.openxmlformats.org/officeDocument/2006/relationships/image" Target="../media/image30.png"/><Relationship Id="rId27" Type="http://schemas.openxmlformats.org/officeDocument/2006/relationships/image" Target="../media/image32.png"/><Relationship Id="rId5" Type="http://schemas.openxmlformats.org/officeDocument/2006/relationships/image" Target="../media/image2.png"/><Relationship Id="rId6" Type="http://schemas.openxmlformats.org/officeDocument/2006/relationships/image" Target="../media/image6.png"/><Relationship Id="rId29" Type="http://schemas.openxmlformats.org/officeDocument/2006/relationships/image" Target="../media/image34.png"/><Relationship Id="rId7" Type="http://schemas.openxmlformats.org/officeDocument/2006/relationships/image" Target="../media/image4.png"/><Relationship Id="rId8" Type="http://schemas.openxmlformats.org/officeDocument/2006/relationships/image" Target="../media/image8.png"/><Relationship Id="rId31" Type="http://schemas.openxmlformats.org/officeDocument/2006/relationships/image" Target="../media/image35.png"/><Relationship Id="rId30" Type="http://schemas.openxmlformats.org/officeDocument/2006/relationships/image" Target="../media/image36.png"/><Relationship Id="rId11" Type="http://schemas.openxmlformats.org/officeDocument/2006/relationships/image" Target="../media/image9.png"/><Relationship Id="rId33" Type="http://schemas.openxmlformats.org/officeDocument/2006/relationships/image" Target="../media/image54.png"/><Relationship Id="rId10" Type="http://schemas.openxmlformats.org/officeDocument/2006/relationships/image" Target="../media/image12.png"/><Relationship Id="rId32" Type="http://schemas.openxmlformats.org/officeDocument/2006/relationships/image" Target="../media/image47.png"/><Relationship Id="rId13" Type="http://schemas.openxmlformats.org/officeDocument/2006/relationships/image" Target="../media/image19.png"/><Relationship Id="rId35" Type="http://schemas.openxmlformats.org/officeDocument/2006/relationships/image" Target="../media/image45.png"/><Relationship Id="rId12" Type="http://schemas.openxmlformats.org/officeDocument/2006/relationships/image" Target="../media/image10.png"/><Relationship Id="rId34" Type="http://schemas.openxmlformats.org/officeDocument/2006/relationships/image" Target="../media/image48.png"/><Relationship Id="rId15" Type="http://schemas.openxmlformats.org/officeDocument/2006/relationships/image" Target="../media/image21.png"/><Relationship Id="rId37" Type="http://schemas.openxmlformats.org/officeDocument/2006/relationships/image" Target="../media/image52.png"/><Relationship Id="rId14" Type="http://schemas.openxmlformats.org/officeDocument/2006/relationships/image" Target="../media/image13.png"/><Relationship Id="rId36" Type="http://schemas.openxmlformats.org/officeDocument/2006/relationships/image" Target="../media/image42.png"/><Relationship Id="rId17" Type="http://schemas.openxmlformats.org/officeDocument/2006/relationships/image" Target="../media/image31.png"/><Relationship Id="rId39" Type="http://schemas.openxmlformats.org/officeDocument/2006/relationships/image" Target="../media/image39.png"/><Relationship Id="rId16" Type="http://schemas.openxmlformats.org/officeDocument/2006/relationships/image" Target="../media/image51.png"/><Relationship Id="rId38" Type="http://schemas.openxmlformats.org/officeDocument/2006/relationships/image" Target="../media/image41.png"/><Relationship Id="rId19" Type="http://schemas.openxmlformats.org/officeDocument/2006/relationships/image" Target="../media/image28.png"/><Relationship Id="rId18"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18.png"/><Relationship Id="rId5" Type="http://schemas.openxmlformats.org/officeDocument/2006/relationships/image" Target="../media/image11.png"/><Relationship Id="rId6"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4344F"/>
        </a:solidFill>
      </p:bgPr>
    </p:bg>
    <p:spTree>
      <p:nvGrpSpPr>
        <p:cNvPr id="41" name="Shape 41"/>
        <p:cNvGrpSpPr/>
        <p:nvPr/>
      </p:nvGrpSpPr>
      <p:grpSpPr>
        <a:xfrm>
          <a:off x="0" y="0"/>
          <a:ext cx="0" cy="0"/>
          <a:chOff x="0" y="0"/>
          <a:chExt cx="0" cy="0"/>
        </a:xfrm>
      </p:grpSpPr>
      <p:sp>
        <p:nvSpPr>
          <p:cNvPr id="42" name="Google Shape;42;p7"/>
          <p:cNvSpPr txBox="1"/>
          <p:nvPr/>
        </p:nvSpPr>
        <p:spPr>
          <a:xfrm>
            <a:off x="1783744" y="3607130"/>
            <a:ext cx="15475556" cy="164536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14400" u="none" cap="none" strike="noStrike">
                <a:solidFill>
                  <a:srgbClr val="C2F970"/>
                </a:solidFill>
                <a:latin typeface="Darker Grotesque"/>
                <a:ea typeface="Darker Grotesque"/>
                <a:cs typeface="Darker Grotesque"/>
                <a:sym typeface="Darker Grotesque"/>
              </a:rPr>
              <a:t>Minimal E-Commerce</a:t>
            </a:r>
            <a:endParaRPr/>
          </a:p>
        </p:txBody>
      </p:sp>
      <p:sp>
        <p:nvSpPr>
          <p:cNvPr id="43" name="Google Shape;43;p7"/>
          <p:cNvSpPr txBox="1"/>
          <p:nvPr/>
        </p:nvSpPr>
        <p:spPr>
          <a:xfrm>
            <a:off x="1783744" y="5271568"/>
            <a:ext cx="8053069" cy="565764"/>
          </a:xfrm>
          <a:prstGeom prst="rect">
            <a:avLst/>
          </a:prstGeom>
          <a:noFill/>
          <a:ln>
            <a:noFill/>
          </a:ln>
        </p:spPr>
        <p:txBody>
          <a:bodyPr anchorCtr="0" anchor="t" bIns="0" lIns="0" spcFirstLastPara="1" rIns="0" wrap="square" tIns="0">
            <a:spAutoFit/>
          </a:bodyPr>
          <a:lstStyle/>
          <a:p>
            <a:pPr indent="0" lvl="0" marL="0" marR="0" rtl="0" algn="l">
              <a:lnSpc>
                <a:spcPct val="80003"/>
              </a:lnSpc>
              <a:spcBef>
                <a:spcPts val="0"/>
              </a:spcBef>
              <a:spcAft>
                <a:spcPts val="0"/>
              </a:spcAft>
              <a:buNone/>
            </a:pPr>
            <a:r>
              <a:rPr b="0" i="0" lang="en-US" sz="5101" u="none" cap="none" strike="noStrike">
                <a:solidFill>
                  <a:srgbClr val="C2F970"/>
                </a:solidFill>
                <a:latin typeface="Darker Grotesque"/>
                <a:ea typeface="Darker Grotesque"/>
                <a:cs typeface="Darker Grotesque"/>
                <a:sym typeface="Darker Grotesque"/>
              </a:rPr>
              <a:t>PRESENTATION SLIDES</a:t>
            </a:r>
            <a:endParaRPr/>
          </a:p>
        </p:txBody>
      </p:sp>
      <p:cxnSp>
        <p:nvCxnSpPr>
          <p:cNvPr id="44" name="Google Shape;44;p7"/>
          <p:cNvCxnSpPr/>
          <p:nvPr/>
        </p:nvCxnSpPr>
        <p:spPr>
          <a:xfrm rot="10800000">
            <a:off x="1009650" y="0"/>
            <a:ext cx="0" cy="10287000"/>
          </a:xfrm>
          <a:prstGeom prst="straightConnector1">
            <a:avLst/>
          </a:prstGeom>
          <a:noFill/>
          <a:ln cap="flat" cmpd="sng" w="38100">
            <a:solidFill>
              <a:srgbClr val="C2F970"/>
            </a:solidFill>
            <a:prstDash val="solid"/>
            <a:round/>
            <a:headEnd len="sm" w="sm" type="none"/>
            <a:tailEnd len="sm" w="sm" type="none"/>
          </a:ln>
        </p:spPr>
      </p:cxnSp>
      <p:cxnSp>
        <p:nvCxnSpPr>
          <p:cNvPr id="45" name="Google Shape;45;p7"/>
          <p:cNvCxnSpPr/>
          <p:nvPr/>
        </p:nvCxnSpPr>
        <p:spPr>
          <a:xfrm rot="10800000">
            <a:off x="0" y="9258300"/>
            <a:ext cx="18288000" cy="0"/>
          </a:xfrm>
          <a:prstGeom prst="straightConnector1">
            <a:avLst/>
          </a:prstGeom>
          <a:noFill/>
          <a:ln cap="flat" cmpd="sng" w="38100">
            <a:solidFill>
              <a:srgbClr val="C2F970"/>
            </a:solidFill>
            <a:prstDash val="solid"/>
            <a:round/>
            <a:headEnd len="sm" w="sm" type="none"/>
            <a:tailEnd len="sm" w="sm" type="none"/>
          </a:ln>
        </p:spPr>
      </p:cxnSp>
      <p:sp>
        <p:nvSpPr>
          <p:cNvPr id="46" name="Google Shape;46;p7"/>
          <p:cNvSpPr txBox="1"/>
          <p:nvPr/>
        </p:nvSpPr>
        <p:spPr>
          <a:xfrm>
            <a:off x="0" y="9613181"/>
            <a:ext cx="987585" cy="362585"/>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3200" u="none" cap="none" strike="noStrike">
                <a:solidFill>
                  <a:srgbClr val="C2F970"/>
                </a:solidFill>
                <a:latin typeface="Darker Grotesque"/>
                <a:ea typeface="Darker Grotesque"/>
                <a:cs typeface="Darker Grotesque"/>
                <a:sym typeface="Darker Grotesque"/>
              </a:rPr>
              <a:t>01</a:t>
            </a:r>
            <a:endParaRPr/>
          </a:p>
        </p:txBody>
      </p:sp>
      <p:sp>
        <p:nvSpPr>
          <p:cNvPr id="47" name="Google Shape;47;p7"/>
          <p:cNvSpPr txBox="1"/>
          <p:nvPr/>
        </p:nvSpPr>
        <p:spPr>
          <a:xfrm rot="-5400000">
            <a:off x="-1127068" y="6898060"/>
            <a:ext cx="3327446"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SLIDESCARNIVAL</a:t>
            </a:r>
            <a:endParaRPr/>
          </a:p>
        </p:txBody>
      </p:sp>
      <p:sp>
        <p:nvSpPr>
          <p:cNvPr id="48" name="Google Shape;48;p7"/>
          <p:cNvSpPr txBox="1"/>
          <p:nvPr/>
        </p:nvSpPr>
        <p:spPr>
          <a:xfrm rot="-5400000">
            <a:off x="-1127068" y="2106288"/>
            <a:ext cx="3327446"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08.12.2024</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2F970"/>
        </a:solidFill>
      </p:bgPr>
    </p:bg>
    <p:spTree>
      <p:nvGrpSpPr>
        <p:cNvPr id="170" name="Shape 170"/>
        <p:cNvGrpSpPr/>
        <p:nvPr/>
      </p:nvGrpSpPr>
      <p:grpSpPr>
        <a:xfrm>
          <a:off x="0" y="0"/>
          <a:ext cx="0" cy="0"/>
          <a:chOff x="0" y="0"/>
          <a:chExt cx="0" cy="0"/>
        </a:xfrm>
      </p:grpSpPr>
      <p:sp>
        <p:nvSpPr>
          <p:cNvPr id="171" name="Google Shape;171;p16"/>
          <p:cNvSpPr txBox="1"/>
          <p:nvPr/>
        </p:nvSpPr>
        <p:spPr>
          <a:xfrm>
            <a:off x="8854624" y="719019"/>
            <a:ext cx="8404676" cy="7064384"/>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61812" u="none" cap="none" strike="noStrike">
                <a:solidFill>
                  <a:srgbClr val="44344F"/>
                </a:solidFill>
                <a:latin typeface="Darker Grotesque"/>
                <a:ea typeface="Darker Grotesque"/>
                <a:cs typeface="Darker Grotesque"/>
                <a:sym typeface="Darker Grotesque"/>
              </a:rPr>
              <a:t>03</a:t>
            </a:r>
            <a:endParaRPr/>
          </a:p>
        </p:txBody>
      </p:sp>
      <p:cxnSp>
        <p:nvCxnSpPr>
          <p:cNvPr id="172" name="Google Shape;172;p16"/>
          <p:cNvCxnSpPr/>
          <p:nvPr/>
        </p:nvCxnSpPr>
        <p:spPr>
          <a:xfrm rot="10800000">
            <a:off x="1009650" y="0"/>
            <a:ext cx="0" cy="10287000"/>
          </a:xfrm>
          <a:prstGeom prst="straightConnector1">
            <a:avLst/>
          </a:prstGeom>
          <a:noFill/>
          <a:ln cap="flat" cmpd="sng" w="38100">
            <a:solidFill>
              <a:srgbClr val="44344F"/>
            </a:solidFill>
            <a:prstDash val="solid"/>
            <a:round/>
            <a:headEnd len="sm" w="sm" type="none"/>
            <a:tailEnd len="sm" w="sm" type="none"/>
          </a:ln>
        </p:spPr>
      </p:cxnSp>
      <p:cxnSp>
        <p:nvCxnSpPr>
          <p:cNvPr id="173" name="Google Shape;173;p16"/>
          <p:cNvCxnSpPr/>
          <p:nvPr/>
        </p:nvCxnSpPr>
        <p:spPr>
          <a:xfrm rot="10800000">
            <a:off x="0" y="9258300"/>
            <a:ext cx="18288000" cy="0"/>
          </a:xfrm>
          <a:prstGeom prst="straightConnector1">
            <a:avLst/>
          </a:prstGeom>
          <a:noFill/>
          <a:ln cap="flat" cmpd="sng" w="38100">
            <a:solidFill>
              <a:srgbClr val="44344F"/>
            </a:solidFill>
            <a:prstDash val="solid"/>
            <a:round/>
            <a:headEnd len="sm" w="sm" type="none"/>
            <a:tailEnd len="sm" w="sm" type="none"/>
          </a:ln>
        </p:spPr>
      </p:cxnSp>
      <p:sp>
        <p:nvSpPr>
          <p:cNvPr id="174" name="Google Shape;174;p16"/>
          <p:cNvSpPr txBox="1"/>
          <p:nvPr/>
        </p:nvSpPr>
        <p:spPr>
          <a:xfrm>
            <a:off x="0" y="9613181"/>
            <a:ext cx="987585" cy="362585"/>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3200" u="none" cap="none" strike="noStrike">
                <a:solidFill>
                  <a:srgbClr val="44344F"/>
                </a:solidFill>
                <a:latin typeface="Darker Grotesque"/>
                <a:ea typeface="Darker Grotesque"/>
                <a:cs typeface="Darker Grotesque"/>
                <a:sym typeface="Darker Grotesque"/>
              </a:rPr>
              <a:t>10</a:t>
            </a:r>
            <a:endParaRPr/>
          </a:p>
        </p:txBody>
      </p:sp>
      <p:sp>
        <p:nvSpPr>
          <p:cNvPr id="175" name="Google Shape;175;p16"/>
          <p:cNvSpPr txBox="1"/>
          <p:nvPr/>
        </p:nvSpPr>
        <p:spPr>
          <a:xfrm rot="-5400000">
            <a:off x="-1127068" y="6898060"/>
            <a:ext cx="3327446"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44344F"/>
                </a:solidFill>
                <a:latin typeface="Darker Grotesque"/>
                <a:ea typeface="Darker Grotesque"/>
                <a:cs typeface="Darker Grotesque"/>
                <a:sym typeface="Darker Grotesque"/>
              </a:rPr>
              <a:t>SLIDESCARNIVAL</a:t>
            </a:r>
            <a:endParaRPr/>
          </a:p>
        </p:txBody>
      </p:sp>
      <p:sp>
        <p:nvSpPr>
          <p:cNvPr id="176" name="Google Shape;176;p16"/>
          <p:cNvSpPr txBox="1"/>
          <p:nvPr/>
        </p:nvSpPr>
        <p:spPr>
          <a:xfrm rot="-5400000">
            <a:off x="-1127068" y="2106288"/>
            <a:ext cx="3327446"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44344F"/>
                </a:solidFill>
                <a:latin typeface="Darker Grotesque"/>
                <a:ea typeface="Darker Grotesque"/>
                <a:cs typeface="Darker Grotesque"/>
                <a:sym typeface="Darker Grotesque"/>
              </a:rPr>
              <a:t>08.12.2024</a:t>
            </a:r>
            <a:endParaRPr/>
          </a:p>
        </p:txBody>
      </p:sp>
      <p:sp>
        <p:nvSpPr>
          <p:cNvPr id="177" name="Google Shape;177;p16"/>
          <p:cNvSpPr txBox="1"/>
          <p:nvPr/>
        </p:nvSpPr>
        <p:spPr>
          <a:xfrm>
            <a:off x="1783744" y="6820501"/>
            <a:ext cx="15475556" cy="1645920"/>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14400" u="none" cap="none" strike="noStrike">
                <a:solidFill>
                  <a:srgbClr val="44344F"/>
                </a:solidFill>
                <a:latin typeface="Darker Grotesque"/>
                <a:ea typeface="Darker Grotesque"/>
                <a:cs typeface="Darker Grotesque"/>
                <a:sym typeface="Darker Grotesque"/>
              </a:rPr>
              <a:t>Our Products</a:t>
            </a:r>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4344F"/>
        </a:solidFill>
      </p:bgPr>
    </p:bg>
    <p:spTree>
      <p:nvGrpSpPr>
        <p:cNvPr id="181" name="Shape 181"/>
        <p:cNvGrpSpPr/>
        <p:nvPr/>
      </p:nvGrpSpPr>
      <p:grpSpPr>
        <a:xfrm>
          <a:off x="0" y="0"/>
          <a:ext cx="0" cy="0"/>
          <a:chOff x="0" y="0"/>
          <a:chExt cx="0" cy="0"/>
        </a:xfrm>
      </p:grpSpPr>
      <p:pic>
        <p:nvPicPr>
          <p:cNvPr id="182" name="Google Shape;182;p17"/>
          <p:cNvPicPr preferRelativeResize="0"/>
          <p:nvPr/>
        </p:nvPicPr>
        <p:blipFill>
          <a:blip r:embed="rId3">
            <a:alphaModFix/>
          </a:blip>
          <a:stretch>
            <a:fillRect/>
          </a:stretch>
        </p:blipFill>
        <p:spPr>
          <a:xfrm>
            <a:off x="1537475" y="3085550"/>
            <a:ext cx="3734850" cy="5577201"/>
          </a:xfrm>
          <a:prstGeom prst="rect">
            <a:avLst/>
          </a:prstGeom>
          <a:noFill/>
          <a:ln cap="flat" cmpd="sng" w="19050">
            <a:solidFill>
              <a:srgbClr val="C2F970"/>
            </a:solidFill>
            <a:prstDash val="solid"/>
            <a:round/>
            <a:headEnd len="sm" w="sm" type="none"/>
            <a:tailEnd len="sm" w="sm" type="none"/>
          </a:ln>
        </p:spPr>
      </p:pic>
      <p:pic>
        <p:nvPicPr>
          <p:cNvPr id="183" name="Google Shape;183;p17"/>
          <p:cNvPicPr preferRelativeResize="0"/>
          <p:nvPr/>
        </p:nvPicPr>
        <p:blipFill>
          <a:blip r:embed="rId4">
            <a:alphaModFix/>
          </a:blip>
          <a:stretch>
            <a:fillRect/>
          </a:stretch>
        </p:blipFill>
        <p:spPr>
          <a:xfrm>
            <a:off x="5615225" y="3085541"/>
            <a:ext cx="3734850" cy="5577209"/>
          </a:xfrm>
          <a:prstGeom prst="rect">
            <a:avLst/>
          </a:prstGeom>
          <a:noFill/>
          <a:ln cap="flat" cmpd="sng" w="19050">
            <a:solidFill>
              <a:srgbClr val="C2F970"/>
            </a:solidFill>
            <a:prstDash val="solid"/>
            <a:round/>
            <a:headEnd len="sm" w="sm" type="none"/>
            <a:tailEnd len="sm" w="sm" type="none"/>
          </a:ln>
        </p:spPr>
      </p:pic>
      <p:pic>
        <p:nvPicPr>
          <p:cNvPr id="184" name="Google Shape;184;p17"/>
          <p:cNvPicPr preferRelativeResize="0"/>
          <p:nvPr/>
        </p:nvPicPr>
        <p:blipFill>
          <a:blip r:embed="rId5">
            <a:alphaModFix/>
          </a:blip>
          <a:stretch>
            <a:fillRect/>
          </a:stretch>
        </p:blipFill>
        <p:spPr>
          <a:xfrm>
            <a:off x="9692963" y="3085550"/>
            <a:ext cx="3734850" cy="5577201"/>
          </a:xfrm>
          <a:prstGeom prst="rect">
            <a:avLst/>
          </a:prstGeom>
          <a:noFill/>
          <a:ln cap="flat" cmpd="sng" w="19050">
            <a:solidFill>
              <a:srgbClr val="C2F970"/>
            </a:solidFill>
            <a:prstDash val="solid"/>
            <a:round/>
            <a:headEnd len="sm" w="sm" type="none"/>
            <a:tailEnd len="sm" w="sm" type="none"/>
          </a:ln>
        </p:spPr>
      </p:pic>
      <p:pic>
        <p:nvPicPr>
          <p:cNvPr id="185" name="Google Shape;185;p17"/>
          <p:cNvPicPr preferRelativeResize="0"/>
          <p:nvPr/>
        </p:nvPicPr>
        <p:blipFill>
          <a:blip r:embed="rId6">
            <a:alphaModFix/>
          </a:blip>
          <a:stretch>
            <a:fillRect/>
          </a:stretch>
        </p:blipFill>
        <p:spPr>
          <a:xfrm>
            <a:off x="13770725" y="3076175"/>
            <a:ext cx="3734825" cy="5595951"/>
          </a:xfrm>
          <a:prstGeom prst="rect">
            <a:avLst/>
          </a:prstGeom>
          <a:noFill/>
          <a:ln cap="flat" cmpd="sng" w="19050">
            <a:solidFill>
              <a:srgbClr val="C2F970"/>
            </a:solidFill>
            <a:prstDash val="solid"/>
            <a:round/>
            <a:headEnd len="sm" w="sm" type="none"/>
            <a:tailEnd len="sm" w="sm" type="none"/>
          </a:ln>
        </p:spPr>
      </p:pic>
      <p:cxnSp>
        <p:nvCxnSpPr>
          <p:cNvPr id="186" name="Google Shape;186;p17"/>
          <p:cNvCxnSpPr/>
          <p:nvPr/>
        </p:nvCxnSpPr>
        <p:spPr>
          <a:xfrm rot="10800000">
            <a:off x="1009650" y="0"/>
            <a:ext cx="0" cy="10287000"/>
          </a:xfrm>
          <a:prstGeom prst="straightConnector1">
            <a:avLst/>
          </a:prstGeom>
          <a:noFill/>
          <a:ln cap="flat" cmpd="sng" w="38100">
            <a:solidFill>
              <a:srgbClr val="C2F970"/>
            </a:solidFill>
            <a:prstDash val="solid"/>
            <a:round/>
            <a:headEnd len="sm" w="sm" type="none"/>
            <a:tailEnd len="sm" w="sm" type="none"/>
          </a:ln>
        </p:spPr>
      </p:cxnSp>
      <p:cxnSp>
        <p:nvCxnSpPr>
          <p:cNvPr id="187" name="Google Shape;187;p17"/>
          <p:cNvCxnSpPr/>
          <p:nvPr/>
        </p:nvCxnSpPr>
        <p:spPr>
          <a:xfrm rot="10800000">
            <a:off x="0" y="9258300"/>
            <a:ext cx="18288000" cy="0"/>
          </a:xfrm>
          <a:prstGeom prst="straightConnector1">
            <a:avLst/>
          </a:prstGeom>
          <a:noFill/>
          <a:ln cap="flat" cmpd="sng" w="38100">
            <a:solidFill>
              <a:srgbClr val="C2F970"/>
            </a:solidFill>
            <a:prstDash val="solid"/>
            <a:round/>
            <a:headEnd len="sm" w="sm" type="none"/>
            <a:tailEnd len="sm" w="sm" type="none"/>
          </a:ln>
        </p:spPr>
      </p:cxnSp>
      <p:sp>
        <p:nvSpPr>
          <p:cNvPr id="188" name="Google Shape;188;p17"/>
          <p:cNvSpPr txBox="1"/>
          <p:nvPr/>
        </p:nvSpPr>
        <p:spPr>
          <a:xfrm>
            <a:off x="0" y="9613181"/>
            <a:ext cx="987585" cy="362585"/>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3200" u="none" cap="none" strike="noStrike">
                <a:solidFill>
                  <a:srgbClr val="C2F970"/>
                </a:solidFill>
                <a:latin typeface="Darker Grotesque"/>
                <a:ea typeface="Darker Grotesque"/>
                <a:cs typeface="Darker Grotesque"/>
                <a:sym typeface="Darker Grotesque"/>
              </a:rPr>
              <a:t>11</a:t>
            </a:r>
            <a:endParaRPr/>
          </a:p>
        </p:txBody>
      </p:sp>
      <p:sp>
        <p:nvSpPr>
          <p:cNvPr id="189" name="Google Shape;189;p17"/>
          <p:cNvSpPr txBox="1"/>
          <p:nvPr/>
        </p:nvSpPr>
        <p:spPr>
          <a:xfrm rot="-5400000">
            <a:off x="-1127068" y="6898060"/>
            <a:ext cx="3327446"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SLIDESCARNIVAL</a:t>
            </a:r>
            <a:endParaRPr/>
          </a:p>
        </p:txBody>
      </p:sp>
      <p:sp>
        <p:nvSpPr>
          <p:cNvPr id="190" name="Google Shape;190;p17"/>
          <p:cNvSpPr txBox="1"/>
          <p:nvPr/>
        </p:nvSpPr>
        <p:spPr>
          <a:xfrm rot="-5400000">
            <a:off x="-1127068" y="2106288"/>
            <a:ext cx="3327446"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08.12.2024</a:t>
            </a:r>
            <a:endParaRPr/>
          </a:p>
        </p:txBody>
      </p:sp>
      <p:sp>
        <p:nvSpPr>
          <p:cNvPr id="191" name="Google Shape;191;p17"/>
          <p:cNvSpPr txBox="1"/>
          <p:nvPr/>
        </p:nvSpPr>
        <p:spPr>
          <a:xfrm>
            <a:off x="1783744" y="1101586"/>
            <a:ext cx="15475500" cy="15516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14400" u="none" cap="none" strike="noStrike">
                <a:solidFill>
                  <a:srgbClr val="C2F970"/>
                </a:solidFill>
                <a:latin typeface="Darker Grotesque"/>
                <a:ea typeface="Darker Grotesque"/>
                <a:cs typeface="Darker Grotesque"/>
                <a:sym typeface="Darker Grotesque"/>
              </a:rPr>
              <a:t>Our Products</a:t>
            </a:r>
            <a:endParaRP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4344F"/>
        </a:solidFill>
      </p:bgPr>
    </p:bg>
    <p:spTree>
      <p:nvGrpSpPr>
        <p:cNvPr id="195" name="Shape 195"/>
        <p:cNvGrpSpPr/>
        <p:nvPr/>
      </p:nvGrpSpPr>
      <p:grpSpPr>
        <a:xfrm>
          <a:off x="0" y="0"/>
          <a:ext cx="0" cy="0"/>
          <a:chOff x="0" y="0"/>
          <a:chExt cx="0" cy="0"/>
        </a:xfrm>
      </p:grpSpPr>
      <p:sp>
        <p:nvSpPr>
          <p:cNvPr id="196" name="Google Shape;196;p18"/>
          <p:cNvSpPr txBox="1"/>
          <p:nvPr/>
        </p:nvSpPr>
        <p:spPr>
          <a:xfrm>
            <a:off x="1783744" y="2136373"/>
            <a:ext cx="8546400" cy="4925700"/>
          </a:xfrm>
          <a:prstGeom prst="rect">
            <a:avLst/>
          </a:prstGeom>
          <a:noFill/>
          <a:ln>
            <a:noFill/>
          </a:ln>
        </p:spPr>
        <p:txBody>
          <a:bodyPr anchorCtr="0" anchor="t" bIns="0" lIns="0" spcFirstLastPara="1" rIns="0" wrap="square" tIns="0">
            <a:spAutoFit/>
          </a:bodyPr>
          <a:lstStyle/>
          <a:p>
            <a:pPr indent="0" lvl="1" marL="0" marR="0" rtl="0" algn="l">
              <a:lnSpc>
                <a:spcPct val="80000"/>
              </a:lnSpc>
              <a:spcBef>
                <a:spcPts val="0"/>
              </a:spcBef>
              <a:spcAft>
                <a:spcPts val="0"/>
              </a:spcAft>
              <a:buNone/>
            </a:pPr>
            <a:r>
              <a:rPr i="0" lang="en-US" sz="8000" u="none" cap="none" strike="noStrike">
                <a:solidFill>
                  <a:srgbClr val="C2F970"/>
                </a:solidFill>
                <a:latin typeface="Darker Grotesque Medium"/>
                <a:ea typeface="Darker Grotesque Medium"/>
                <a:cs typeface="Darker Grotesque Medium"/>
                <a:sym typeface="Darker Grotesque Medium"/>
              </a:rPr>
              <a:t>Product One is lorem ipsum dolor sit amet, consectetur adipiscing elit, sed do eiusmod tempor incididunt.</a:t>
            </a:r>
            <a:endParaRPr>
              <a:latin typeface="Darker Grotesque Medium"/>
              <a:ea typeface="Darker Grotesque Medium"/>
              <a:cs typeface="Darker Grotesque Medium"/>
              <a:sym typeface="Darker Grotesque Medium"/>
            </a:endParaRPr>
          </a:p>
        </p:txBody>
      </p:sp>
      <p:cxnSp>
        <p:nvCxnSpPr>
          <p:cNvPr id="197" name="Google Shape;197;p18"/>
          <p:cNvCxnSpPr/>
          <p:nvPr/>
        </p:nvCxnSpPr>
        <p:spPr>
          <a:xfrm rot="10800000">
            <a:off x="1009650" y="0"/>
            <a:ext cx="0" cy="10287000"/>
          </a:xfrm>
          <a:prstGeom prst="straightConnector1">
            <a:avLst/>
          </a:prstGeom>
          <a:noFill/>
          <a:ln cap="flat" cmpd="sng" w="38100">
            <a:solidFill>
              <a:srgbClr val="C2F970"/>
            </a:solidFill>
            <a:prstDash val="solid"/>
            <a:round/>
            <a:headEnd len="sm" w="sm" type="none"/>
            <a:tailEnd len="sm" w="sm" type="none"/>
          </a:ln>
        </p:spPr>
      </p:cxnSp>
      <p:cxnSp>
        <p:nvCxnSpPr>
          <p:cNvPr id="198" name="Google Shape;198;p18"/>
          <p:cNvCxnSpPr/>
          <p:nvPr/>
        </p:nvCxnSpPr>
        <p:spPr>
          <a:xfrm rot="10800000">
            <a:off x="0" y="9258300"/>
            <a:ext cx="18288000" cy="0"/>
          </a:xfrm>
          <a:prstGeom prst="straightConnector1">
            <a:avLst/>
          </a:prstGeom>
          <a:noFill/>
          <a:ln cap="flat" cmpd="sng" w="38100">
            <a:solidFill>
              <a:srgbClr val="C2F970"/>
            </a:solidFill>
            <a:prstDash val="solid"/>
            <a:round/>
            <a:headEnd len="sm" w="sm" type="none"/>
            <a:tailEnd len="sm" w="sm" type="none"/>
          </a:ln>
        </p:spPr>
      </p:cxnSp>
      <p:sp>
        <p:nvSpPr>
          <p:cNvPr id="199" name="Google Shape;199;p18"/>
          <p:cNvSpPr txBox="1"/>
          <p:nvPr/>
        </p:nvSpPr>
        <p:spPr>
          <a:xfrm>
            <a:off x="0" y="9613181"/>
            <a:ext cx="987585" cy="362585"/>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3200" u="none" cap="none" strike="noStrike">
                <a:solidFill>
                  <a:srgbClr val="C2F970"/>
                </a:solidFill>
                <a:latin typeface="Darker Grotesque"/>
                <a:ea typeface="Darker Grotesque"/>
                <a:cs typeface="Darker Grotesque"/>
                <a:sym typeface="Darker Grotesque"/>
              </a:rPr>
              <a:t>12</a:t>
            </a:r>
            <a:endParaRPr/>
          </a:p>
        </p:txBody>
      </p:sp>
      <p:sp>
        <p:nvSpPr>
          <p:cNvPr id="200" name="Google Shape;200;p18"/>
          <p:cNvSpPr txBox="1"/>
          <p:nvPr/>
        </p:nvSpPr>
        <p:spPr>
          <a:xfrm rot="-5400000">
            <a:off x="-1127068" y="6898060"/>
            <a:ext cx="3327446"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SLIDESCARNIVAL</a:t>
            </a:r>
            <a:endParaRPr/>
          </a:p>
        </p:txBody>
      </p:sp>
      <p:pic>
        <p:nvPicPr>
          <p:cNvPr id="201" name="Google Shape;201;p18"/>
          <p:cNvPicPr preferRelativeResize="0"/>
          <p:nvPr/>
        </p:nvPicPr>
        <p:blipFill>
          <a:blip r:embed="rId3">
            <a:alphaModFix/>
          </a:blip>
          <a:stretch>
            <a:fillRect/>
          </a:stretch>
        </p:blipFill>
        <p:spPr>
          <a:xfrm>
            <a:off x="11639175" y="557825"/>
            <a:ext cx="5409449" cy="8077858"/>
          </a:xfrm>
          <a:prstGeom prst="rect">
            <a:avLst/>
          </a:prstGeom>
          <a:noFill/>
          <a:ln cap="flat" cmpd="sng" w="19050">
            <a:solidFill>
              <a:srgbClr val="C2F970"/>
            </a:solidFill>
            <a:prstDash val="solid"/>
            <a:round/>
            <a:headEnd len="sm" w="sm" type="none"/>
            <a:tailEnd len="sm" w="sm" type="none"/>
          </a:ln>
        </p:spPr>
      </p:pic>
      <p:sp>
        <p:nvSpPr>
          <p:cNvPr id="202" name="Google Shape;202;p18"/>
          <p:cNvSpPr txBox="1"/>
          <p:nvPr/>
        </p:nvSpPr>
        <p:spPr>
          <a:xfrm rot="-5400000">
            <a:off x="-1127068" y="2106288"/>
            <a:ext cx="3327446"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08.12.2024</a:t>
            </a:r>
            <a:endParaRP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4344F"/>
        </a:solidFill>
      </p:bgPr>
    </p:bg>
    <p:spTree>
      <p:nvGrpSpPr>
        <p:cNvPr id="206" name="Shape 206"/>
        <p:cNvGrpSpPr/>
        <p:nvPr/>
      </p:nvGrpSpPr>
      <p:grpSpPr>
        <a:xfrm>
          <a:off x="0" y="0"/>
          <a:ext cx="0" cy="0"/>
          <a:chOff x="0" y="0"/>
          <a:chExt cx="0" cy="0"/>
        </a:xfrm>
      </p:grpSpPr>
      <p:pic>
        <p:nvPicPr>
          <p:cNvPr id="207" name="Google Shape;207;p19"/>
          <p:cNvPicPr preferRelativeResize="0"/>
          <p:nvPr/>
        </p:nvPicPr>
        <p:blipFill>
          <a:blip r:embed="rId3">
            <a:alphaModFix/>
          </a:blip>
          <a:stretch>
            <a:fillRect/>
          </a:stretch>
        </p:blipFill>
        <p:spPr>
          <a:xfrm>
            <a:off x="1756062" y="1082382"/>
            <a:ext cx="6483050" cy="5017091"/>
          </a:xfrm>
          <a:prstGeom prst="rect">
            <a:avLst/>
          </a:prstGeom>
          <a:noFill/>
          <a:ln cap="flat" cmpd="sng" w="19050">
            <a:solidFill>
              <a:srgbClr val="C2F970"/>
            </a:solidFill>
            <a:prstDash val="solid"/>
            <a:round/>
            <a:headEnd len="sm" w="sm" type="none"/>
            <a:tailEnd len="sm" w="sm" type="none"/>
          </a:ln>
        </p:spPr>
      </p:pic>
      <p:pic>
        <p:nvPicPr>
          <p:cNvPr id="208" name="Google Shape;208;p19"/>
          <p:cNvPicPr preferRelativeResize="0"/>
          <p:nvPr/>
        </p:nvPicPr>
        <p:blipFill>
          <a:blip r:embed="rId4">
            <a:alphaModFix/>
          </a:blip>
          <a:stretch>
            <a:fillRect/>
          </a:stretch>
        </p:blipFill>
        <p:spPr>
          <a:xfrm>
            <a:off x="1756052" y="6279242"/>
            <a:ext cx="3100225" cy="2573059"/>
          </a:xfrm>
          <a:prstGeom prst="rect">
            <a:avLst/>
          </a:prstGeom>
          <a:noFill/>
          <a:ln cap="flat" cmpd="sng" w="19050">
            <a:solidFill>
              <a:srgbClr val="C2F970"/>
            </a:solidFill>
            <a:prstDash val="solid"/>
            <a:round/>
            <a:headEnd len="sm" w="sm" type="none"/>
            <a:tailEnd len="sm" w="sm" type="none"/>
          </a:ln>
        </p:spPr>
      </p:pic>
      <p:pic>
        <p:nvPicPr>
          <p:cNvPr id="209" name="Google Shape;209;p19"/>
          <p:cNvPicPr preferRelativeResize="0"/>
          <p:nvPr/>
        </p:nvPicPr>
        <p:blipFill>
          <a:blip r:embed="rId5">
            <a:alphaModFix/>
          </a:blip>
          <a:stretch>
            <a:fillRect/>
          </a:stretch>
        </p:blipFill>
        <p:spPr>
          <a:xfrm>
            <a:off x="5138852" y="6297875"/>
            <a:ext cx="3077774" cy="2554425"/>
          </a:xfrm>
          <a:prstGeom prst="rect">
            <a:avLst/>
          </a:prstGeom>
          <a:noFill/>
          <a:ln cap="flat" cmpd="sng" w="19050">
            <a:solidFill>
              <a:srgbClr val="C2F970"/>
            </a:solidFill>
            <a:prstDash val="solid"/>
            <a:round/>
            <a:headEnd len="sm" w="sm" type="none"/>
            <a:tailEnd len="sm" w="sm" type="none"/>
          </a:ln>
        </p:spPr>
      </p:pic>
      <p:cxnSp>
        <p:nvCxnSpPr>
          <p:cNvPr id="210" name="Google Shape;210;p19"/>
          <p:cNvCxnSpPr/>
          <p:nvPr/>
        </p:nvCxnSpPr>
        <p:spPr>
          <a:xfrm rot="10800000">
            <a:off x="1009650" y="0"/>
            <a:ext cx="0" cy="10287000"/>
          </a:xfrm>
          <a:prstGeom prst="straightConnector1">
            <a:avLst/>
          </a:prstGeom>
          <a:noFill/>
          <a:ln cap="flat" cmpd="sng" w="38100">
            <a:solidFill>
              <a:srgbClr val="C2F970"/>
            </a:solidFill>
            <a:prstDash val="solid"/>
            <a:round/>
            <a:headEnd len="sm" w="sm" type="none"/>
            <a:tailEnd len="sm" w="sm" type="none"/>
          </a:ln>
        </p:spPr>
      </p:cxnSp>
      <p:cxnSp>
        <p:nvCxnSpPr>
          <p:cNvPr id="211" name="Google Shape;211;p19"/>
          <p:cNvCxnSpPr/>
          <p:nvPr/>
        </p:nvCxnSpPr>
        <p:spPr>
          <a:xfrm rot="10800000">
            <a:off x="0" y="9258300"/>
            <a:ext cx="18288000" cy="0"/>
          </a:xfrm>
          <a:prstGeom prst="straightConnector1">
            <a:avLst/>
          </a:prstGeom>
          <a:noFill/>
          <a:ln cap="flat" cmpd="sng" w="38100">
            <a:solidFill>
              <a:srgbClr val="C2F970"/>
            </a:solidFill>
            <a:prstDash val="solid"/>
            <a:round/>
            <a:headEnd len="sm" w="sm" type="none"/>
            <a:tailEnd len="sm" w="sm" type="none"/>
          </a:ln>
        </p:spPr>
      </p:cxnSp>
      <p:sp>
        <p:nvSpPr>
          <p:cNvPr id="212" name="Google Shape;212;p19"/>
          <p:cNvSpPr txBox="1"/>
          <p:nvPr/>
        </p:nvSpPr>
        <p:spPr>
          <a:xfrm>
            <a:off x="8943747" y="3217545"/>
            <a:ext cx="8315700" cy="47409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i="0" lang="en-US" sz="2800" u="none" cap="none" strike="noStrike">
                <a:solidFill>
                  <a:srgbClr val="FFFFFF"/>
                </a:solidFill>
                <a:latin typeface="Darker Grotesque Light"/>
                <a:ea typeface="Darker Grotesque Light"/>
                <a:cs typeface="Darker Grotesque Light"/>
                <a:sym typeface="Darker Grotesque Light"/>
              </a:rPr>
              <a:t>Presentations are communication tools that can be used as demonstrations, lectures, speeches, reports, and more. It is mostly presented before an audience. It serves a variety of purposes, making presentations powerful tools for convincing and teaching.Lorem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a:t>
            </a:r>
            <a:endParaRPr>
              <a:latin typeface="Darker Grotesque Light"/>
              <a:ea typeface="Darker Grotesque Light"/>
              <a:cs typeface="Darker Grotesque Light"/>
              <a:sym typeface="Darker Grotesque Light"/>
            </a:endParaRPr>
          </a:p>
        </p:txBody>
      </p:sp>
      <p:sp>
        <p:nvSpPr>
          <p:cNvPr id="213" name="Google Shape;213;p19"/>
          <p:cNvSpPr txBox="1"/>
          <p:nvPr/>
        </p:nvSpPr>
        <p:spPr>
          <a:xfrm>
            <a:off x="0" y="9613181"/>
            <a:ext cx="987585" cy="362585"/>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3200" u="none" cap="none" strike="noStrike">
                <a:solidFill>
                  <a:srgbClr val="C2F970"/>
                </a:solidFill>
                <a:latin typeface="Darker Grotesque"/>
                <a:ea typeface="Darker Grotesque"/>
                <a:cs typeface="Darker Grotesque"/>
                <a:sym typeface="Darker Grotesque"/>
              </a:rPr>
              <a:t>13</a:t>
            </a:r>
            <a:endParaRPr/>
          </a:p>
        </p:txBody>
      </p:sp>
      <p:sp>
        <p:nvSpPr>
          <p:cNvPr id="214" name="Google Shape;214;p19"/>
          <p:cNvSpPr txBox="1"/>
          <p:nvPr/>
        </p:nvSpPr>
        <p:spPr>
          <a:xfrm rot="-5400000">
            <a:off x="-1127068" y="6898060"/>
            <a:ext cx="3327446"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SLIDESCARNIVAL</a:t>
            </a:r>
            <a:endParaRPr/>
          </a:p>
        </p:txBody>
      </p:sp>
      <p:sp>
        <p:nvSpPr>
          <p:cNvPr id="215" name="Google Shape;215;p19"/>
          <p:cNvSpPr txBox="1"/>
          <p:nvPr/>
        </p:nvSpPr>
        <p:spPr>
          <a:xfrm rot="-5400000">
            <a:off x="-1127068" y="2106288"/>
            <a:ext cx="3327446"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08.12.2024</a:t>
            </a:r>
            <a:endParaRPr/>
          </a:p>
        </p:txBody>
      </p:sp>
      <p:sp>
        <p:nvSpPr>
          <p:cNvPr id="216" name="Google Shape;216;p19"/>
          <p:cNvSpPr txBox="1"/>
          <p:nvPr/>
        </p:nvSpPr>
        <p:spPr>
          <a:xfrm>
            <a:off x="8680620" y="1571625"/>
            <a:ext cx="8578800" cy="1551600"/>
          </a:xfrm>
          <a:prstGeom prst="rect">
            <a:avLst/>
          </a:prstGeom>
          <a:noFill/>
          <a:ln>
            <a:noFill/>
          </a:ln>
        </p:spPr>
        <p:txBody>
          <a:bodyPr anchorCtr="0" anchor="t" bIns="0" lIns="0" spcFirstLastPara="1" rIns="0" wrap="square" tIns="0">
            <a:spAutoFit/>
          </a:bodyPr>
          <a:lstStyle/>
          <a:p>
            <a:pPr indent="0" lvl="0" marL="0" marR="0" rtl="0" algn="r">
              <a:lnSpc>
                <a:spcPct val="70000"/>
              </a:lnSpc>
              <a:spcBef>
                <a:spcPts val="0"/>
              </a:spcBef>
              <a:spcAft>
                <a:spcPts val="0"/>
              </a:spcAft>
              <a:buNone/>
            </a:pPr>
            <a:r>
              <a:rPr b="0" i="0" lang="en-US" sz="14400" u="none" cap="none" strike="noStrike">
                <a:solidFill>
                  <a:srgbClr val="C2F970"/>
                </a:solidFill>
                <a:latin typeface="Darker Grotesque"/>
                <a:ea typeface="Darker Grotesque"/>
                <a:cs typeface="Darker Grotesque"/>
                <a:sym typeface="Darker Grotesque"/>
              </a:rPr>
              <a:t>Product Two</a:t>
            </a:r>
            <a:endParaRP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4344F"/>
        </a:solidFill>
      </p:bgPr>
    </p:bg>
    <p:spTree>
      <p:nvGrpSpPr>
        <p:cNvPr id="220" name="Shape 220"/>
        <p:cNvGrpSpPr/>
        <p:nvPr/>
      </p:nvGrpSpPr>
      <p:grpSpPr>
        <a:xfrm>
          <a:off x="0" y="0"/>
          <a:ext cx="0" cy="0"/>
          <a:chOff x="0" y="0"/>
          <a:chExt cx="0" cy="0"/>
        </a:xfrm>
      </p:grpSpPr>
      <p:cxnSp>
        <p:nvCxnSpPr>
          <p:cNvPr id="221" name="Google Shape;221;p20"/>
          <p:cNvCxnSpPr/>
          <p:nvPr/>
        </p:nvCxnSpPr>
        <p:spPr>
          <a:xfrm rot="10800000">
            <a:off x="1009650" y="0"/>
            <a:ext cx="0" cy="10287000"/>
          </a:xfrm>
          <a:prstGeom prst="straightConnector1">
            <a:avLst/>
          </a:prstGeom>
          <a:noFill/>
          <a:ln cap="flat" cmpd="sng" w="38100">
            <a:solidFill>
              <a:srgbClr val="C2F970"/>
            </a:solidFill>
            <a:prstDash val="solid"/>
            <a:round/>
            <a:headEnd len="sm" w="sm" type="none"/>
            <a:tailEnd len="sm" w="sm" type="none"/>
          </a:ln>
        </p:spPr>
      </p:cxnSp>
      <p:cxnSp>
        <p:nvCxnSpPr>
          <p:cNvPr id="222" name="Google Shape;222;p20"/>
          <p:cNvCxnSpPr/>
          <p:nvPr/>
        </p:nvCxnSpPr>
        <p:spPr>
          <a:xfrm rot="10800000">
            <a:off x="0" y="9258300"/>
            <a:ext cx="18288000" cy="0"/>
          </a:xfrm>
          <a:prstGeom prst="straightConnector1">
            <a:avLst/>
          </a:prstGeom>
          <a:noFill/>
          <a:ln cap="flat" cmpd="sng" w="38100">
            <a:solidFill>
              <a:srgbClr val="C2F970"/>
            </a:solidFill>
            <a:prstDash val="solid"/>
            <a:round/>
            <a:headEnd len="sm" w="sm" type="none"/>
            <a:tailEnd len="sm" w="sm" type="none"/>
          </a:ln>
        </p:spPr>
      </p:cxnSp>
      <p:sp>
        <p:nvSpPr>
          <p:cNvPr id="223" name="Google Shape;223;p20"/>
          <p:cNvSpPr txBox="1"/>
          <p:nvPr/>
        </p:nvSpPr>
        <p:spPr>
          <a:xfrm>
            <a:off x="0" y="9613181"/>
            <a:ext cx="987585" cy="362585"/>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3200" u="none" cap="none" strike="noStrike">
                <a:solidFill>
                  <a:srgbClr val="C2F970"/>
                </a:solidFill>
                <a:latin typeface="Darker Grotesque"/>
                <a:ea typeface="Darker Grotesque"/>
                <a:cs typeface="Darker Grotesque"/>
                <a:sym typeface="Darker Grotesque"/>
              </a:rPr>
              <a:t>14</a:t>
            </a:r>
            <a:endParaRPr/>
          </a:p>
        </p:txBody>
      </p:sp>
      <p:sp>
        <p:nvSpPr>
          <p:cNvPr id="224" name="Google Shape;224;p20"/>
          <p:cNvSpPr txBox="1"/>
          <p:nvPr/>
        </p:nvSpPr>
        <p:spPr>
          <a:xfrm rot="-5400000">
            <a:off x="-1127068" y="6898060"/>
            <a:ext cx="3327446"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SLIDESCARNIVAL</a:t>
            </a:r>
            <a:endParaRPr/>
          </a:p>
        </p:txBody>
      </p:sp>
      <p:sp>
        <p:nvSpPr>
          <p:cNvPr id="225" name="Google Shape;225;p20"/>
          <p:cNvSpPr txBox="1"/>
          <p:nvPr/>
        </p:nvSpPr>
        <p:spPr>
          <a:xfrm rot="-5400000">
            <a:off x="-1127068" y="2106288"/>
            <a:ext cx="3327446"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08.12.2024</a:t>
            </a:r>
            <a:endParaRPr/>
          </a:p>
        </p:txBody>
      </p:sp>
      <p:pic>
        <p:nvPicPr>
          <p:cNvPr id="226" name="Google Shape;226;p20"/>
          <p:cNvPicPr preferRelativeResize="0"/>
          <p:nvPr/>
        </p:nvPicPr>
        <p:blipFill rotWithShape="1">
          <a:blip r:embed="rId3">
            <a:alphaModFix/>
          </a:blip>
          <a:srcRect b="0" l="0" r="0" t="0"/>
          <a:stretch/>
        </p:blipFill>
        <p:spPr>
          <a:xfrm>
            <a:off x="8045579" y="-250851"/>
            <a:ext cx="10801292" cy="10098632"/>
          </a:xfrm>
          <a:prstGeom prst="rect">
            <a:avLst/>
          </a:prstGeom>
          <a:noFill/>
          <a:ln>
            <a:noFill/>
          </a:ln>
        </p:spPr>
      </p:pic>
      <p:sp>
        <p:nvSpPr>
          <p:cNvPr id="227" name="Google Shape;227;p20"/>
          <p:cNvSpPr txBox="1"/>
          <p:nvPr/>
        </p:nvSpPr>
        <p:spPr>
          <a:xfrm>
            <a:off x="1783744" y="1571625"/>
            <a:ext cx="6409500" cy="15516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14400" u="none" cap="none" strike="noStrike">
                <a:solidFill>
                  <a:srgbClr val="C2F970"/>
                </a:solidFill>
                <a:latin typeface="Darker Grotesque"/>
                <a:ea typeface="Darker Grotesque"/>
                <a:cs typeface="Darker Grotesque"/>
                <a:sym typeface="Darker Grotesque"/>
              </a:rPr>
              <a:t>Statistics</a:t>
            </a:r>
            <a:endParaRPr/>
          </a:p>
        </p:txBody>
      </p:sp>
      <p:sp>
        <p:nvSpPr>
          <p:cNvPr id="228" name="Google Shape;228;p20"/>
          <p:cNvSpPr txBox="1"/>
          <p:nvPr/>
        </p:nvSpPr>
        <p:spPr>
          <a:xfrm>
            <a:off x="1783744" y="3217545"/>
            <a:ext cx="6409500" cy="4309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2800" u="none" cap="none" strike="noStrike">
                <a:solidFill>
                  <a:srgbClr val="FFFFFF"/>
                </a:solidFill>
                <a:latin typeface="Darker Grotesque Light"/>
                <a:ea typeface="Darker Grotesque Light"/>
                <a:cs typeface="Darker Grotesque Light"/>
                <a:sym typeface="Darker Grotesque Light"/>
              </a:rPr>
              <a:t>Presentations are communication tools that can be used as demonstrations, lectures, speeches, reports, and more. It is mostly presented before an audience. It serves a variety of purposes, making presentations powerful tools for convincing and teaching.Lorem ipsum dolor sit amet, consectetur adipiscing elit, sed do eiusmod tempor incididunt ut labore et dolore magna aliqua. Ut enim ad minim veniam, quis nostrud exercitation ullamco laboris nisi ut aliquip ex ea commodo consequat. </a:t>
            </a:r>
            <a:endParaRPr>
              <a:latin typeface="Darker Grotesque Light"/>
              <a:ea typeface="Darker Grotesque Light"/>
              <a:cs typeface="Darker Grotesque Light"/>
              <a:sym typeface="Darker Grotesque Light"/>
            </a:endParaRP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4344F"/>
        </a:solidFill>
      </p:bgPr>
    </p:bg>
    <p:spTree>
      <p:nvGrpSpPr>
        <p:cNvPr id="232" name="Shape 232"/>
        <p:cNvGrpSpPr/>
        <p:nvPr/>
      </p:nvGrpSpPr>
      <p:grpSpPr>
        <a:xfrm>
          <a:off x="0" y="0"/>
          <a:ext cx="0" cy="0"/>
          <a:chOff x="0" y="0"/>
          <a:chExt cx="0" cy="0"/>
        </a:xfrm>
      </p:grpSpPr>
      <p:cxnSp>
        <p:nvCxnSpPr>
          <p:cNvPr id="233" name="Google Shape;233;p21"/>
          <p:cNvCxnSpPr/>
          <p:nvPr/>
        </p:nvCxnSpPr>
        <p:spPr>
          <a:xfrm rot="10800000">
            <a:off x="1009650" y="0"/>
            <a:ext cx="0" cy="10287000"/>
          </a:xfrm>
          <a:prstGeom prst="straightConnector1">
            <a:avLst/>
          </a:prstGeom>
          <a:noFill/>
          <a:ln cap="flat" cmpd="sng" w="38100">
            <a:solidFill>
              <a:srgbClr val="C2F970"/>
            </a:solidFill>
            <a:prstDash val="solid"/>
            <a:round/>
            <a:headEnd len="sm" w="sm" type="none"/>
            <a:tailEnd len="sm" w="sm" type="none"/>
          </a:ln>
        </p:spPr>
      </p:cxnSp>
      <p:cxnSp>
        <p:nvCxnSpPr>
          <p:cNvPr id="234" name="Google Shape;234;p21"/>
          <p:cNvCxnSpPr/>
          <p:nvPr/>
        </p:nvCxnSpPr>
        <p:spPr>
          <a:xfrm rot="10800000">
            <a:off x="0" y="9258300"/>
            <a:ext cx="18288000" cy="0"/>
          </a:xfrm>
          <a:prstGeom prst="straightConnector1">
            <a:avLst/>
          </a:prstGeom>
          <a:noFill/>
          <a:ln cap="flat" cmpd="sng" w="38100">
            <a:solidFill>
              <a:srgbClr val="C2F970"/>
            </a:solidFill>
            <a:prstDash val="solid"/>
            <a:round/>
            <a:headEnd len="sm" w="sm" type="none"/>
            <a:tailEnd len="sm" w="sm" type="none"/>
          </a:ln>
        </p:spPr>
      </p:cxnSp>
      <p:grpSp>
        <p:nvGrpSpPr>
          <p:cNvPr id="235" name="Google Shape;235;p21"/>
          <p:cNvGrpSpPr/>
          <p:nvPr/>
        </p:nvGrpSpPr>
        <p:grpSpPr>
          <a:xfrm>
            <a:off x="1783744" y="2507051"/>
            <a:ext cx="4640287" cy="6169985"/>
            <a:chOff x="0" y="0"/>
            <a:chExt cx="1222133" cy="1625017"/>
          </a:xfrm>
        </p:grpSpPr>
        <p:sp>
          <p:nvSpPr>
            <p:cNvPr id="236" name="Google Shape;236;p21"/>
            <p:cNvSpPr/>
            <p:nvPr/>
          </p:nvSpPr>
          <p:spPr>
            <a:xfrm>
              <a:off x="0" y="0"/>
              <a:ext cx="1222133" cy="1625017"/>
            </a:xfrm>
            <a:custGeom>
              <a:rect b="b" l="l" r="r" t="t"/>
              <a:pathLst>
                <a:path extrusionOk="0" h="1625017" w="1222133">
                  <a:moveTo>
                    <a:pt x="83421" y="0"/>
                  </a:moveTo>
                  <a:lnTo>
                    <a:pt x="1138712" y="0"/>
                  </a:lnTo>
                  <a:cubicBezTo>
                    <a:pt x="1160837" y="0"/>
                    <a:pt x="1182055" y="8789"/>
                    <a:pt x="1197700" y="24433"/>
                  </a:cubicBezTo>
                  <a:cubicBezTo>
                    <a:pt x="1213344" y="40078"/>
                    <a:pt x="1222133" y="61296"/>
                    <a:pt x="1222133" y="83421"/>
                  </a:cubicBezTo>
                  <a:lnTo>
                    <a:pt x="1222133" y="1541596"/>
                  </a:lnTo>
                  <a:cubicBezTo>
                    <a:pt x="1222133" y="1563721"/>
                    <a:pt x="1213344" y="1584939"/>
                    <a:pt x="1197700" y="1600583"/>
                  </a:cubicBezTo>
                  <a:cubicBezTo>
                    <a:pt x="1182055" y="1616228"/>
                    <a:pt x="1160837" y="1625017"/>
                    <a:pt x="1138712" y="1625017"/>
                  </a:cubicBezTo>
                  <a:lnTo>
                    <a:pt x="83421" y="1625017"/>
                  </a:lnTo>
                  <a:cubicBezTo>
                    <a:pt x="61296" y="1625017"/>
                    <a:pt x="40078" y="1616228"/>
                    <a:pt x="24433" y="1600583"/>
                  </a:cubicBezTo>
                  <a:cubicBezTo>
                    <a:pt x="8789" y="1584939"/>
                    <a:pt x="0" y="1563721"/>
                    <a:pt x="0" y="1541596"/>
                  </a:cubicBezTo>
                  <a:lnTo>
                    <a:pt x="0" y="83421"/>
                  </a:lnTo>
                  <a:cubicBezTo>
                    <a:pt x="0" y="61296"/>
                    <a:pt x="8789" y="40078"/>
                    <a:pt x="24433" y="24433"/>
                  </a:cubicBezTo>
                  <a:cubicBezTo>
                    <a:pt x="40078" y="8789"/>
                    <a:pt x="61296" y="0"/>
                    <a:pt x="8342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21"/>
            <p:cNvSpPr txBox="1"/>
            <p:nvPr/>
          </p:nvSpPr>
          <p:spPr>
            <a:xfrm>
              <a:off x="0" y="85725"/>
              <a:ext cx="1222133" cy="1539292"/>
            </a:xfrm>
            <a:prstGeom prst="rect">
              <a:avLst/>
            </a:prstGeom>
            <a:noFill/>
            <a:ln>
              <a:noFill/>
            </a:ln>
          </p:spPr>
          <p:txBody>
            <a:bodyPr anchorCtr="0" anchor="ctr" bIns="50800" lIns="50800" spcFirstLastPara="1" rIns="50800" wrap="square" tIns="50800">
              <a:noAutofit/>
            </a:bodyPr>
            <a:lstStyle/>
            <a:p>
              <a:pPr indent="0" lvl="0" marL="0" marR="0" rtl="0" algn="ctr">
                <a:lnSpc>
                  <a:spcPct val="9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38" name="Google Shape;238;p21"/>
          <p:cNvSpPr txBox="1"/>
          <p:nvPr/>
        </p:nvSpPr>
        <p:spPr>
          <a:xfrm>
            <a:off x="0" y="9613181"/>
            <a:ext cx="987585" cy="362585"/>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3200" u="none" cap="none" strike="noStrike">
                <a:solidFill>
                  <a:srgbClr val="C2F970"/>
                </a:solidFill>
                <a:latin typeface="Darker Grotesque"/>
                <a:ea typeface="Darker Grotesque"/>
                <a:cs typeface="Darker Grotesque"/>
                <a:sym typeface="Darker Grotesque"/>
              </a:rPr>
              <a:t>15</a:t>
            </a:r>
            <a:endParaRPr/>
          </a:p>
        </p:txBody>
      </p:sp>
      <p:sp>
        <p:nvSpPr>
          <p:cNvPr id="239" name="Google Shape;239;p21"/>
          <p:cNvSpPr txBox="1"/>
          <p:nvPr/>
        </p:nvSpPr>
        <p:spPr>
          <a:xfrm rot="-5400000">
            <a:off x="-1127068" y="6898060"/>
            <a:ext cx="3327446"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SLIDESCARNIVAL</a:t>
            </a:r>
            <a:endParaRPr/>
          </a:p>
        </p:txBody>
      </p:sp>
      <p:sp>
        <p:nvSpPr>
          <p:cNvPr id="240" name="Google Shape;240;p21"/>
          <p:cNvSpPr txBox="1"/>
          <p:nvPr/>
        </p:nvSpPr>
        <p:spPr>
          <a:xfrm rot="-5400000">
            <a:off x="-1127068" y="2106288"/>
            <a:ext cx="3327446"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08.12.2024</a:t>
            </a:r>
            <a:endParaRPr/>
          </a:p>
        </p:txBody>
      </p:sp>
      <p:sp>
        <p:nvSpPr>
          <p:cNvPr id="241" name="Google Shape;241;p21"/>
          <p:cNvSpPr txBox="1"/>
          <p:nvPr/>
        </p:nvSpPr>
        <p:spPr>
          <a:xfrm>
            <a:off x="1783744" y="575620"/>
            <a:ext cx="15475500" cy="15516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14400" u="none" cap="none" strike="noStrike">
                <a:solidFill>
                  <a:srgbClr val="C2F970"/>
                </a:solidFill>
                <a:latin typeface="Darker Grotesque"/>
                <a:ea typeface="Darker Grotesque"/>
                <a:cs typeface="Darker Grotesque"/>
                <a:sym typeface="Darker Grotesque"/>
              </a:rPr>
              <a:t>Customer Reviews</a:t>
            </a:r>
            <a:endParaRPr/>
          </a:p>
        </p:txBody>
      </p:sp>
      <p:grpSp>
        <p:nvGrpSpPr>
          <p:cNvPr id="242" name="Google Shape;242;p21"/>
          <p:cNvGrpSpPr/>
          <p:nvPr/>
        </p:nvGrpSpPr>
        <p:grpSpPr>
          <a:xfrm>
            <a:off x="6823969" y="2507051"/>
            <a:ext cx="6547697" cy="2929122"/>
            <a:chOff x="0" y="0"/>
            <a:chExt cx="1724496" cy="771456"/>
          </a:xfrm>
        </p:grpSpPr>
        <p:sp>
          <p:nvSpPr>
            <p:cNvPr id="243" name="Google Shape;243;p21"/>
            <p:cNvSpPr/>
            <p:nvPr/>
          </p:nvSpPr>
          <p:spPr>
            <a:xfrm>
              <a:off x="0" y="0"/>
              <a:ext cx="1724496" cy="771456"/>
            </a:xfrm>
            <a:custGeom>
              <a:rect b="b" l="l" r="r" t="t"/>
              <a:pathLst>
                <a:path extrusionOk="0" h="771456" w="1724496">
                  <a:moveTo>
                    <a:pt x="59119" y="0"/>
                  </a:moveTo>
                  <a:lnTo>
                    <a:pt x="1665377" y="0"/>
                  </a:lnTo>
                  <a:cubicBezTo>
                    <a:pt x="1698028" y="0"/>
                    <a:pt x="1724496" y="26469"/>
                    <a:pt x="1724496" y="59119"/>
                  </a:cubicBezTo>
                  <a:lnTo>
                    <a:pt x="1724496" y="712337"/>
                  </a:lnTo>
                  <a:cubicBezTo>
                    <a:pt x="1724496" y="728016"/>
                    <a:pt x="1718268" y="743053"/>
                    <a:pt x="1707181" y="754140"/>
                  </a:cubicBezTo>
                  <a:cubicBezTo>
                    <a:pt x="1696094" y="765227"/>
                    <a:pt x="1681056" y="771456"/>
                    <a:pt x="1665377" y="771456"/>
                  </a:cubicBezTo>
                  <a:lnTo>
                    <a:pt x="59119" y="771456"/>
                  </a:lnTo>
                  <a:cubicBezTo>
                    <a:pt x="43440" y="771456"/>
                    <a:pt x="28403" y="765227"/>
                    <a:pt x="17316" y="754140"/>
                  </a:cubicBezTo>
                  <a:cubicBezTo>
                    <a:pt x="6229" y="743053"/>
                    <a:pt x="0" y="728016"/>
                    <a:pt x="0" y="712337"/>
                  </a:cubicBezTo>
                  <a:lnTo>
                    <a:pt x="0" y="59119"/>
                  </a:lnTo>
                  <a:cubicBezTo>
                    <a:pt x="0" y="43440"/>
                    <a:pt x="6229" y="28403"/>
                    <a:pt x="17316" y="17316"/>
                  </a:cubicBezTo>
                  <a:cubicBezTo>
                    <a:pt x="28403" y="6229"/>
                    <a:pt x="43440" y="0"/>
                    <a:pt x="5911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21"/>
            <p:cNvSpPr txBox="1"/>
            <p:nvPr/>
          </p:nvSpPr>
          <p:spPr>
            <a:xfrm>
              <a:off x="0" y="85725"/>
              <a:ext cx="1724496" cy="685731"/>
            </a:xfrm>
            <a:prstGeom prst="rect">
              <a:avLst/>
            </a:prstGeom>
            <a:noFill/>
            <a:ln>
              <a:noFill/>
            </a:ln>
          </p:spPr>
          <p:txBody>
            <a:bodyPr anchorCtr="0" anchor="ctr" bIns="50800" lIns="50800" spcFirstLastPara="1" rIns="50800" wrap="square" tIns="50800">
              <a:noAutofit/>
            </a:bodyPr>
            <a:lstStyle/>
            <a:p>
              <a:pPr indent="0" lvl="0" marL="0" marR="0" rtl="0" algn="ctr">
                <a:lnSpc>
                  <a:spcPct val="9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5" name="Google Shape;245;p21"/>
          <p:cNvGrpSpPr/>
          <p:nvPr/>
        </p:nvGrpSpPr>
        <p:grpSpPr>
          <a:xfrm>
            <a:off x="13771604" y="2507051"/>
            <a:ext cx="3698355" cy="6169985"/>
            <a:chOff x="0" y="0"/>
            <a:chExt cx="974052" cy="1625017"/>
          </a:xfrm>
        </p:grpSpPr>
        <p:sp>
          <p:nvSpPr>
            <p:cNvPr id="246" name="Google Shape;246;p21"/>
            <p:cNvSpPr/>
            <p:nvPr/>
          </p:nvSpPr>
          <p:spPr>
            <a:xfrm>
              <a:off x="0" y="0"/>
              <a:ext cx="974052" cy="1625017"/>
            </a:xfrm>
            <a:custGeom>
              <a:rect b="b" l="l" r="r" t="t"/>
              <a:pathLst>
                <a:path extrusionOk="0" h="1625017" w="974052">
                  <a:moveTo>
                    <a:pt x="104667" y="0"/>
                  </a:moveTo>
                  <a:lnTo>
                    <a:pt x="869385" y="0"/>
                  </a:lnTo>
                  <a:cubicBezTo>
                    <a:pt x="927191" y="0"/>
                    <a:pt x="974052" y="46861"/>
                    <a:pt x="974052" y="104667"/>
                  </a:cubicBezTo>
                  <a:lnTo>
                    <a:pt x="974052" y="1520350"/>
                  </a:lnTo>
                  <a:cubicBezTo>
                    <a:pt x="974052" y="1578156"/>
                    <a:pt x="927191" y="1625017"/>
                    <a:pt x="869385" y="1625017"/>
                  </a:cubicBezTo>
                  <a:lnTo>
                    <a:pt x="104667" y="1625017"/>
                  </a:lnTo>
                  <a:cubicBezTo>
                    <a:pt x="46861" y="1625017"/>
                    <a:pt x="0" y="1578156"/>
                    <a:pt x="0" y="1520350"/>
                  </a:cubicBezTo>
                  <a:lnTo>
                    <a:pt x="0" y="104667"/>
                  </a:lnTo>
                  <a:cubicBezTo>
                    <a:pt x="0" y="46861"/>
                    <a:pt x="46861" y="0"/>
                    <a:pt x="10466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21"/>
            <p:cNvSpPr txBox="1"/>
            <p:nvPr/>
          </p:nvSpPr>
          <p:spPr>
            <a:xfrm>
              <a:off x="0" y="85725"/>
              <a:ext cx="974052" cy="1539292"/>
            </a:xfrm>
            <a:prstGeom prst="rect">
              <a:avLst/>
            </a:prstGeom>
            <a:noFill/>
            <a:ln>
              <a:noFill/>
            </a:ln>
          </p:spPr>
          <p:txBody>
            <a:bodyPr anchorCtr="0" anchor="ctr" bIns="50800" lIns="50800" spcFirstLastPara="1" rIns="50800" wrap="square" tIns="50800">
              <a:noAutofit/>
            </a:bodyPr>
            <a:lstStyle/>
            <a:p>
              <a:pPr indent="0" lvl="0" marL="0" marR="0" rtl="0" algn="ctr">
                <a:lnSpc>
                  <a:spcPct val="9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8" name="Google Shape;248;p21"/>
          <p:cNvGrpSpPr/>
          <p:nvPr/>
        </p:nvGrpSpPr>
        <p:grpSpPr>
          <a:xfrm>
            <a:off x="6823969" y="5669659"/>
            <a:ext cx="6547697" cy="3007377"/>
            <a:chOff x="0" y="0"/>
            <a:chExt cx="1724496" cy="792066"/>
          </a:xfrm>
        </p:grpSpPr>
        <p:sp>
          <p:nvSpPr>
            <p:cNvPr id="249" name="Google Shape;249;p21"/>
            <p:cNvSpPr/>
            <p:nvPr/>
          </p:nvSpPr>
          <p:spPr>
            <a:xfrm>
              <a:off x="0" y="0"/>
              <a:ext cx="1724496" cy="792066"/>
            </a:xfrm>
            <a:custGeom>
              <a:rect b="b" l="l" r="r" t="t"/>
              <a:pathLst>
                <a:path extrusionOk="0" h="792066" w="1724496">
                  <a:moveTo>
                    <a:pt x="59119" y="0"/>
                  </a:moveTo>
                  <a:lnTo>
                    <a:pt x="1665377" y="0"/>
                  </a:lnTo>
                  <a:cubicBezTo>
                    <a:pt x="1698028" y="0"/>
                    <a:pt x="1724496" y="26469"/>
                    <a:pt x="1724496" y="59119"/>
                  </a:cubicBezTo>
                  <a:lnTo>
                    <a:pt x="1724496" y="732947"/>
                  </a:lnTo>
                  <a:cubicBezTo>
                    <a:pt x="1724496" y="748626"/>
                    <a:pt x="1718268" y="763664"/>
                    <a:pt x="1707181" y="774751"/>
                  </a:cubicBezTo>
                  <a:cubicBezTo>
                    <a:pt x="1696094" y="785838"/>
                    <a:pt x="1681056" y="792066"/>
                    <a:pt x="1665377" y="792066"/>
                  </a:cubicBezTo>
                  <a:lnTo>
                    <a:pt x="59119" y="792066"/>
                  </a:lnTo>
                  <a:cubicBezTo>
                    <a:pt x="43440" y="792066"/>
                    <a:pt x="28403" y="785838"/>
                    <a:pt x="17316" y="774751"/>
                  </a:cubicBezTo>
                  <a:cubicBezTo>
                    <a:pt x="6229" y="763664"/>
                    <a:pt x="0" y="748626"/>
                    <a:pt x="0" y="732947"/>
                  </a:cubicBezTo>
                  <a:lnTo>
                    <a:pt x="0" y="59119"/>
                  </a:lnTo>
                  <a:cubicBezTo>
                    <a:pt x="0" y="43440"/>
                    <a:pt x="6229" y="28403"/>
                    <a:pt x="17316" y="17316"/>
                  </a:cubicBezTo>
                  <a:cubicBezTo>
                    <a:pt x="28403" y="6229"/>
                    <a:pt x="43440" y="0"/>
                    <a:pt x="5911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1"/>
            <p:cNvSpPr txBox="1"/>
            <p:nvPr/>
          </p:nvSpPr>
          <p:spPr>
            <a:xfrm>
              <a:off x="0" y="85725"/>
              <a:ext cx="1724496" cy="706341"/>
            </a:xfrm>
            <a:prstGeom prst="rect">
              <a:avLst/>
            </a:prstGeom>
            <a:noFill/>
            <a:ln>
              <a:noFill/>
            </a:ln>
          </p:spPr>
          <p:txBody>
            <a:bodyPr anchorCtr="0" anchor="ctr" bIns="50800" lIns="50800" spcFirstLastPara="1" rIns="50800" wrap="square" tIns="50800">
              <a:noAutofit/>
            </a:bodyPr>
            <a:lstStyle/>
            <a:p>
              <a:pPr indent="0" lvl="0" marL="0" marR="0" rtl="0" algn="ctr">
                <a:lnSpc>
                  <a:spcPct val="9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51" name="Google Shape;251;p21"/>
          <p:cNvSpPr txBox="1"/>
          <p:nvPr/>
        </p:nvSpPr>
        <p:spPr>
          <a:xfrm>
            <a:off x="2150119" y="2908550"/>
            <a:ext cx="3907500" cy="4654800"/>
          </a:xfrm>
          <a:prstGeom prst="rect">
            <a:avLst/>
          </a:prstGeom>
          <a:noFill/>
          <a:ln>
            <a:noFill/>
          </a:ln>
        </p:spPr>
        <p:txBody>
          <a:bodyPr anchorCtr="0" anchor="t" bIns="0" lIns="0" spcFirstLastPara="1" rIns="0" wrap="square" tIns="0">
            <a:spAutoFit/>
          </a:bodyPr>
          <a:lstStyle/>
          <a:p>
            <a:pPr indent="0" lvl="1" marL="0" marR="0" rtl="0" algn="l">
              <a:lnSpc>
                <a:spcPct val="90000"/>
              </a:lnSpc>
              <a:spcBef>
                <a:spcPts val="0"/>
              </a:spcBef>
              <a:spcAft>
                <a:spcPts val="0"/>
              </a:spcAft>
              <a:buNone/>
            </a:pPr>
            <a:r>
              <a:rPr i="0" lang="en-US" sz="4800" u="none" cap="none" strike="noStrike">
                <a:solidFill>
                  <a:srgbClr val="44344F"/>
                </a:solidFill>
                <a:latin typeface="Darker Grotesque Medium"/>
                <a:ea typeface="Darker Grotesque Medium"/>
                <a:cs typeface="Darker Grotesque Medium"/>
                <a:sym typeface="Darker Grotesque Medium"/>
              </a:rPr>
              <a:t>“This is a quote from one of our customers regarding their experience on our e-commerce website.”</a:t>
            </a:r>
            <a:endParaRPr>
              <a:latin typeface="Darker Grotesque Medium"/>
              <a:ea typeface="Darker Grotesque Medium"/>
              <a:cs typeface="Darker Grotesque Medium"/>
              <a:sym typeface="Darker Grotesque Medium"/>
            </a:endParaRPr>
          </a:p>
        </p:txBody>
      </p:sp>
      <p:sp>
        <p:nvSpPr>
          <p:cNvPr id="252" name="Google Shape;252;p21"/>
          <p:cNvSpPr txBox="1"/>
          <p:nvPr/>
        </p:nvSpPr>
        <p:spPr>
          <a:xfrm>
            <a:off x="2150119" y="7942162"/>
            <a:ext cx="3907538" cy="419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800" u="none" cap="none" strike="noStrike">
                <a:solidFill>
                  <a:srgbClr val="44344F"/>
                </a:solidFill>
                <a:latin typeface="Darker Grotesque"/>
                <a:ea typeface="Darker Grotesque"/>
                <a:cs typeface="Darker Grotesque"/>
                <a:sym typeface="Darker Grotesque"/>
              </a:rPr>
              <a:t>Jane Doe</a:t>
            </a:r>
            <a:endParaRPr/>
          </a:p>
        </p:txBody>
      </p:sp>
      <p:sp>
        <p:nvSpPr>
          <p:cNvPr id="253" name="Google Shape;253;p21"/>
          <p:cNvSpPr txBox="1"/>
          <p:nvPr/>
        </p:nvSpPr>
        <p:spPr>
          <a:xfrm>
            <a:off x="7176506" y="2957797"/>
            <a:ext cx="5842500" cy="1329900"/>
          </a:xfrm>
          <a:prstGeom prst="rect">
            <a:avLst/>
          </a:prstGeom>
          <a:noFill/>
          <a:ln>
            <a:noFill/>
          </a:ln>
        </p:spPr>
        <p:txBody>
          <a:bodyPr anchorCtr="0" anchor="t" bIns="0" lIns="0" spcFirstLastPara="1" rIns="0" wrap="square" tIns="0">
            <a:spAutoFit/>
          </a:bodyPr>
          <a:lstStyle/>
          <a:p>
            <a:pPr indent="0" lvl="1" marL="0" marR="0" rtl="0" algn="l">
              <a:lnSpc>
                <a:spcPct val="90000"/>
              </a:lnSpc>
              <a:spcBef>
                <a:spcPts val="0"/>
              </a:spcBef>
              <a:spcAft>
                <a:spcPts val="0"/>
              </a:spcAft>
              <a:buNone/>
            </a:pPr>
            <a:r>
              <a:rPr i="0" lang="en-US" sz="4800" u="none" cap="none" strike="noStrike">
                <a:solidFill>
                  <a:srgbClr val="44344F"/>
                </a:solidFill>
                <a:latin typeface="Darker Grotesque Medium"/>
                <a:ea typeface="Darker Grotesque Medium"/>
                <a:cs typeface="Darker Grotesque Medium"/>
                <a:sym typeface="Darker Grotesque Medium"/>
              </a:rPr>
              <a:t>“This is another quote from one of our users.”</a:t>
            </a:r>
            <a:endParaRPr>
              <a:latin typeface="Darker Grotesque Medium"/>
              <a:ea typeface="Darker Grotesque Medium"/>
              <a:cs typeface="Darker Grotesque Medium"/>
              <a:sym typeface="Darker Grotesque Medium"/>
            </a:endParaRPr>
          </a:p>
        </p:txBody>
      </p:sp>
      <p:sp>
        <p:nvSpPr>
          <p:cNvPr id="254" name="Google Shape;254;p21"/>
          <p:cNvSpPr txBox="1"/>
          <p:nvPr/>
        </p:nvSpPr>
        <p:spPr>
          <a:xfrm>
            <a:off x="7176506" y="4724400"/>
            <a:ext cx="3907538" cy="419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800" u="none" cap="none" strike="noStrike">
                <a:solidFill>
                  <a:srgbClr val="44344F"/>
                </a:solidFill>
                <a:latin typeface="Darker Grotesque"/>
                <a:ea typeface="Darker Grotesque"/>
                <a:cs typeface="Darker Grotesque"/>
                <a:sym typeface="Darker Grotesque"/>
              </a:rPr>
              <a:t>John Doe</a:t>
            </a:r>
            <a:endParaRPr/>
          </a:p>
        </p:txBody>
      </p:sp>
      <p:sp>
        <p:nvSpPr>
          <p:cNvPr id="255" name="Google Shape;255;p21"/>
          <p:cNvSpPr txBox="1"/>
          <p:nvPr/>
        </p:nvSpPr>
        <p:spPr>
          <a:xfrm>
            <a:off x="7176506" y="6159533"/>
            <a:ext cx="5842500" cy="1329900"/>
          </a:xfrm>
          <a:prstGeom prst="rect">
            <a:avLst/>
          </a:prstGeom>
          <a:noFill/>
          <a:ln>
            <a:noFill/>
          </a:ln>
        </p:spPr>
        <p:txBody>
          <a:bodyPr anchorCtr="0" anchor="t" bIns="0" lIns="0" spcFirstLastPara="1" rIns="0" wrap="square" tIns="0">
            <a:spAutoFit/>
          </a:bodyPr>
          <a:lstStyle/>
          <a:p>
            <a:pPr indent="0" lvl="1" marL="0" marR="0" rtl="0" algn="l">
              <a:lnSpc>
                <a:spcPct val="90000"/>
              </a:lnSpc>
              <a:spcBef>
                <a:spcPts val="0"/>
              </a:spcBef>
              <a:spcAft>
                <a:spcPts val="0"/>
              </a:spcAft>
              <a:buNone/>
            </a:pPr>
            <a:r>
              <a:rPr i="0" lang="en-US" sz="4800" u="none" cap="none" strike="noStrike">
                <a:solidFill>
                  <a:srgbClr val="44344F"/>
                </a:solidFill>
                <a:latin typeface="Darker Grotesque Medium"/>
                <a:ea typeface="Darker Grotesque Medium"/>
                <a:cs typeface="Darker Grotesque Medium"/>
                <a:sym typeface="Darker Grotesque Medium"/>
              </a:rPr>
              <a:t>“This is another quote from one of our users.”</a:t>
            </a:r>
            <a:endParaRPr>
              <a:latin typeface="Darker Grotesque Medium"/>
              <a:ea typeface="Darker Grotesque Medium"/>
              <a:cs typeface="Darker Grotesque Medium"/>
              <a:sym typeface="Darker Grotesque Medium"/>
            </a:endParaRPr>
          </a:p>
        </p:txBody>
      </p:sp>
      <p:sp>
        <p:nvSpPr>
          <p:cNvPr id="256" name="Google Shape;256;p21"/>
          <p:cNvSpPr txBox="1"/>
          <p:nvPr/>
        </p:nvSpPr>
        <p:spPr>
          <a:xfrm>
            <a:off x="7176506" y="7942162"/>
            <a:ext cx="3907538" cy="419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800" u="none" cap="none" strike="noStrike">
                <a:solidFill>
                  <a:srgbClr val="44344F"/>
                </a:solidFill>
                <a:latin typeface="Darker Grotesque"/>
                <a:ea typeface="Darker Grotesque"/>
                <a:cs typeface="Darker Grotesque"/>
                <a:sym typeface="Darker Grotesque"/>
              </a:rPr>
              <a:t>Jane Doe</a:t>
            </a:r>
            <a:endParaRPr/>
          </a:p>
        </p:txBody>
      </p:sp>
      <p:sp>
        <p:nvSpPr>
          <p:cNvPr id="257" name="Google Shape;257;p21"/>
          <p:cNvSpPr txBox="1"/>
          <p:nvPr/>
        </p:nvSpPr>
        <p:spPr>
          <a:xfrm>
            <a:off x="14133666" y="2908550"/>
            <a:ext cx="3125700" cy="3324900"/>
          </a:xfrm>
          <a:prstGeom prst="rect">
            <a:avLst/>
          </a:prstGeom>
          <a:noFill/>
          <a:ln>
            <a:noFill/>
          </a:ln>
        </p:spPr>
        <p:txBody>
          <a:bodyPr anchorCtr="0" anchor="t" bIns="0" lIns="0" spcFirstLastPara="1" rIns="0" wrap="square" tIns="0">
            <a:spAutoFit/>
          </a:bodyPr>
          <a:lstStyle/>
          <a:p>
            <a:pPr indent="0" lvl="1" marL="0" marR="0" rtl="0" algn="l">
              <a:lnSpc>
                <a:spcPct val="90000"/>
              </a:lnSpc>
              <a:spcBef>
                <a:spcPts val="0"/>
              </a:spcBef>
              <a:spcAft>
                <a:spcPts val="0"/>
              </a:spcAft>
              <a:buNone/>
            </a:pPr>
            <a:r>
              <a:rPr i="0" lang="en-US" sz="4800" u="none" cap="none" strike="noStrike">
                <a:solidFill>
                  <a:srgbClr val="44344F"/>
                </a:solidFill>
                <a:latin typeface="Darker Grotesque Medium"/>
                <a:ea typeface="Darker Grotesque Medium"/>
                <a:cs typeface="Darker Grotesque Medium"/>
                <a:sym typeface="Darker Grotesque Medium"/>
              </a:rPr>
              <a:t>“This is another review from one of our users.”</a:t>
            </a:r>
            <a:endParaRPr>
              <a:latin typeface="Darker Grotesque Medium"/>
              <a:ea typeface="Darker Grotesque Medium"/>
              <a:cs typeface="Darker Grotesque Medium"/>
              <a:sym typeface="Darker Grotesque Medium"/>
            </a:endParaRPr>
          </a:p>
        </p:txBody>
      </p:sp>
      <p:sp>
        <p:nvSpPr>
          <p:cNvPr id="258" name="Google Shape;258;p21"/>
          <p:cNvSpPr txBox="1"/>
          <p:nvPr/>
        </p:nvSpPr>
        <p:spPr>
          <a:xfrm>
            <a:off x="14133666" y="7942162"/>
            <a:ext cx="3907538" cy="419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800" u="none" cap="none" strike="noStrike">
                <a:solidFill>
                  <a:srgbClr val="44344F"/>
                </a:solidFill>
                <a:latin typeface="Darker Grotesque"/>
                <a:ea typeface="Darker Grotesque"/>
                <a:cs typeface="Darker Grotesque"/>
                <a:sym typeface="Darker Grotesque"/>
              </a:rPr>
              <a:t>Jane Doe</a:t>
            </a:r>
            <a:endParaRP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4344F"/>
        </a:solidFill>
      </p:bgPr>
    </p:bg>
    <p:spTree>
      <p:nvGrpSpPr>
        <p:cNvPr id="262" name="Shape 262"/>
        <p:cNvGrpSpPr/>
        <p:nvPr/>
      </p:nvGrpSpPr>
      <p:grpSpPr>
        <a:xfrm>
          <a:off x="0" y="0"/>
          <a:ext cx="0" cy="0"/>
          <a:chOff x="0" y="0"/>
          <a:chExt cx="0" cy="0"/>
        </a:xfrm>
      </p:grpSpPr>
      <p:sp>
        <p:nvSpPr>
          <p:cNvPr id="263" name="Google Shape;263;p22"/>
          <p:cNvSpPr txBox="1"/>
          <p:nvPr/>
        </p:nvSpPr>
        <p:spPr>
          <a:xfrm>
            <a:off x="2521274" y="3743658"/>
            <a:ext cx="14274300" cy="1723800"/>
          </a:xfrm>
          <a:prstGeom prst="rect">
            <a:avLst/>
          </a:prstGeom>
          <a:noFill/>
          <a:ln>
            <a:noFill/>
          </a:ln>
        </p:spPr>
        <p:txBody>
          <a:bodyPr anchorCtr="0" anchor="t" bIns="0" lIns="0" spcFirstLastPara="1" rIns="0" wrap="square" tIns="0">
            <a:spAutoFit/>
          </a:bodyPr>
          <a:lstStyle/>
          <a:p>
            <a:pPr indent="0" lvl="1" marL="0" marR="0" rtl="0" algn="ctr">
              <a:lnSpc>
                <a:spcPct val="70000"/>
              </a:lnSpc>
              <a:spcBef>
                <a:spcPts val="0"/>
              </a:spcBef>
              <a:spcAft>
                <a:spcPts val="0"/>
              </a:spcAft>
              <a:buNone/>
            </a:pPr>
            <a:r>
              <a:rPr i="0" lang="en-US" sz="8000" u="none" cap="none" strike="noStrike">
                <a:solidFill>
                  <a:srgbClr val="C2F970"/>
                </a:solidFill>
                <a:latin typeface="Darker Grotesque Medium"/>
                <a:ea typeface="Darker Grotesque Medium"/>
                <a:cs typeface="Darker Grotesque Medium"/>
                <a:sym typeface="Darker Grotesque Medium"/>
              </a:rPr>
              <a:t>Write an original statement or inspiring quote.</a:t>
            </a:r>
            <a:endParaRPr>
              <a:latin typeface="Darker Grotesque Medium"/>
              <a:ea typeface="Darker Grotesque Medium"/>
              <a:cs typeface="Darker Grotesque Medium"/>
              <a:sym typeface="Darker Grotesque Medium"/>
            </a:endParaRPr>
          </a:p>
        </p:txBody>
      </p:sp>
      <p:sp>
        <p:nvSpPr>
          <p:cNvPr id="264" name="Google Shape;264;p22"/>
          <p:cNvSpPr txBox="1"/>
          <p:nvPr/>
        </p:nvSpPr>
        <p:spPr>
          <a:xfrm>
            <a:off x="1028700" y="5880180"/>
            <a:ext cx="17259300" cy="4311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800" u="none" cap="none" strike="noStrike">
                <a:solidFill>
                  <a:srgbClr val="FFFFFF"/>
                </a:solidFill>
                <a:latin typeface="Darker Grotesque"/>
                <a:ea typeface="Darker Grotesque"/>
                <a:cs typeface="Darker Grotesque"/>
                <a:sym typeface="Darker Grotesque"/>
              </a:rPr>
              <a:t>— Include a credit, citation, or supporting message</a:t>
            </a:r>
            <a:endParaRPr/>
          </a:p>
        </p:txBody>
      </p:sp>
      <p:sp>
        <p:nvSpPr>
          <p:cNvPr id="265" name="Google Shape;265;p22"/>
          <p:cNvSpPr txBox="1"/>
          <p:nvPr/>
        </p:nvSpPr>
        <p:spPr>
          <a:xfrm>
            <a:off x="8246756" y="2381637"/>
            <a:ext cx="2823300" cy="2315100"/>
          </a:xfrm>
          <a:prstGeom prst="rect">
            <a:avLst/>
          </a:prstGeom>
          <a:noFill/>
          <a:ln>
            <a:noFill/>
          </a:ln>
        </p:spPr>
        <p:txBody>
          <a:bodyPr anchorCtr="0" anchor="t" bIns="0" lIns="0" spcFirstLastPara="1" rIns="0" wrap="square" tIns="0">
            <a:spAutoFit/>
          </a:bodyPr>
          <a:lstStyle/>
          <a:p>
            <a:pPr indent="0" lvl="1" marL="0" marR="0" rtl="0" algn="ctr">
              <a:lnSpc>
                <a:spcPct val="70000"/>
              </a:lnSpc>
              <a:spcBef>
                <a:spcPts val="0"/>
              </a:spcBef>
              <a:spcAft>
                <a:spcPts val="0"/>
              </a:spcAft>
              <a:buNone/>
            </a:pPr>
            <a:r>
              <a:rPr i="0" lang="en-US" sz="21486" u="none" cap="none" strike="noStrike">
                <a:solidFill>
                  <a:srgbClr val="C2F970"/>
                </a:solidFill>
                <a:latin typeface="Darker Grotesque Medium"/>
                <a:ea typeface="Darker Grotesque Medium"/>
                <a:cs typeface="Darker Grotesque Medium"/>
                <a:sym typeface="Darker Grotesque Medium"/>
              </a:rPr>
              <a:t>“</a:t>
            </a:r>
            <a:endParaRPr>
              <a:latin typeface="Darker Grotesque Medium"/>
              <a:ea typeface="Darker Grotesque Medium"/>
              <a:cs typeface="Darker Grotesque Medium"/>
              <a:sym typeface="Darker Grotesque Medium"/>
            </a:endParaRPr>
          </a:p>
        </p:txBody>
      </p:sp>
      <p:cxnSp>
        <p:nvCxnSpPr>
          <p:cNvPr id="266" name="Google Shape;266;p22"/>
          <p:cNvCxnSpPr/>
          <p:nvPr/>
        </p:nvCxnSpPr>
        <p:spPr>
          <a:xfrm rot="10800000">
            <a:off x="1009650" y="0"/>
            <a:ext cx="0" cy="10287000"/>
          </a:xfrm>
          <a:prstGeom prst="straightConnector1">
            <a:avLst/>
          </a:prstGeom>
          <a:noFill/>
          <a:ln cap="flat" cmpd="sng" w="38100">
            <a:solidFill>
              <a:srgbClr val="C2F970"/>
            </a:solidFill>
            <a:prstDash val="solid"/>
            <a:round/>
            <a:headEnd len="sm" w="sm" type="none"/>
            <a:tailEnd len="sm" w="sm" type="none"/>
          </a:ln>
        </p:spPr>
      </p:cxnSp>
      <p:cxnSp>
        <p:nvCxnSpPr>
          <p:cNvPr id="267" name="Google Shape;267;p22"/>
          <p:cNvCxnSpPr/>
          <p:nvPr/>
        </p:nvCxnSpPr>
        <p:spPr>
          <a:xfrm rot="10800000">
            <a:off x="0" y="9258300"/>
            <a:ext cx="18288000" cy="0"/>
          </a:xfrm>
          <a:prstGeom prst="straightConnector1">
            <a:avLst/>
          </a:prstGeom>
          <a:noFill/>
          <a:ln cap="flat" cmpd="sng" w="38100">
            <a:solidFill>
              <a:srgbClr val="C2F970"/>
            </a:solidFill>
            <a:prstDash val="solid"/>
            <a:round/>
            <a:headEnd len="sm" w="sm" type="none"/>
            <a:tailEnd len="sm" w="sm" type="none"/>
          </a:ln>
        </p:spPr>
      </p:cxnSp>
      <p:sp>
        <p:nvSpPr>
          <p:cNvPr id="268" name="Google Shape;268;p22"/>
          <p:cNvSpPr txBox="1"/>
          <p:nvPr/>
        </p:nvSpPr>
        <p:spPr>
          <a:xfrm>
            <a:off x="0" y="9613181"/>
            <a:ext cx="987585" cy="362585"/>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3200" u="none" cap="none" strike="noStrike">
                <a:solidFill>
                  <a:srgbClr val="C2F970"/>
                </a:solidFill>
                <a:latin typeface="Darker Grotesque"/>
                <a:ea typeface="Darker Grotesque"/>
                <a:cs typeface="Darker Grotesque"/>
                <a:sym typeface="Darker Grotesque"/>
              </a:rPr>
              <a:t>16</a:t>
            </a:r>
            <a:endParaRPr/>
          </a:p>
        </p:txBody>
      </p:sp>
      <p:sp>
        <p:nvSpPr>
          <p:cNvPr id="269" name="Google Shape;269;p22"/>
          <p:cNvSpPr txBox="1"/>
          <p:nvPr/>
        </p:nvSpPr>
        <p:spPr>
          <a:xfrm rot="-5400000">
            <a:off x="-1127068" y="6898060"/>
            <a:ext cx="3327446"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SLIDESCARNIVAL</a:t>
            </a:r>
            <a:endParaRPr/>
          </a:p>
        </p:txBody>
      </p:sp>
      <p:sp>
        <p:nvSpPr>
          <p:cNvPr id="270" name="Google Shape;270;p22"/>
          <p:cNvSpPr txBox="1"/>
          <p:nvPr/>
        </p:nvSpPr>
        <p:spPr>
          <a:xfrm rot="-5400000">
            <a:off x="-1127068" y="2106288"/>
            <a:ext cx="3327446"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08.12.2024</a:t>
            </a:r>
            <a:endParaRP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4344F"/>
        </a:solidFill>
      </p:bgPr>
    </p:bg>
    <p:spTree>
      <p:nvGrpSpPr>
        <p:cNvPr id="274" name="Shape 274"/>
        <p:cNvGrpSpPr/>
        <p:nvPr/>
      </p:nvGrpSpPr>
      <p:grpSpPr>
        <a:xfrm>
          <a:off x="0" y="0"/>
          <a:ext cx="0" cy="0"/>
          <a:chOff x="0" y="0"/>
          <a:chExt cx="0" cy="0"/>
        </a:xfrm>
      </p:grpSpPr>
      <p:sp>
        <p:nvSpPr>
          <p:cNvPr id="275" name="Google Shape;275;p23"/>
          <p:cNvSpPr txBox="1"/>
          <p:nvPr/>
        </p:nvSpPr>
        <p:spPr>
          <a:xfrm>
            <a:off x="1783744" y="2764465"/>
            <a:ext cx="8115300" cy="15516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14400" u="none" cap="none" strike="noStrike">
                <a:solidFill>
                  <a:srgbClr val="C2F970"/>
                </a:solidFill>
                <a:latin typeface="Darker Grotesque"/>
                <a:ea typeface="Darker Grotesque"/>
                <a:cs typeface="Darker Grotesque"/>
                <a:sym typeface="Darker Grotesque"/>
              </a:rPr>
              <a:t>Contact Us</a:t>
            </a:r>
            <a:endParaRPr/>
          </a:p>
        </p:txBody>
      </p:sp>
      <p:sp>
        <p:nvSpPr>
          <p:cNvPr id="276" name="Google Shape;276;p23"/>
          <p:cNvSpPr txBox="1"/>
          <p:nvPr/>
        </p:nvSpPr>
        <p:spPr>
          <a:xfrm>
            <a:off x="1783744" y="4531352"/>
            <a:ext cx="7765800" cy="431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2800" u="none" cap="none" strike="noStrike">
                <a:solidFill>
                  <a:srgbClr val="FFFFFF"/>
                </a:solidFill>
                <a:latin typeface="Darker Grotesque Light"/>
                <a:ea typeface="Darker Grotesque Light"/>
                <a:cs typeface="Darker Grotesque Light"/>
                <a:sym typeface="Darker Grotesque Light"/>
              </a:rPr>
              <a:t>123 Anywhere St., Any City,ST 12345</a:t>
            </a:r>
            <a:endParaRPr>
              <a:latin typeface="Darker Grotesque Light"/>
              <a:ea typeface="Darker Grotesque Light"/>
              <a:cs typeface="Darker Grotesque Light"/>
              <a:sym typeface="Darker Grotesque Light"/>
            </a:endParaRPr>
          </a:p>
        </p:txBody>
      </p:sp>
      <p:sp>
        <p:nvSpPr>
          <p:cNvPr id="277" name="Google Shape;277;p23"/>
          <p:cNvSpPr txBox="1"/>
          <p:nvPr/>
        </p:nvSpPr>
        <p:spPr>
          <a:xfrm>
            <a:off x="1783744" y="4995545"/>
            <a:ext cx="4893000" cy="431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2800" u="none" cap="none" strike="noStrike">
                <a:solidFill>
                  <a:srgbClr val="FFFFFF"/>
                </a:solidFill>
                <a:latin typeface="Darker Grotesque Light"/>
                <a:ea typeface="Darker Grotesque Light"/>
                <a:cs typeface="Darker Grotesque Light"/>
                <a:sym typeface="Darker Grotesque Light"/>
              </a:rPr>
              <a:t>123-456-7890</a:t>
            </a:r>
            <a:endParaRPr>
              <a:latin typeface="Darker Grotesque Light"/>
              <a:ea typeface="Darker Grotesque Light"/>
              <a:cs typeface="Darker Grotesque Light"/>
              <a:sym typeface="Darker Grotesque Light"/>
            </a:endParaRPr>
          </a:p>
        </p:txBody>
      </p:sp>
      <p:sp>
        <p:nvSpPr>
          <p:cNvPr id="278" name="Google Shape;278;p23"/>
          <p:cNvSpPr txBox="1"/>
          <p:nvPr/>
        </p:nvSpPr>
        <p:spPr>
          <a:xfrm>
            <a:off x="1783744" y="5459738"/>
            <a:ext cx="6606300" cy="431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2800" u="none" cap="none" strike="noStrike">
                <a:solidFill>
                  <a:srgbClr val="FFFFFF"/>
                </a:solidFill>
                <a:latin typeface="Darker Grotesque Light"/>
                <a:ea typeface="Darker Grotesque Light"/>
                <a:cs typeface="Darker Grotesque Light"/>
                <a:sym typeface="Darker Grotesque Light"/>
              </a:rPr>
              <a:t>hello@reallygreatsite.com</a:t>
            </a:r>
            <a:endParaRPr>
              <a:latin typeface="Darker Grotesque Light"/>
              <a:ea typeface="Darker Grotesque Light"/>
              <a:cs typeface="Darker Grotesque Light"/>
              <a:sym typeface="Darker Grotesque Light"/>
            </a:endParaRPr>
          </a:p>
        </p:txBody>
      </p:sp>
      <p:sp>
        <p:nvSpPr>
          <p:cNvPr id="279" name="Google Shape;279;p23"/>
          <p:cNvSpPr txBox="1"/>
          <p:nvPr/>
        </p:nvSpPr>
        <p:spPr>
          <a:xfrm>
            <a:off x="1783744" y="6388123"/>
            <a:ext cx="4893000" cy="431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2800" u="none" cap="none" strike="noStrike">
                <a:solidFill>
                  <a:srgbClr val="FFFFFF"/>
                </a:solidFill>
                <a:latin typeface="Darker Grotesque Light"/>
                <a:ea typeface="Darker Grotesque Light"/>
                <a:cs typeface="Darker Grotesque Light"/>
                <a:sym typeface="Darker Grotesque Light"/>
              </a:rPr>
              <a:t>reallygreatsite.com</a:t>
            </a:r>
            <a:endParaRPr>
              <a:latin typeface="Darker Grotesque Light"/>
              <a:ea typeface="Darker Grotesque Light"/>
              <a:cs typeface="Darker Grotesque Light"/>
              <a:sym typeface="Darker Grotesque Light"/>
            </a:endParaRPr>
          </a:p>
        </p:txBody>
      </p:sp>
      <p:sp>
        <p:nvSpPr>
          <p:cNvPr id="280" name="Google Shape;280;p23"/>
          <p:cNvSpPr txBox="1"/>
          <p:nvPr/>
        </p:nvSpPr>
        <p:spPr>
          <a:xfrm>
            <a:off x="1783744" y="5923930"/>
            <a:ext cx="4893000" cy="431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2800" u="none" cap="none" strike="noStrike">
                <a:solidFill>
                  <a:srgbClr val="FFFFFF"/>
                </a:solidFill>
                <a:latin typeface="Darker Grotesque Light"/>
                <a:ea typeface="Darker Grotesque Light"/>
                <a:cs typeface="Darker Grotesque Light"/>
                <a:sym typeface="Darker Grotesque Light"/>
              </a:rPr>
              <a:t>@reallygreatsite</a:t>
            </a:r>
            <a:endParaRPr>
              <a:latin typeface="Darker Grotesque Light"/>
              <a:ea typeface="Darker Grotesque Light"/>
              <a:cs typeface="Darker Grotesque Light"/>
              <a:sym typeface="Darker Grotesque Light"/>
            </a:endParaRPr>
          </a:p>
        </p:txBody>
      </p:sp>
      <p:cxnSp>
        <p:nvCxnSpPr>
          <p:cNvPr id="281" name="Google Shape;281;p23"/>
          <p:cNvCxnSpPr/>
          <p:nvPr/>
        </p:nvCxnSpPr>
        <p:spPr>
          <a:xfrm rot="10800000">
            <a:off x="1009650" y="0"/>
            <a:ext cx="0" cy="10287000"/>
          </a:xfrm>
          <a:prstGeom prst="straightConnector1">
            <a:avLst/>
          </a:prstGeom>
          <a:noFill/>
          <a:ln cap="flat" cmpd="sng" w="38100">
            <a:solidFill>
              <a:srgbClr val="C2F970"/>
            </a:solidFill>
            <a:prstDash val="solid"/>
            <a:round/>
            <a:headEnd len="sm" w="sm" type="none"/>
            <a:tailEnd len="sm" w="sm" type="none"/>
          </a:ln>
        </p:spPr>
      </p:cxnSp>
      <p:cxnSp>
        <p:nvCxnSpPr>
          <p:cNvPr id="282" name="Google Shape;282;p23"/>
          <p:cNvCxnSpPr/>
          <p:nvPr/>
        </p:nvCxnSpPr>
        <p:spPr>
          <a:xfrm rot="10800000">
            <a:off x="0" y="9258300"/>
            <a:ext cx="18288000" cy="0"/>
          </a:xfrm>
          <a:prstGeom prst="straightConnector1">
            <a:avLst/>
          </a:prstGeom>
          <a:noFill/>
          <a:ln cap="flat" cmpd="sng" w="38100">
            <a:solidFill>
              <a:srgbClr val="C2F970"/>
            </a:solidFill>
            <a:prstDash val="solid"/>
            <a:round/>
            <a:headEnd len="sm" w="sm" type="none"/>
            <a:tailEnd len="sm" w="sm" type="none"/>
          </a:ln>
        </p:spPr>
      </p:cxnSp>
      <p:sp>
        <p:nvSpPr>
          <p:cNvPr id="283" name="Google Shape;283;p23"/>
          <p:cNvSpPr txBox="1"/>
          <p:nvPr/>
        </p:nvSpPr>
        <p:spPr>
          <a:xfrm>
            <a:off x="0" y="9613181"/>
            <a:ext cx="987585" cy="362585"/>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3200" u="none" cap="none" strike="noStrike">
                <a:solidFill>
                  <a:srgbClr val="C2F970"/>
                </a:solidFill>
                <a:latin typeface="Darker Grotesque"/>
                <a:ea typeface="Darker Grotesque"/>
                <a:cs typeface="Darker Grotesque"/>
                <a:sym typeface="Darker Grotesque"/>
              </a:rPr>
              <a:t>17</a:t>
            </a:r>
            <a:endParaRPr/>
          </a:p>
        </p:txBody>
      </p:sp>
      <p:sp>
        <p:nvSpPr>
          <p:cNvPr id="284" name="Google Shape;284;p23"/>
          <p:cNvSpPr txBox="1"/>
          <p:nvPr/>
        </p:nvSpPr>
        <p:spPr>
          <a:xfrm rot="-5400000">
            <a:off x="-1127068" y="6898060"/>
            <a:ext cx="3327446"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SLIDESCARNIVAL</a:t>
            </a:r>
            <a:endParaRPr/>
          </a:p>
        </p:txBody>
      </p:sp>
      <p:sp>
        <p:nvSpPr>
          <p:cNvPr id="285" name="Google Shape;285;p23"/>
          <p:cNvSpPr txBox="1"/>
          <p:nvPr/>
        </p:nvSpPr>
        <p:spPr>
          <a:xfrm rot="-5400000">
            <a:off x="-1127068" y="2106288"/>
            <a:ext cx="3327446"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08.12.2024</a:t>
            </a:r>
            <a:endParaRPr/>
          </a:p>
        </p:txBody>
      </p:sp>
      <p:pic>
        <p:nvPicPr>
          <p:cNvPr id="286" name="Google Shape;286;p23"/>
          <p:cNvPicPr preferRelativeResize="0"/>
          <p:nvPr/>
        </p:nvPicPr>
        <p:blipFill>
          <a:blip r:embed="rId3">
            <a:alphaModFix/>
          </a:blip>
          <a:stretch>
            <a:fillRect/>
          </a:stretch>
        </p:blipFill>
        <p:spPr>
          <a:xfrm>
            <a:off x="11030906" y="557837"/>
            <a:ext cx="6226776" cy="8104896"/>
          </a:xfrm>
          <a:prstGeom prst="rect">
            <a:avLst/>
          </a:prstGeom>
          <a:noFill/>
          <a:ln cap="flat" cmpd="sng" w="19050">
            <a:solidFill>
              <a:srgbClr val="C2F970"/>
            </a:solidFill>
            <a:prstDash val="solid"/>
            <a:round/>
            <a:headEnd len="sm" w="sm" type="none"/>
            <a:tailEnd len="sm" w="sm" type="none"/>
          </a:ln>
        </p:spPr>
      </p:pic>
    </p:spTree>
  </p:cSld>
  <p:clrMapOvr>
    <a:masterClrMapping/>
  </p:clrMapOvr>
  <p:transition>
    <p:fade/>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4344F"/>
        </a:solidFill>
      </p:bgPr>
    </p:bg>
    <p:spTree>
      <p:nvGrpSpPr>
        <p:cNvPr id="290" name="Shape 290"/>
        <p:cNvGrpSpPr/>
        <p:nvPr/>
      </p:nvGrpSpPr>
      <p:grpSpPr>
        <a:xfrm>
          <a:off x="0" y="0"/>
          <a:ext cx="0" cy="0"/>
          <a:chOff x="0" y="0"/>
          <a:chExt cx="0" cy="0"/>
        </a:xfrm>
      </p:grpSpPr>
      <p:grpSp>
        <p:nvGrpSpPr>
          <p:cNvPr id="291" name="Google Shape;291;p24"/>
          <p:cNvGrpSpPr/>
          <p:nvPr/>
        </p:nvGrpSpPr>
        <p:grpSpPr>
          <a:xfrm>
            <a:off x="774218" y="2213566"/>
            <a:ext cx="5097641" cy="7472652"/>
            <a:chOff x="0" y="-19050"/>
            <a:chExt cx="1342589" cy="1968106"/>
          </a:xfrm>
        </p:grpSpPr>
        <p:sp>
          <p:nvSpPr>
            <p:cNvPr id="292" name="Google Shape;292;p24"/>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000000">
                <a:alpha val="0"/>
              </a:srgbClr>
            </a:solidFill>
            <a:ln cap="rnd" cmpd="sng" w="19050">
              <a:solidFill>
                <a:srgbClr val="C2F97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24"/>
            <p:cNvSpPr txBox="1"/>
            <p:nvPr/>
          </p:nvSpPr>
          <p:spPr>
            <a:xfrm>
              <a:off x="0" y="-19050"/>
              <a:ext cx="1342589" cy="196810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94" name="Google Shape;294;p24"/>
          <p:cNvGrpSpPr/>
          <p:nvPr/>
        </p:nvGrpSpPr>
        <p:grpSpPr>
          <a:xfrm>
            <a:off x="6109984" y="2213566"/>
            <a:ext cx="11512980" cy="7472652"/>
            <a:chOff x="0" y="-19050"/>
            <a:chExt cx="3032225" cy="1968106"/>
          </a:xfrm>
        </p:grpSpPr>
        <p:sp>
          <p:nvSpPr>
            <p:cNvPr id="295" name="Google Shape;295;p24"/>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000000">
                <a:alpha val="0"/>
              </a:srgbClr>
            </a:solidFill>
            <a:ln cap="rnd" cmpd="sng" w="19050">
              <a:solidFill>
                <a:srgbClr val="C2F97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24"/>
            <p:cNvSpPr txBox="1"/>
            <p:nvPr/>
          </p:nvSpPr>
          <p:spPr>
            <a:xfrm>
              <a:off x="0" y="-19050"/>
              <a:ext cx="3032225" cy="196810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97" name="Google Shape;297;p24"/>
          <p:cNvGrpSpPr/>
          <p:nvPr/>
        </p:nvGrpSpPr>
        <p:grpSpPr>
          <a:xfrm>
            <a:off x="1139005" y="2494284"/>
            <a:ext cx="4368067" cy="719567"/>
            <a:chOff x="0" y="-19050"/>
            <a:chExt cx="1150437" cy="189516"/>
          </a:xfrm>
        </p:grpSpPr>
        <p:sp>
          <p:nvSpPr>
            <p:cNvPr id="298" name="Google Shape;298;p24"/>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C2F97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24"/>
            <p:cNvSpPr txBox="1"/>
            <p:nvPr/>
          </p:nvSpPr>
          <p:spPr>
            <a:xfrm>
              <a:off x="0" y="-19050"/>
              <a:ext cx="1150437" cy="18951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0" name="Google Shape;300;p24"/>
          <p:cNvGrpSpPr/>
          <p:nvPr/>
        </p:nvGrpSpPr>
        <p:grpSpPr>
          <a:xfrm>
            <a:off x="9682440" y="2494284"/>
            <a:ext cx="4368067" cy="719567"/>
            <a:chOff x="0" y="-19050"/>
            <a:chExt cx="1150437" cy="189516"/>
          </a:xfrm>
        </p:grpSpPr>
        <p:sp>
          <p:nvSpPr>
            <p:cNvPr id="301" name="Google Shape;301;p24"/>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C2F97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24"/>
            <p:cNvSpPr txBox="1"/>
            <p:nvPr/>
          </p:nvSpPr>
          <p:spPr>
            <a:xfrm>
              <a:off x="0" y="-19050"/>
              <a:ext cx="1150437" cy="18951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3" name="Google Shape;303;p24"/>
          <p:cNvGrpSpPr/>
          <p:nvPr/>
        </p:nvGrpSpPr>
        <p:grpSpPr>
          <a:xfrm>
            <a:off x="1139005" y="7128683"/>
            <a:ext cx="4368067" cy="719567"/>
            <a:chOff x="0" y="-19050"/>
            <a:chExt cx="1150437" cy="189516"/>
          </a:xfrm>
        </p:grpSpPr>
        <p:sp>
          <p:nvSpPr>
            <p:cNvPr id="304" name="Google Shape;304;p24"/>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C2F97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24"/>
            <p:cNvSpPr txBox="1"/>
            <p:nvPr/>
          </p:nvSpPr>
          <p:spPr>
            <a:xfrm>
              <a:off x="0" y="-19050"/>
              <a:ext cx="1150437" cy="18951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6" name="Google Shape;306;p24"/>
          <p:cNvGrpSpPr/>
          <p:nvPr/>
        </p:nvGrpSpPr>
        <p:grpSpPr>
          <a:xfrm>
            <a:off x="3446451" y="8182504"/>
            <a:ext cx="754204" cy="771881"/>
            <a:chOff x="0" y="-19050"/>
            <a:chExt cx="812800" cy="831850"/>
          </a:xfrm>
        </p:grpSpPr>
        <p:sp>
          <p:nvSpPr>
            <p:cNvPr id="307" name="Google Shape;307;p24"/>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44344F"/>
            </a:solidFill>
            <a:ln cap="rnd" cmpd="sng" w="38100">
              <a:solidFill>
                <a:srgbClr val="C2F97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24"/>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09" name="Google Shape;309;p24"/>
          <p:cNvSpPr txBox="1"/>
          <p:nvPr/>
        </p:nvSpPr>
        <p:spPr>
          <a:xfrm>
            <a:off x="1232396" y="3464821"/>
            <a:ext cx="4181285" cy="500507"/>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C2F970"/>
                </a:solidFill>
                <a:latin typeface="Darker Grotesque"/>
                <a:ea typeface="Darker Grotesque"/>
                <a:cs typeface="Darker Grotesque"/>
                <a:sym typeface="Darker Grotesque"/>
              </a:rPr>
              <a:t>This presentation template</a:t>
            </a:r>
            <a:endParaRPr/>
          </a:p>
          <a:p>
            <a:pPr indent="0" lvl="0" marL="0" marR="0" rtl="0" algn="ctr">
              <a:lnSpc>
                <a:spcPct val="122000"/>
              </a:lnSpc>
              <a:spcBef>
                <a:spcPts val="0"/>
              </a:spcBef>
              <a:spcAft>
                <a:spcPts val="0"/>
              </a:spcAft>
              <a:buNone/>
            </a:pPr>
            <a:r>
              <a:rPr b="0" i="0" lang="en-US" sz="1700" u="none" cap="none" strike="noStrike">
                <a:solidFill>
                  <a:srgbClr val="C2F970"/>
                </a:solidFill>
                <a:latin typeface="Darker Grotesque"/>
                <a:ea typeface="Darker Grotesque"/>
                <a:cs typeface="Darker Grotesque"/>
                <a:sym typeface="Darker Grotesque"/>
              </a:rPr>
              <a:t>uses the following free fonts:</a:t>
            </a:r>
            <a:endParaRPr/>
          </a:p>
        </p:txBody>
      </p:sp>
      <p:sp>
        <p:nvSpPr>
          <p:cNvPr id="310" name="Google Shape;310;p24"/>
          <p:cNvSpPr txBox="1"/>
          <p:nvPr/>
        </p:nvSpPr>
        <p:spPr>
          <a:xfrm>
            <a:off x="1175455" y="6557631"/>
            <a:ext cx="4368067" cy="24333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C2F970"/>
                </a:solidFill>
                <a:latin typeface="Darker Grotesque"/>
                <a:ea typeface="Darker Grotesque"/>
                <a:cs typeface="Darker Grotesque"/>
                <a:sym typeface="Darker Grotesque"/>
              </a:rPr>
              <a:t>You can find these fonts online too.</a:t>
            </a:r>
            <a:endParaRPr/>
          </a:p>
        </p:txBody>
      </p:sp>
      <p:sp>
        <p:nvSpPr>
          <p:cNvPr id="311" name="Google Shape;311;p24"/>
          <p:cNvSpPr txBox="1"/>
          <p:nvPr/>
        </p:nvSpPr>
        <p:spPr>
          <a:xfrm>
            <a:off x="1102555" y="4997124"/>
            <a:ext cx="4440966" cy="500049"/>
          </a:xfrm>
          <a:prstGeom prst="rect">
            <a:avLst/>
          </a:prstGeom>
          <a:noFill/>
          <a:ln>
            <a:noFill/>
          </a:ln>
        </p:spPr>
        <p:txBody>
          <a:bodyPr anchorCtr="0" anchor="t" bIns="0" lIns="0" spcFirstLastPara="1" rIns="0" wrap="square" tIns="0">
            <a:spAutoFit/>
          </a:bodyPr>
          <a:lstStyle/>
          <a:p>
            <a:pPr indent="0" lvl="0" marL="0" marR="0" rtl="0" algn="ctr">
              <a:lnSpc>
                <a:spcPct val="102987"/>
              </a:lnSpc>
              <a:spcBef>
                <a:spcPts val="0"/>
              </a:spcBef>
              <a:spcAft>
                <a:spcPts val="0"/>
              </a:spcAft>
              <a:buNone/>
            </a:pPr>
            <a:r>
              <a:rPr b="0" i="0" lang="en-US" sz="3749" u="none" cap="none" strike="noStrike">
                <a:solidFill>
                  <a:srgbClr val="C2F970"/>
                </a:solidFill>
                <a:latin typeface="Darker Grotesque"/>
                <a:ea typeface="Darker Grotesque"/>
                <a:cs typeface="Darker Grotesque"/>
                <a:sym typeface="Darker Grotesque"/>
              </a:rPr>
              <a:t>DARKER GROTESQUE</a:t>
            </a:r>
            <a:endParaRPr/>
          </a:p>
        </p:txBody>
      </p:sp>
      <p:sp>
        <p:nvSpPr>
          <p:cNvPr id="312" name="Google Shape;312;p24"/>
          <p:cNvSpPr txBox="1"/>
          <p:nvPr/>
        </p:nvSpPr>
        <p:spPr>
          <a:xfrm>
            <a:off x="4210005" y="1446041"/>
            <a:ext cx="9867990" cy="327787"/>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C2F970"/>
                </a:solidFill>
                <a:latin typeface="Darker Grotesque"/>
                <a:ea typeface="Darker Grotesque"/>
                <a:cs typeface="Darker Grotesque"/>
                <a:sym typeface="Darker Grotesque"/>
              </a:rPr>
              <a:t>Use these design resources in your Canva Presentation.</a:t>
            </a:r>
            <a:endParaRPr/>
          </a:p>
        </p:txBody>
      </p:sp>
      <p:sp>
        <p:nvSpPr>
          <p:cNvPr id="313" name="Google Shape;313;p24"/>
          <p:cNvSpPr txBox="1"/>
          <p:nvPr/>
        </p:nvSpPr>
        <p:spPr>
          <a:xfrm>
            <a:off x="11706206" y="9915836"/>
            <a:ext cx="5916757" cy="175524"/>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1" i="0" lang="en-US" sz="1199" u="none" cap="none" strike="noStrike">
                <a:solidFill>
                  <a:srgbClr val="C2F970"/>
                </a:solidFill>
                <a:latin typeface="Darker Grotesque"/>
                <a:ea typeface="Darker Grotesque"/>
                <a:cs typeface="Darker Grotesque"/>
                <a:sym typeface="Darker Grotesque"/>
              </a:rPr>
              <a:t>DON'T FORGET TO DELETE THIS PAGE BEFORE PRESENTING. </a:t>
            </a:r>
            <a:endParaRPr/>
          </a:p>
        </p:txBody>
      </p:sp>
      <p:sp>
        <p:nvSpPr>
          <p:cNvPr id="314" name="Google Shape;314;p24"/>
          <p:cNvSpPr txBox="1"/>
          <p:nvPr/>
        </p:nvSpPr>
        <p:spPr>
          <a:xfrm>
            <a:off x="5469973" y="572474"/>
            <a:ext cx="7348055" cy="84836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6399" u="none" cap="none" strike="noStrike">
                <a:solidFill>
                  <a:srgbClr val="C2F970"/>
                </a:solidFill>
                <a:latin typeface="Darker Grotesque"/>
                <a:ea typeface="Darker Grotesque"/>
                <a:cs typeface="Darker Grotesque"/>
                <a:sym typeface="Darker Grotesque"/>
              </a:rPr>
              <a:t>Resource Page</a:t>
            </a:r>
            <a:endParaRPr/>
          </a:p>
        </p:txBody>
      </p:sp>
      <p:sp>
        <p:nvSpPr>
          <p:cNvPr id="315" name="Google Shape;315;p24"/>
          <p:cNvSpPr txBox="1"/>
          <p:nvPr/>
        </p:nvSpPr>
        <p:spPr>
          <a:xfrm>
            <a:off x="1747770" y="2702908"/>
            <a:ext cx="3150536" cy="374650"/>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US" sz="2499" u="none" cap="none" strike="noStrike">
                <a:solidFill>
                  <a:srgbClr val="C2F970"/>
                </a:solidFill>
                <a:latin typeface="Darker Grotesque"/>
                <a:ea typeface="Darker Grotesque"/>
                <a:cs typeface="Darker Grotesque"/>
                <a:sym typeface="Darker Grotesque"/>
              </a:rPr>
              <a:t>FONTS</a:t>
            </a:r>
            <a:endParaRPr/>
          </a:p>
        </p:txBody>
      </p:sp>
      <p:sp>
        <p:nvSpPr>
          <p:cNvPr id="316" name="Google Shape;316;p24"/>
          <p:cNvSpPr txBox="1"/>
          <p:nvPr/>
        </p:nvSpPr>
        <p:spPr>
          <a:xfrm>
            <a:off x="10291206" y="2702908"/>
            <a:ext cx="3150536" cy="374650"/>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US" sz="2499" u="none" cap="none" strike="noStrike">
                <a:solidFill>
                  <a:srgbClr val="C2F970"/>
                </a:solidFill>
                <a:latin typeface="Darker Grotesque"/>
                <a:ea typeface="Darker Grotesque"/>
                <a:cs typeface="Darker Grotesque"/>
                <a:sym typeface="Darker Grotesque"/>
              </a:rPr>
              <a:t>DESIGN ELEMENTS</a:t>
            </a:r>
            <a:endParaRPr/>
          </a:p>
        </p:txBody>
      </p:sp>
      <p:sp>
        <p:nvSpPr>
          <p:cNvPr id="317" name="Google Shape;317;p24"/>
          <p:cNvSpPr txBox="1"/>
          <p:nvPr/>
        </p:nvSpPr>
        <p:spPr>
          <a:xfrm>
            <a:off x="1747770" y="7306047"/>
            <a:ext cx="3150536" cy="374650"/>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US" sz="2499" u="none" cap="none" strike="noStrike">
                <a:solidFill>
                  <a:srgbClr val="C2F970"/>
                </a:solidFill>
                <a:latin typeface="Darker Grotesque"/>
                <a:ea typeface="Darker Grotesque"/>
                <a:cs typeface="Darker Grotesque"/>
                <a:sym typeface="Darker Grotesque"/>
              </a:rPr>
              <a:t>COLORS</a:t>
            </a:r>
            <a:endParaRPr/>
          </a:p>
        </p:txBody>
      </p:sp>
      <p:sp>
        <p:nvSpPr>
          <p:cNvPr id="318" name="Google Shape;318;p24"/>
          <p:cNvSpPr txBox="1"/>
          <p:nvPr/>
        </p:nvSpPr>
        <p:spPr>
          <a:xfrm>
            <a:off x="3212867" y="9077833"/>
            <a:ext cx="1221374" cy="180467"/>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US" sz="1300" u="none" cap="none" strike="noStrike">
                <a:solidFill>
                  <a:srgbClr val="C2F970"/>
                </a:solidFill>
                <a:latin typeface="Darker Grotesque"/>
                <a:ea typeface="Darker Grotesque"/>
                <a:cs typeface="Darker Grotesque"/>
                <a:sym typeface="Darker Grotesque"/>
              </a:rPr>
              <a:t>#44344F</a:t>
            </a:r>
            <a:endParaRPr/>
          </a:p>
        </p:txBody>
      </p:sp>
      <p:grpSp>
        <p:nvGrpSpPr>
          <p:cNvPr id="319" name="Google Shape;319;p24"/>
          <p:cNvGrpSpPr/>
          <p:nvPr/>
        </p:nvGrpSpPr>
        <p:grpSpPr>
          <a:xfrm>
            <a:off x="2445421" y="8182504"/>
            <a:ext cx="754204" cy="771881"/>
            <a:chOff x="0" y="-19050"/>
            <a:chExt cx="812800" cy="831850"/>
          </a:xfrm>
        </p:grpSpPr>
        <p:sp>
          <p:nvSpPr>
            <p:cNvPr id="320" name="Google Shape;320;p24"/>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C2F97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24"/>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22" name="Google Shape;322;p24"/>
          <p:cNvSpPr txBox="1"/>
          <p:nvPr/>
        </p:nvSpPr>
        <p:spPr>
          <a:xfrm>
            <a:off x="2211836" y="9077833"/>
            <a:ext cx="1221374" cy="180467"/>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US" sz="1300" u="none" cap="none" strike="noStrike">
                <a:solidFill>
                  <a:srgbClr val="C2F970"/>
                </a:solidFill>
                <a:latin typeface="Darker Grotesque"/>
                <a:ea typeface="Darker Grotesque"/>
                <a:cs typeface="Darker Grotesque"/>
                <a:sym typeface="Darker Grotesque"/>
              </a:rPr>
              <a:t>#C2F970</a:t>
            </a:r>
            <a:endParaRPr/>
          </a:p>
        </p:txBody>
      </p:sp>
      <p:grpSp>
        <p:nvGrpSpPr>
          <p:cNvPr id="323" name="Google Shape;323;p24"/>
          <p:cNvGrpSpPr/>
          <p:nvPr/>
        </p:nvGrpSpPr>
        <p:grpSpPr>
          <a:xfrm>
            <a:off x="6712288" y="3926882"/>
            <a:ext cx="10308370" cy="4720903"/>
            <a:chOff x="0" y="0"/>
            <a:chExt cx="13744493" cy="6294537"/>
          </a:xfrm>
        </p:grpSpPr>
        <p:sp>
          <p:nvSpPr>
            <p:cNvPr id="324" name="Google Shape;324;p24"/>
            <p:cNvSpPr/>
            <p:nvPr/>
          </p:nvSpPr>
          <p:spPr>
            <a:xfrm>
              <a:off x="11214879" y="1830530"/>
              <a:ext cx="966416" cy="831118"/>
            </a:xfrm>
            <a:custGeom>
              <a:rect b="b" l="l" r="r" t="t"/>
              <a:pathLst>
                <a:path extrusionOk="0" h="831118" w="966416">
                  <a:moveTo>
                    <a:pt x="0" y="0"/>
                  </a:moveTo>
                  <a:lnTo>
                    <a:pt x="966417" y="0"/>
                  </a:lnTo>
                  <a:lnTo>
                    <a:pt x="966417" y="831118"/>
                  </a:lnTo>
                  <a:lnTo>
                    <a:pt x="0" y="831118"/>
                  </a:lnTo>
                  <a:lnTo>
                    <a:pt x="0" y="0"/>
                  </a:lnTo>
                  <a:close/>
                </a:path>
              </a:pathLst>
            </a:custGeom>
            <a:blipFill rotWithShape="1">
              <a:blip r:embed="rId3">
                <a:alphaModFix/>
              </a:blip>
              <a:stretch>
                <a:fillRect b="0" l="0" r="0" t="0"/>
              </a:stretch>
            </a:blipFill>
            <a:ln>
              <a:noFill/>
            </a:ln>
          </p:spPr>
        </p:sp>
        <p:sp>
          <p:nvSpPr>
            <p:cNvPr id="325" name="Google Shape;325;p24"/>
            <p:cNvSpPr/>
            <p:nvPr/>
          </p:nvSpPr>
          <p:spPr>
            <a:xfrm>
              <a:off x="12981936" y="3436603"/>
              <a:ext cx="686872" cy="949194"/>
            </a:xfrm>
            <a:custGeom>
              <a:rect b="b" l="l" r="r" t="t"/>
              <a:pathLst>
                <a:path extrusionOk="0" h="949194" w="686872">
                  <a:moveTo>
                    <a:pt x="0" y="0"/>
                  </a:moveTo>
                  <a:lnTo>
                    <a:pt x="686872" y="0"/>
                  </a:lnTo>
                  <a:lnTo>
                    <a:pt x="686872" y="949194"/>
                  </a:lnTo>
                  <a:lnTo>
                    <a:pt x="0" y="949194"/>
                  </a:lnTo>
                  <a:lnTo>
                    <a:pt x="0" y="0"/>
                  </a:lnTo>
                  <a:close/>
                </a:path>
              </a:pathLst>
            </a:custGeom>
            <a:blipFill rotWithShape="1">
              <a:blip r:embed="rId4">
                <a:alphaModFix/>
              </a:blip>
              <a:stretch>
                <a:fillRect b="0" l="0" r="0" t="0"/>
              </a:stretch>
            </a:blipFill>
            <a:ln>
              <a:noFill/>
            </a:ln>
          </p:spPr>
        </p:sp>
        <p:sp>
          <p:nvSpPr>
            <p:cNvPr id="326" name="Google Shape;326;p24"/>
            <p:cNvSpPr/>
            <p:nvPr/>
          </p:nvSpPr>
          <p:spPr>
            <a:xfrm>
              <a:off x="11415585" y="3537730"/>
              <a:ext cx="565892" cy="848067"/>
            </a:xfrm>
            <a:custGeom>
              <a:rect b="b" l="l" r="r" t="t"/>
              <a:pathLst>
                <a:path extrusionOk="0" h="848067" w="565892">
                  <a:moveTo>
                    <a:pt x="0" y="0"/>
                  </a:moveTo>
                  <a:lnTo>
                    <a:pt x="565893" y="0"/>
                  </a:lnTo>
                  <a:lnTo>
                    <a:pt x="565893" y="848067"/>
                  </a:lnTo>
                  <a:lnTo>
                    <a:pt x="0" y="848067"/>
                  </a:lnTo>
                  <a:lnTo>
                    <a:pt x="0" y="0"/>
                  </a:lnTo>
                  <a:close/>
                </a:path>
              </a:pathLst>
            </a:custGeom>
            <a:blipFill rotWithShape="1">
              <a:blip r:embed="rId5">
                <a:alphaModFix/>
              </a:blip>
              <a:stretch>
                <a:fillRect b="0" l="0" r="0" t="0"/>
              </a:stretch>
            </a:blipFill>
            <a:ln>
              <a:noFill/>
            </a:ln>
          </p:spPr>
        </p:sp>
        <p:sp>
          <p:nvSpPr>
            <p:cNvPr id="327" name="Google Shape;327;p24"/>
            <p:cNvSpPr/>
            <p:nvPr/>
          </p:nvSpPr>
          <p:spPr>
            <a:xfrm>
              <a:off x="12805988" y="5240826"/>
              <a:ext cx="938505" cy="848067"/>
            </a:xfrm>
            <a:custGeom>
              <a:rect b="b" l="l" r="r" t="t"/>
              <a:pathLst>
                <a:path extrusionOk="0" h="848067" w="938505">
                  <a:moveTo>
                    <a:pt x="0" y="0"/>
                  </a:moveTo>
                  <a:lnTo>
                    <a:pt x="938505" y="0"/>
                  </a:lnTo>
                  <a:lnTo>
                    <a:pt x="938505" y="848068"/>
                  </a:lnTo>
                  <a:lnTo>
                    <a:pt x="0" y="848068"/>
                  </a:lnTo>
                  <a:lnTo>
                    <a:pt x="0" y="0"/>
                  </a:lnTo>
                  <a:close/>
                </a:path>
              </a:pathLst>
            </a:custGeom>
            <a:blipFill rotWithShape="1">
              <a:blip r:embed="rId6">
                <a:alphaModFix/>
              </a:blip>
              <a:stretch>
                <a:fillRect b="0" l="0" r="0" t="0"/>
              </a:stretch>
            </a:blipFill>
            <a:ln>
              <a:noFill/>
            </a:ln>
          </p:spPr>
        </p:sp>
        <p:sp>
          <p:nvSpPr>
            <p:cNvPr id="328" name="Google Shape;328;p24"/>
            <p:cNvSpPr/>
            <p:nvPr/>
          </p:nvSpPr>
          <p:spPr>
            <a:xfrm>
              <a:off x="12805988" y="50563"/>
              <a:ext cx="848067" cy="848067"/>
            </a:xfrm>
            <a:custGeom>
              <a:rect b="b" l="l" r="r" t="t"/>
              <a:pathLst>
                <a:path extrusionOk="0" h="848067" w="848067">
                  <a:moveTo>
                    <a:pt x="0" y="0"/>
                  </a:moveTo>
                  <a:lnTo>
                    <a:pt x="848068" y="0"/>
                  </a:lnTo>
                  <a:lnTo>
                    <a:pt x="848068" y="848068"/>
                  </a:lnTo>
                  <a:lnTo>
                    <a:pt x="0" y="848068"/>
                  </a:lnTo>
                  <a:lnTo>
                    <a:pt x="0" y="0"/>
                  </a:lnTo>
                  <a:close/>
                </a:path>
              </a:pathLst>
            </a:custGeom>
            <a:blipFill rotWithShape="1">
              <a:blip r:embed="rId7">
                <a:alphaModFix/>
              </a:blip>
              <a:stretch>
                <a:fillRect b="0" l="0" r="0" t="0"/>
              </a:stretch>
            </a:blipFill>
            <a:ln>
              <a:noFill/>
            </a:ln>
          </p:spPr>
        </p:sp>
        <p:sp>
          <p:nvSpPr>
            <p:cNvPr id="329" name="Google Shape;329;p24"/>
            <p:cNvSpPr/>
            <p:nvPr/>
          </p:nvSpPr>
          <p:spPr>
            <a:xfrm>
              <a:off x="11107396" y="59038"/>
              <a:ext cx="1160275" cy="713042"/>
            </a:xfrm>
            <a:custGeom>
              <a:rect b="b" l="l" r="r" t="t"/>
              <a:pathLst>
                <a:path extrusionOk="0" h="713042" w="1160275">
                  <a:moveTo>
                    <a:pt x="0" y="0"/>
                  </a:moveTo>
                  <a:lnTo>
                    <a:pt x="1160274" y="0"/>
                  </a:lnTo>
                  <a:lnTo>
                    <a:pt x="1160274" y="713042"/>
                  </a:lnTo>
                  <a:lnTo>
                    <a:pt x="0" y="713042"/>
                  </a:lnTo>
                  <a:lnTo>
                    <a:pt x="0" y="0"/>
                  </a:lnTo>
                  <a:close/>
                </a:path>
              </a:pathLst>
            </a:custGeom>
            <a:blipFill rotWithShape="1">
              <a:blip r:embed="rId8">
                <a:alphaModFix/>
              </a:blip>
              <a:stretch>
                <a:fillRect b="0" l="0" r="0" t="0"/>
              </a:stretch>
            </a:blipFill>
            <a:ln>
              <a:noFill/>
            </a:ln>
          </p:spPr>
        </p:sp>
        <p:sp>
          <p:nvSpPr>
            <p:cNvPr id="330" name="Google Shape;330;p24"/>
            <p:cNvSpPr/>
            <p:nvPr/>
          </p:nvSpPr>
          <p:spPr>
            <a:xfrm>
              <a:off x="12719613" y="1830530"/>
              <a:ext cx="949194" cy="949194"/>
            </a:xfrm>
            <a:custGeom>
              <a:rect b="b" l="l" r="r" t="t"/>
              <a:pathLst>
                <a:path extrusionOk="0" h="949194" w="949194">
                  <a:moveTo>
                    <a:pt x="0" y="0"/>
                  </a:moveTo>
                  <a:lnTo>
                    <a:pt x="949195" y="0"/>
                  </a:lnTo>
                  <a:lnTo>
                    <a:pt x="949195" y="949195"/>
                  </a:lnTo>
                  <a:lnTo>
                    <a:pt x="0" y="949195"/>
                  </a:lnTo>
                  <a:lnTo>
                    <a:pt x="0" y="0"/>
                  </a:lnTo>
                  <a:close/>
                </a:path>
              </a:pathLst>
            </a:custGeom>
            <a:blipFill rotWithShape="1">
              <a:blip r:embed="rId9">
                <a:alphaModFix/>
              </a:blip>
              <a:stretch>
                <a:fillRect b="0" l="0" r="0" t="0"/>
              </a:stretch>
            </a:blipFill>
            <a:ln>
              <a:noFill/>
            </a:ln>
          </p:spPr>
        </p:sp>
        <p:sp>
          <p:nvSpPr>
            <p:cNvPr id="331" name="Google Shape;331;p24"/>
            <p:cNvSpPr/>
            <p:nvPr/>
          </p:nvSpPr>
          <p:spPr>
            <a:xfrm>
              <a:off x="11320493" y="5261878"/>
              <a:ext cx="660984" cy="949194"/>
            </a:xfrm>
            <a:custGeom>
              <a:rect b="b" l="l" r="r" t="t"/>
              <a:pathLst>
                <a:path extrusionOk="0" h="949194" w="660984">
                  <a:moveTo>
                    <a:pt x="0" y="0"/>
                  </a:moveTo>
                  <a:lnTo>
                    <a:pt x="660985" y="0"/>
                  </a:lnTo>
                  <a:lnTo>
                    <a:pt x="660985" y="949195"/>
                  </a:lnTo>
                  <a:lnTo>
                    <a:pt x="0" y="949195"/>
                  </a:lnTo>
                  <a:lnTo>
                    <a:pt x="0" y="0"/>
                  </a:lnTo>
                  <a:close/>
                </a:path>
              </a:pathLst>
            </a:custGeom>
            <a:blipFill rotWithShape="1">
              <a:blip r:embed="rId10">
                <a:alphaModFix/>
              </a:blip>
              <a:stretch>
                <a:fillRect b="0" l="0" r="0" t="0"/>
              </a:stretch>
            </a:blipFill>
            <a:ln>
              <a:noFill/>
            </a:ln>
          </p:spPr>
        </p:sp>
        <p:sp>
          <p:nvSpPr>
            <p:cNvPr id="332" name="Google Shape;332;p24"/>
            <p:cNvSpPr/>
            <p:nvPr/>
          </p:nvSpPr>
          <p:spPr>
            <a:xfrm>
              <a:off x="6792616" y="9326"/>
              <a:ext cx="833565" cy="949194"/>
            </a:xfrm>
            <a:custGeom>
              <a:rect b="b" l="l" r="r" t="t"/>
              <a:pathLst>
                <a:path extrusionOk="0" h="949194" w="833565">
                  <a:moveTo>
                    <a:pt x="0" y="0"/>
                  </a:moveTo>
                  <a:lnTo>
                    <a:pt x="833565" y="0"/>
                  </a:lnTo>
                  <a:lnTo>
                    <a:pt x="833565" y="949194"/>
                  </a:lnTo>
                  <a:lnTo>
                    <a:pt x="0" y="949194"/>
                  </a:lnTo>
                  <a:lnTo>
                    <a:pt x="0" y="0"/>
                  </a:lnTo>
                  <a:close/>
                </a:path>
              </a:pathLst>
            </a:custGeom>
            <a:blipFill rotWithShape="1">
              <a:blip r:embed="rId11">
                <a:alphaModFix/>
              </a:blip>
              <a:stretch>
                <a:fillRect b="0" l="0" r="0" t="0"/>
              </a:stretch>
            </a:blipFill>
            <a:ln>
              <a:noFill/>
            </a:ln>
          </p:spPr>
        </p:sp>
        <p:sp>
          <p:nvSpPr>
            <p:cNvPr id="333" name="Google Shape;333;p24"/>
            <p:cNvSpPr/>
            <p:nvPr/>
          </p:nvSpPr>
          <p:spPr>
            <a:xfrm>
              <a:off x="9546278" y="181541"/>
              <a:ext cx="1100526" cy="654313"/>
            </a:xfrm>
            <a:custGeom>
              <a:rect b="b" l="l" r="r" t="t"/>
              <a:pathLst>
                <a:path extrusionOk="0" h="654313" w="1100526">
                  <a:moveTo>
                    <a:pt x="0" y="0"/>
                  </a:moveTo>
                  <a:lnTo>
                    <a:pt x="1100526" y="0"/>
                  </a:lnTo>
                  <a:lnTo>
                    <a:pt x="1100526" y="654313"/>
                  </a:lnTo>
                  <a:lnTo>
                    <a:pt x="0" y="654313"/>
                  </a:lnTo>
                  <a:lnTo>
                    <a:pt x="0" y="0"/>
                  </a:lnTo>
                  <a:close/>
                </a:path>
              </a:pathLst>
            </a:custGeom>
            <a:blipFill rotWithShape="1">
              <a:blip r:embed="rId12">
                <a:alphaModFix/>
              </a:blip>
              <a:stretch>
                <a:fillRect b="0" l="0" r="0" t="0"/>
              </a:stretch>
            </a:blipFill>
            <a:ln>
              <a:noFill/>
            </a:ln>
          </p:spPr>
        </p:sp>
        <p:sp>
          <p:nvSpPr>
            <p:cNvPr id="334" name="Google Shape;334;p24"/>
            <p:cNvSpPr/>
            <p:nvPr/>
          </p:nvSpPr>
          <p:spPr>
            <a:xfrm>
              <a:off x="1320280" y="59889"/>
              <a:ext cx="848067" cy="848067"/>
            </a:xfrm>
            <a:custGeom>
              <a:rect b="b" l="l" r="r" t="t"/>
              <a:pathLst>
                <a:path extrusionOk="0" h="848067" w="848067">
                  <a:moveTo>
                    <a:pt x="0" y="0"/>
                  </a:moveTo>
                  <a:lnTo>
                    <a:pt x="848067" y="0"/>
                  </a:lnTo>
                  <a:lnTo>
                    <a:pt x="848067" y="848068"/>
                  </a:lnTo>
                  <a:lnTo>
                    <a:pt x="0" y="848068"/>
                  </a:lnTo>
                  <a:lnTo>
                    <a:pt x="0" y="0"/>
                  </a:lnTo>
                  <a:close/>
                </a:path>
              </a:pathLst>
            </a:custGeom>
            <a:blipFill rotWithShape="1">
              <a:blip r:embed="rId13">
                <a:alphaModFix/>
              </a:blip>
              <a:stretch>
                <a:fillRect b="0" l="0" r="0" t="0"/>
              </a:stretch>
            </a:blipFill>
            <a:ln>
              <a:noFill/>
            </a:ln>
          </p:spPr>
        </p:sp>
        <p:sp>
          <p:nvSpPr>
            <p:cNvPr id="335" name="Google Shape;335;p24"/>
            <p:cNvSpPr/>
            <p:nvPr/>
          </p:nvSpPr>
          <p:spPr>
            <a:xfrm>
              <a:off x="6889" y="59889"/>
              <a:ext cx="848067" cy="848067"/>
            </a:xfrm>
            <a:custGeom>
              <a:rect b="b" l="l" r="r" t="t"/>
              <a:pathLst>
                <a:path extrusionOk="0" h="848067" w="848067">
                  <a:moveTo>
                    <a:pt x="0" y="0"/>
                  </a:moveTo>
                  <a:lnTo>
                    <a:pt x="848068" y="0"/>
                  </a:lnTo>
                  <a:lnTo>
                    <a:pt x="848068" y="848068"/>
                  </a:lnTo>
                  <a:lnTo>
                    <a:pt x="0" y="848068"/>
                  </a:lnTo>
                  <a:lnTo>
                    <a:pt x="0" y="0"/>
                  </a:lnTo>
                  <a:close/>
                </a:path>
              </a:pathLst>
            </a:custGeom>
            <a:blipFill rotWithShape="1">
              <a:blip r:embed="rId14">
                <a:alphaModFix/>
              </a:blip>
              <a:stretch>
                <a:fillRect b="0" l="0" r="0" t="0"/>
              </a:stretch>
            </a:blipFill>
            <a:ln>
              <a:noFill/>
            </a:ln>
          </p:spPr>
        </p:sp>
        <p:sp>
          <p:nvSpPr>
            <p:cNvPr id="336" name="Google Shape;336;p24"/>
            <p:cNvSpPr/>
            <p:nvPr/>
          </p:nvSpPr>
          <p:spPr>
            <a:xfrm>
              <a:off x="5345042" y="34740"/>
              <a:ext cx="941146" cy="898366"/>
            </a:xfrm>
            <a:custGeom>
              <a:rect b="b" l="l" r="r" t="t"/>
              <a:pathLst>
                <a:path extrusionOk="0" h="898366" w="941146">
                  <a:moveTo>
                    <a:pt x="0" y="0"/>
                  </a:moveTo>
                  <a:lnTo>
                    <a:pt x="941146" y="0"/>
                  </a:lnTo>
                  <a:lnTo>
                    <a:pt x="941146" y="898366"/>
                  </a:lnTo>
                  <a:lnTo>
                    <a:pt x="0" y="898366"/>
                  </a:lnTo>
                  <a:lnTo>
                    <a:pt x="0" y="0"/>
                  </a:lnTo>
                  <a:close/>
                </a:path>
              </a:pathLst>
            </a:custGeom>
            <a:blipFill rotWithShape="1">
              <a:blip r:embed="rId15">
                <a:alphaModFix/>
              </a:blip>
              <a:stretch>
                <a:fillRect b="0" l="0" r="0" t="0"/>
              </a:stretch>
            </a:blipFill>
            <a:ln>
              <a:noFill/>
            </a:ln>
          </p:spPr>
        </p:sp>
        <p:sp>
          <p:nvSpPr>
            <p:cNvPr id="337" name="Google Shape;337;p24"/>
            <p:cNvSpPr/>
            <p:nvPr/>
          </p:nvSpPr>
          <p:spPr>
            <a:xfrm>
              <a:off x="2652851" y="9326"/>
              <a:ext cx="942291" cy="949194"/>
            </a:xfrm>
            <a:custGeom>
              <a:rect b="b" l="l" r="r" t="t"/>
              <a:pathLst>
                <a:path extrusionOk="0" h="949194" w="942291">
                  <a:moveTo>
                    <a:pt x="0" y="0"/>
                  </a:moveTo>
                  <a:lnTo>
                    <a:pt x="942291" y="0"/>
                  </a:lnTo>
                  <a:lnTo>
                    <a:pt x="942291" y="949194"/>
                  </a:lnTo>
                  <a:lnTo>
                    <a:pt x="0" y="949194"/>
                  </a:lnTo>
                  <a:lnTo>
                    <a:pt x="0" y="0"/>
                  </a:lnTo>
                  <a:close/>
                </a:path>
              </a:pathLst>
            </a:custGeom>
            <a:blipFill rotWithShape="1">
              <a:blip r:embed="rId16">
                <a:alphaModFix/>
              </a:blip>
              <a:stretch>
                <a:fillRect b="0" l="0" r="0" t="0"/>
              </a:stretch>
            </a:blipFill>
            <a:ln>
              <a:noFill/>
            </a:ln>
          </p:spPr>
        </p:sp>
        <p:sp>
          <p:nvSpPr>
            <p:cNvPr id="338" name="Google Shape;338;p24"/>
            <p:cNvSpPr/>
            <p:nvPr/>
          </p:nvSpPr>
          <p:spPr>
            <a:xfrm>
              <a:off x="4070056" y="0"/>
              <a:ext cx="785987" cy="958520"/>
            </a:xfrm>
            <a:custGeom>
              <a:rect b="b" l="l" r="r" t="t"/>
              <a:pathLst>
                <a:path extrusionOk="0" h="958520" w="785987">
                  <a:moveTo>
                    <a:pt x="0" y="0"/>
                  </a:moveTo>
                  <a:lnTo>
                    <a:pt x="785986" y="0"/>
                  </a:lnTo>
                  <a:lnTo>
                    <a:pt x="785986" y="958520"/>
                  </a:lnTo>
                  <a:lnTo>
                    <a:pt x="0" y="958520"/>
                  </a:lnTo>
                  <a:lnTo>
                    <a:pt x="0" y="0"/>
                  </a:lnTo>
                  <a:close/>
                </a:path>
              </a:pathLst>
            </a:custGeom>
            <a:blipFill rotWithShape="1">
              <a:blip r:embed="rId17">
                <a:alphaModFix/>
              </a:blip>
              <a:stretch>
                <a:fillRect b="0" l="0" r="0" t="0"/>
              </a:stretch>
            </a:blipFill>
            <a:ln>
              <a:noFill/>
            </a:ln>
          </p:spPr>
        </p:sp>
        <p:sp>
          <p:nvSpPr>
            <p:cNvPr id="339" name="Google Shape;339;p24"/>
            <p:cNvSpPr/>
            <p:nvPr/>
          </p:nvSpPr>
          <p:spPr>
            <a:xfrm>
              <a:off x="8154932" y="59889"/>
              <a:ext cx="892720" cy="897616"/>
            </a:xfrm>
            <a:custGeom>
              <a:rect b="b" l="l" r="r" t="t"/>
              <a:pathLst>
                <a:path extrusionOk="0" h="897616" w="892720">
                  <a:moveTo>
                    <a:pt x="0" y="0"/>
                  </a:moveTo>
                  <a:lnTo>
                    <a:pt x="892720" y="0"/>
                  </a:lnTo>
                  <a:lnTo>
                    <a:pt x="892720" y="897616"/>
                  </a:lnTo>
                  <a:lnTo>
                    <a:pt x="0" y="897616"/>
                  </a:lnTo>
                  <a:lnTo>
                    <a:pt x="0" y="0"/>
                  </a:lnTo>
                  <a:close/>
                </a:path>
              </a:pathLst>
            </a:custGeom>
            <a:blipFill rotWithShape="1">
              <a:blip r:embed="rId18">
                <a:alphaModFix/>
              </a:blip>
              <a:stretch>
                <a:fillRect b="0" l="0" r="0" t="0"/>
              </a:stretch>
            </a:blipFill>
            <a:ln>
              <a:noFill/>
            </a:ln>
          </p:spPr>
        </p:sp>
        <p:sp>
          <p:nvSpPr>
            <p:cNvPr id="340" name="Google Shape;340;p24"/>
            <p:cNvSpPr/>
            <p:nvPr/>
          </p:nvSpPr>
          <p:spPr>
            <a:xfrm>
              <a:off x="8059512" y="1753734"/>
              <a:ext cx="766259" cy="949194"/>
            </a:xfrm>
            <a:custGeom>
              <a:rect b="b" l="l" r="r" t="t"/>
              <a:pathLst>
                <a:path extrusionOk="0" h="949194" w="766259">
                  <a:moveTo>
                    <a:pt x="0" y="0"/>
                  </a:moveTo>
                  <a:lnTo>
                    <a:pt x="766258" y="0"/>
                  </a:lnTo>
                  <a:lnTo>
                    <a:pt x="766258" y="949195"/>
                  </a:lnTo>
                  <a:lnTo>
                    <a:pt x="0" y="949195"/>
                  </a:lnTo>
                  <a:lnTo>
                    <a:pt x="0" y="0"/>
                  </a:lnTo>
                  <a:close/>
                </a:path>
              </a:pathLst>
            </a:custGeom>
            <a:blipFill rotWithShape="1">
              <a:blip r:embed="rId19">
                <a:alphaModFix/>
              </a:blip>
              <a:stretch>
                <a:fillRect b="0" l="0" r="0" t="0"/>
              </a:stretch>
            </a:blipFill>
            <a:ln>
              <a:noFill/>
            </a:ln>
          </p:spPr>
        </p:sp>
        <p:sp>
          <p:nvSpPr>
            <p:cNvPr id="341" name="Google Shape;341;p24"/>
            <p:cNvSpPr/>
            <p:nvPr/>
          </p:nvSpPr>
          <p:spPr>
            <a:xfrm>
              <a:off x="6408379" y="1753734"/>
              <a:ext cx="1031733" cy="949194"/>
            </a:xfrm>
            <a:custGeom>
              <a:rect b="b" l="l" r="r" t="t"/>
              <a:pathLst>
                <a:path extrusionOk="0" h="949194" w="1031733">
                  <a:moveTo>
                    <a:pt x="0" y="0"/>
                  </a:moveTo>
                  <a:lnTo>
                    <a:pt x="1031733" y="0"/>
                  </a:lnTo>
                  <a:lnTo>
                    <a:pt x="1031733" y="949195"/>
                  </a:lnTo>
                  <a:lnTo>
                    <a:pt x="0" y="949195"/>
                  </a:lnTo>
                  <a:lnTo>
                    <a:pt x="0" y="0"/>
                  </a:lnTo>
                  <a:close/>
                </a:path>
              </a:pathLst>
            </a:custGeom>
            <a:blipFill rotWithShape="1">
              <a:blip r:embed="rId20">
                <a:alphaModFix/>
              </a:blip>
              <a:stretch>
                <a:fillRect b="0" l="0" r="0" t="0"/>
              </a:stretch>
            </a:blipFill>
            <a:ln>
              <a:noFill/>
            </a:ln>
          </p:spPr>
        </p:sp>
        <p:sp>
          <p:nvSpPr>
            <p:cNvPr id="342" name="Google Shape;342;p24"/>
            <p:cNvSpPr/>
            <p:nvPr/>
          </p:nvSpPr>
          <p:spPr>
            <a:xfrm>
              <a:off x="9508894" y="1968989"/>
              <a:ext cx="1084722" cy="623222"/>
            </a:xfrm>
            <a:custGeom>
              <a:rect b="b" l="l" r="r" t="t"/>
              <a:pathLst>
                <a:path extrusionOk="0" h="623222" w="1084722">
                  <a:moveTo>
                    <a:pt x="0" y="0"/>
                  </a:moveTo>
                  <a:lnTo>
                    <a:pt x="1084722" y="0"/>
                  </a:lnTo>
                  <a:lnTo>
                    <a:pt x="1084722" y="623222"/>
                  </a:lnTo>
                  <a:lnTo>
                    <a:pt x="0" y="623222"/>
                  </a:lnTo>
                  <a:lnTo>
                    <a:pt x="0" y="0"/>
                  </a:lnTo>
                  <a:close/>
                </a:path>
              </a:pathLst>
            </a:custGeom>
            <a:blipFill rotWithShape="1">
              <a:blip r:embed="rId21">
                <a:alphaModFix/>
              </a:blip>
              <a:stretch>
                <a:fillRect b="0" l="0" r="0" t="0"/>
              </a:stretch>
            </a:blipFill>
            <a:ln>
              <a:noFill/>
            </a:ln>
          </p:spPr>
        </p:sp>
        <p:sp>
          <p:nvSpPr>
            <p:cNvPr id="343" name="Google Shape;343;p24"/>
            <p:cNvSpPr/>
            <p:nvPr/>
          </p:nvSpPr>
          <p:spPr>
            <a:xfrm>
              <a:off x="3292047" y="1753734"/>
              <a:ext cx="949194" cy="949194"/>
            </a:xfrm>
            <a:custGeom>
              <a:rect b="b" l="l" r="r" t="t"/>
              <a:pathLst>
                <a:path extrusionOk="0" h="949194" w="949194">
                  <a:moveTo>
                    <a:pt x="0" y="0"/>
                  </a:moveTo>
                  <a:lnTo>
                    <a:pt x="949194" y="0"/>
                  </a:lnTo>
                  <a:lnTo>
                    <a:pt x="949194" y="949195"/>
                  </a:lnTo>
                  <a:lnTo>
                    <a:pt x="0" y="949195"/>
                  </a:lnTo>
                  <a:lnTo>
                    <a:pt x="0" y="0"/>
                  </a:lnTo>
                  <a:close/>
                </a:path>
              </a:pathLst>
            </a:custGeom>
            <a:blipFill rotWithShape="1">
              <a:blip r:embed="rId22">
                <a:alphaModFix/>
              </a:blip>
              <a:stretch>
                <a:fillRect b="0" l="0" r="0" t="0"/>
              </a:stretch>
            </a:blipFill>
            <a:ln>
              <a:noFill/>
            </a:ln>
          </p:spPr>
        </p:sp>
        <p:sp>
          <p:nvSpPr>
            <p:cNvPr id="344" name="Google Shape;344;p24"/>
            <p:cNvSpPr/>
            <p:nvPr/>
          </p:nvSpPr>
          <p:spPr>
            <a:xfrm>
              <a:off x="6889" y="1753734"/>
              <a:ext cx="1103714" cy="949194"/>
            </a:xfrm>
            <a:custGeom>
              <a:rect b="b" l="l" r="r" t="t"/>
              <a:pathLst>
                <a:path extrusionOk="0" h="949194" w="1103714">
                  <a:moveTo>
                    <a:pt x="0" y="0"/>
                  </a:moveTo>
                  <a:lnTo>
                    <a:pt x="1103715" y="0"/>
                  </a:lnTo>
                  <a:lnTo>
                    <a:pt x="1103715" y="949195"/>
                  </a:lnTo>
                  <a:lnTo>
                    <a:pt x="0" y="949195"/>
                  </a:lnTo>
                  <a:lnTo>
                    <a:pt x="0" y="0"/>
                  </a:lnTo>
                  <a:close/>
                </a:path>
              </a:pathLst>
            </a:custGeom>
            <a:blipFill rotWithShape="1">
              <a:blip r:embed="rId23">
                <a:alphaModFix/>
              </a:blip>
              <a:stretch>
                <a:fillRect b="0" l="0" r="0" t="0"/>
              </a:stretch>
            </a:blipFill>
            <a:ln>
              <a:noFill/>
            </a:ln>
          </p:spPr>
        </p:sp>
        <p:sp>
          <p:nvSpPr>
            <p:cNvPr id="345" name="Google Shape;345;p24"/>
            <p:cNvSpPr/>
            <p:nvPr/>
          </p:nvSpPr>
          <p:spPr>
            <a:xfrm>
              <a:off x="4748432" y="1753734"/>
              <a:ext cx="947469" cy="949194"/>
            </a:xfrm>
            <a:custGeom>
              <a:rect b="b" l="l" r="r" t="t"/>
              <a:pathLst>
                <a:path extrusionOk="0" h="949194" w="947469">
                  <a:moveTo>
                    <a:pt x="0" y="0"/>
                  </a:moveTo>
                  <a:lnTo>
                    <a:pt x="947468" y="0"/>
                  </a:lnTo>
                  <a:lnTo>
                    <a:pt x="947468" y="949195"/>
                  </a:lnTo>
                  <a:lnTo>
                    <a:pt x="0" y="949195"/>
                  </a:lnTo>
                  <a:lnTo>
                    <a:pt x="0" y="0"/>
                  </a:lnTo>
                  <a:close/>
                </a:path>
              </a:pathLst>
            </a:custGeom>
            <a:blipFill rotWithShape="1">
              <a:blip r:embed="rId24">
                <a:alphaModFix/>
              </a:blip>
              <a:stretch>
                <a:fillRect b="0" l="0" r="0" t="0"/>
              </a:stretch>
            </a:blipFill>
            <a:ln>
              <a:noFill/>
            </a:ln>
          </p:spPr>
        </p:sp>
        <p:sp>
          <p:nvSpPr>
            <p:cNvPr id="346" name="Google Shape;346;p24"/>
            <p:cNvSpPr/>
            <p:nvPr/>
          </p:nvSpPr>
          <p:spPr>
            <a:xfrm>
              <a:off x="1726728" y="1753734"/>
              <a:ext cx="949194" cy="949194"/>
            </a:xfrm>
            <a:custGeom>
              <a:rect b="b" l="l" r="r" t="t"/>
              <a:pathLst>
                <a:path extrusionOk="0" h="949194" w="949194">
                  <a:moveTo>
                    <a:pt x="0" y="0"/>
                  </a:moveTo>
                  <a:lnTo>
                    <a:pt x="949195" y="0"/>
                  </a:lnTo>
                  <a:lnTo>
                    <a:pt x="949195" y="949195"/>
                  </a:lnTo>
                  <a:lnTo>
                    <a:pt x="0" y="949195"/>
                  </a:lnTo>
                  <a:lnTo>
                    <a:pt x="0" y="0"/>
                  </a:lnTo>
                  <a:close/>
                </a:path>
              </a:pathLst>
            </a:custGeom>
            <a:blipFill rotWithShape="1">
              <a:blip r:embed="rId25">
                <a:alphaModFix/>
              </a:blip>
              <a:stretch>
                <a:fillRect b="0" l="0" r="0" t="0"/>
              </a:stretch>
            </a:blipFill>
            <a:ln>
              <a:noFill/>
            </a:ln>
          </p:spPr>
        </p:sp>
        <p:sp>
          <p:nvSpPr>
            <p:cNvPr id="347" name="Google Shape;347;p24"/>
            <p:cNvSpPr/>
            <p:nvPr/>
          </p:nvSpPr>
          <p:spPr>
            <a:xfrm>
              <a:off x="6923841" y="3524236"/>
              <a:ext cx="1040268" cy="820866"/>
            </a:xfrm>
            <a:custGeom>
              <a:rect b="b" l="l" r="r" t="t"/>
              <a:pathLst>
                <a:path extrusionOk="0" h="820866" w="1040268">
                  <a:moveTo>
                    <a:pt x="0" y="0"/>
                  </a:moveTo>
                  <a:lnTo>
                    <a:pt x="1040268" y="0"/>
                  </a:lnTo>
                  <a:lnTo>
                    <a:pt x="1040268" y="820866"/>
                  </a:lnTo>
                  <a:lnTo>
                    <a:pt x="0" y="820866"/>
                  </a:lnTo>
                  <a:lnTo>
                    <a:pt x="0" y="0"/>
                  </a:lnTo>
                  <a:close/>
                </a:path>
              </a:pathLst>
            </a:custGeom>
            <a:blipFill rotWithShape="1">
              <a:blip r:embed="rId26">
                <a:alphaModFix/>
              </a:blip>
              <a:stretch>
                <a:fillRect b="0" l="0" r="0" t="0"/>
              </a:stretch>
            </a:blipFill>
            <a:ln>
              <a:noFill/>
            </a:ln>
          </p:spPr>
        </p:sp>
        <p:sp>
          <p:nvSpPr>
            <p:cNvPr id="348" name="Google Shape;348;p24"/>
            <p:cNvSpPr/>
            <p:nvPr/>
          </p:nvSpPr>
          <p:spPr>
            <a:xfrm>
              <a:off x="5329397" y="3562814"/>
              <a:ext cx="1072844" cy="645657"/>
            </a:xfrm>
            <a:custGeom>
              <a:rect b="b" l="l" r="r" t="t"/>
              <a:pathLst>
                <a:path extrusionOk="0" h="645657" w="1072844">
                  <a:moveTo>
                    <a:pt x="0" y="0"/>
                  </a:moveTo>
                  <a:lnTo>
                    <a:pt x="1072844" y="0"/>
                  </a:lnTo>
                  <a:lnTo>
                    <a:pt x="1072844" y="645657"/>
                  </a:lnTo>
                  <a:lnTo>
                    <a:pt x="0" y="645657"/>
                  </a:lnTo>
                  <a:lnTo>
                    <a:pt x="0" y="0"/>
                  </a:lnTo>
                  <a:close/>
                </a:path>
              </a:pathLst>
            </a:custGeom>
            <a:blipFill rotWithShape="1">
              <a:blip r:embed="rId27">
                <a:alphaModFix/>
              </a:blip>
              <a:stretch>
                <a:fillRect b="0" l="0" r="0" t="0"/>
              </a:stretch>
            </a:blipFill>
            <a:ln>
              <a:noFill/>
            </a:ln>
          </p:spPr>
        </p:sp>
        <p:sp>
          <p:nvSpPr>
            <p:cNvPr id="349" name="Google Shape;349;p24"/>
            <p:cNvSpPr/>
            <p:nvPr/>
          </p:nvSpPr>
          <p:spPr>
            <a:xfrm>
              <a:off x="2803422" y="3464186"/>
              <a:ext cx="882797" cy="940966"/>
            </a:xfrm>
            <a:custGeom>
              <a:rect b="b" l="l" r="r" t="t"/>
              <a:pathLst>
                <a:path extrusionOk="0" h="940966" w="882797">
                  <a:moveTo>
                    <a:pt x="0" y="0"/>
                  </a:moveTo>
                  <a:lnTo>
                    <a:pt x="882797" y="0"/>
                  </a:lnTo>
                  <a:lnTo>
                    <a:pt x="882797" y="940966"/>
                  </a:lnTo>
                  <a:lnTo>
                    <a:pt x="0" y="940966"/>
                  </a:lnTo>
                  <a:lnTo>
                    <a:pt x="0" y="0"/>
                  </a:lnTo>
                  <a:close/>
                </a:path>
              </a:pathLst>
            </a:custGeom>
            <a:blipFill rotWithShape="1">
              <a:blip r:embed="rId28">
                <a:alphaModFix/>
              </a:blip>
              <a:stretch>
                <a:fillRect b="0" l="0" r="0" t="0"/>
              </a:stretch>
            </a:blipFill>
            <a:ln>
              <a:noFill/>
            </a:ln>
          </p:spPr>
        </p:sp>
        <p:sp>
          <p:nvSpPr>
            <p:cNvPr id="350" name="Google Shape;350;p24"/>
            <p:cNvSpPr/>
            <p:nvPr/>
          </p:nvSpPr>
          <p:spPr>
            <a:xfrm>
              <a:off x="4207819" y="3475209"/>
              <a:ext cx="599979" cy="820866"/>
            </a:xfrm>
            <a:custGeom>
              <a:rect b="b" l="l" r="r" t="t"/>
              <a:pathLst>
                <a:path extrusionOk="0" h="820866" w="599979">
                  <a:moveTo>
                    <a:pt x="0" y="0"/>
                  </a:moveTo>
                  <a:lnTo>
                    <a:pt x="599978" y="0"/>
                  </a:lnTo>
                  <a:lnTo>
                    <a:pt x="599978" y="820866"/>
                  </a:lnTo>
                  <a:lnTo>
                    <a:pt x="0" y="820866"/>
                  </a:lnTo>
                  <a:lnTo>
                    <a:pt x="0" y="0"/>
                  </a:lnTo>
                  <a:close/>
                </a:path>
              </a:pathLst>
            </a:custGeom>
            <a:blipFill rotWithShape="1">
              <a:blip r:embed="rId29">
                <a:alphaModFix/>
              </a:blip>
              <a:stretch>
                <a:fillRect b="0" l="0" r="0" t="0"/>
              </a:stretch>
            </a:blipFill>
            <a:ln>
              <a:noFill/>
            </a:ln>
          </p:spPr>
        </p:sp>
        <p:sp>
          <p:nvSpPr>
            <p:cNvPr id="351" name="Google Shape;351;p24"/>
            <p:cNvSpPr/>
            <p:nvPr/>
          </p:nvSpPr>
          <p:spPr>
            <a:xfrm>
              <a:off x="1593085" y="3464186"/>
              <a:ext cx="686050" cy="940966"/>
            </a:xfrm>
            <a:custGeom>
              <a:rect b="b" l="l" r="r" t="t"/>
              <a:pathLst>
                <a:path extrusionOk="0" h="940966" w="686050">
                  <a:moveTo>
                    <a:pt x="0" y="0"/>
                  </a:moveTo>
                  <a:lnTo>
                    <a:pt x="686050" y="0"/>
                  </a:lnTo>
                  <a:lnTo>
                    <a:pt x="686050" y="940966"/>
                  </a:lnTo>
                  <a:lnTo>
                    <a:pt x="0" y="940966"/>
                  </a:lnTo>
                  <a:lnTo>
                    <a:pt x="0" y="0"/>
                  </a:lnTo>
                  <a:close/>
                </a:path>
              </a:pathLst>
            </a:custGeom>
            <a:blipFill rotWithShape="1">
              <a:blip r:embed="rId30">
                <a:alphaModFix/>
              </a:blip>
              <a:stretch>
                <a:fillRect b="0" l="0" r="0" t="0"/>
              </a:stretch>
            </a:blipFill>
            <a:ln>
              <a:noFill/>
            </a:ln>
          </p:spPr>
        </p:sp>
        <p:sp>
          <p:nvSpPr>
            <p:cNvPr id="352" name="Google Shape;352;p24"/>
            <p:cNvSpPr/>
            <p:nvPr/>
          </p:nvSpPr>
          <p:spPr>
            <a:xfrm>
              <a:off x="9833550" y="3524236"/>
              <a:ext cx="820866" cy="820866"/>
            </a:xfrm>
            <a:custGeom>
              <a:rect b="b" l="l" r="r" t="t"/>
              <a:pathLst>
                <a:path extrusionOk="0" h="820866" w="820866">
                  <a:moveTo>
                    <a:pt x="0" y="0"/>
                  </a:moveTo>
                  <a:lnTo>
                    <a:pt x="820866" y="0"/>
                  </a:lnTo>
                  <a:lnTo>
                    <a:pt x="820866" y="820866"/>
                  </a:lnTo>
                  <a:lnTo>
                    <a:pt x="0" y="820866"/>
                  </a:lnTo>
                  <a:lnTo>
                    <a:pt x="0" y="0"/>
                  </a:lnTo>
                  <a:close/>
                </a:path>
              </a:pathLst>
            </a:custGeom>
            <a:blipFill rotWithShape="1">
              <a:blip r:embed="rId31">
                <a:alphaModFix/>
              </a:blip>
              <a:stretch>
                <a:fillRect b="0" l="0" r="0" t="0"/>
              </a:stretch>
            </a:blipFill>
            <a:ln>
              <a:noFill/>
            </a:ln>
          </p:spPr>
        </p:sp>
        <p:sp>
          <p:nvSpPr>
            <p:cNvPr id="353" name="Google Shape;353;p24"/>
            <p:cNvSpPr/>
            <p:nvPr/>
          </p:nvSpPr>
          <p:spPr>
            <a:xfrm>
              <a:off x="8489740" y="3524236"/>
              <a:ext cx="820866" cy="820866"/>
            </a:xfrm>
            <a:custGeom>
              <a:rect b="b" l="l" r="r" t="t"/>
              <a:pathLst>
                <a:path extrusionOk="0" h="820866" w="820866">
                  <a:moveTo>
                    <a:pt x="0" y="0"/>
                  </a:moveTo>
                  <a:lnTo>
                    <a:pt x="820866" y="0"/>
                  </a:lnTo>
                  <a:lnTo>
                    <a:pt x="820866" y="820866"/>
                  </a:lnTo>
                  <a:lnTo>
                    <a:pt x="0" y="820866"/>
                  </a:lnTo>
                  <a:lnTo>
                    <a:pt x="0" y="0"/>
                  </a:lnTo>
                  <a:close/>
                </a:path>
              </a:pathLst>
            </a:custGeom>
            <a:blipFill rotWithShape="1">
              <a:blip r:embed="rId32">
                <a:alphaModFix/>
              </a:blip>
              <a:stretch>
                <a:fillRect b="0" l="0" r="0" t="0"/>
              </a:stretch>
            </a:blipFill>
            <a:ln>
              <a:noFill/>
            </a:ln>
          </p:spPr>
        </p:sp>
        <p:sp>
          <p:nvSpPr>
            <p:cNvPr id="354" name="Google Shape;354;p24"/>
            <p:cNvSpPr/>
            <p:nvPr/>
          </p:nvSpPr>
          <p:spPr>
            <a:xfrm>
              <a:off x="6889" y="3411045"/>
              <a:ext cx="1063252" cy="949194"/>
            </a:xfrm>
            <a:custGeom>
              <a:rect b="b" l="l" r="r" t="t"/>
              <a:pathLst>
                <a:path extrusionOk="0" h="949194" w="1063252">
                  <a:moveTo>
                    <a:pt x="0" y="0"/>
                  </a:moveTo>
                  <a:lnTo>
                    <a:pt x="1063253" y="0"/>
                  </a:lnTo>
                  <a:lnTo>
                    <a:pt x="1063253" y="949194"/>
                  </a:lnTo>
                  <a:lnTo>
                    <a:pt x="0" y="949194"/>
                  </a:lnTo>
                  <a:lnTo>
                    <a:pt x="0" y="0"/>
                  </a:lnTo>
                  <a:close/>
                </a:path>
              </a:pathLst>
            </a:custGeom>
            <a:blipFill rotWithShape="1">
              <a:blip r:embed="rId33">
                <a:alphaModFix/>
              </a:blip>
              <a:stretch>
                <a:fillRect b="0" l="0" r="0" t="0"/>
              </a:stretch>
            </a:blipFill>
            <a:ln>
              <a:noFill/>
            </a:ln>
          </p:spPr>
        </p:sp>
        <p:sp>
          <p:nvSpPr>
            <p:cNvPr id="355" name="Google Shape;355;p24"/>
            <p:cNvSpPr/>
            <p:nvPr/>
          </p:nvSpPr>
          <p:spPr>
            <a:xfrm>
              <a:off x="9631713" y="5281882"/>
              <a:ext cx="812619" cy="929190"/>
            </a:xfrm>
            <a:custGeom>
              <a:rect b="b" l="l" r="r" t="t"/>
              <a:pathLst>
                <a:path extrusionOk="0" h="929190" w="812619">
                  <a:moveTo>
                    <a:pt x="0" y="0"/>
                  </a:moveTo>
                  <a:lnTo>
                    <a:pt x="812619" y="0"/>
                  </a:lnTo>
                  <a:lnTo>
                    <a:pt x="812619" y="929191"/>
                  </a:lnTo>
                  <a:lnTo>
                    <a:pt x="0" y="929191"/>
                  </a:lnTo>
                  <a:lnTo>
                    <a:pt x="0" y="0"/>
                  </a:lnTo>
                  <a:close/>
                </a:path>
              </a:pathLst>
            </a:custGeom>
            <a:blipFill rotWithShape="1">
              <a:blip r:embed="rId34">
                <a:alphaModFix/>
              </a:blip>
              <a:stretch>
                <a:fillRect b="0" l="0" r="0" t="0"/>
              </a:stretch>
            </a:blipFill>
            <a:ln>
              <a:noFill/>
            </a:ln>
          </p:spPr>
        </p:sp>
        <p:sp>
          <p:nvSpPr>
            <p:cNvPr id="356" name="Google Shape;356;p24"/>
            <p:cNvSpPr/>
            <p:nvPr/>
          </p:nvSpPr>
          <p:spPr>
            <a:xfrm>
              <a:off x="8023115" y="5404062"/>
              <a:ext cx="978331" cy="684832"/>
            </a:xfrm>
            <a:custGeom>
              <a:rect b="b" l="l" r="r" t="t"/>
              <a:pathLst>
                <a:path extrusionOk="0" h="684832" w="978331">
                  <a:moveTo>
                    <a:pt x="0" y="0"/>
                  </a:moveTo>
                  <a:lnTo>
                    <a:pt x="978331" y="0"/>
                  </a:lnTo>
                  <a:lnTo>
                    <a:pt x="978331" y="684832"/>
                  </a:lnTo>
                  <a:lnTo>
                    <a:pt x="0" y="684832"/>
                  </a:lnTo>
                  <a:lnTo>
                    <a:pt x="0" y="0"/>
                  </a:lnTo>
                  <a:close/>
                </a:path>
              </a:pathLst>
            </a:custGeom>
            <a:blipFill rotWithShape="1">
              <a:blip r:embed="rId35">
                <a:alphaModFix/>
              </a:blip>
              <a:stretch>
                <a:fillRect b="0" l="0" r="0" t="0"/>
              </a:stretch>
            </a:blipFill>
            <a:ln>
              <a:noFill/>
            </a:ln>
          </p:spPr>
        </p:sp>
        <p:sp>
          <p:nvSpPr>
            <p:cNvPr id="357" name="Google Shape;357;p24"/>
            <p:cNvSpPr/>
            <p:nvPr/>
          </p:nvSpPr>
          <p:spPr>
            <a:xfrm>
              <a:off x="6547243" y="5404062"/>
              <a:ext cx="837017" cy="684832"/>
            </a:xfrm>
            <a:custGeom>
              <a:rect b="b" l="l" r="r" t="t"/>
              <a:pathLst>
                <a:path extrusionOk="0" h="684832" w="837017">
                  <a:moveTo>
                    <a:pt x="0" y="0"/>
                  </a:moveTo>
                  <a:lnTo>
                    <a:pt x="837016" y="0"/>
                  </a:lnTo>
                  <a:lnTo>
                    <a:pt x="837016" y="684832"/>
                  </a:lnTo>
                  <a:lnTo>
                    <a:pt x="0" y="684832"/>
                  </a:lnTo>
                  <a:lnTo>
                    <a:pt x="0" y="0"/>
                  </a:lnTo>
                  <a:close/>
                </a:path>
              </a:pathLst>
            </a:custGeom>
            <a:blipFill rotWithShape="1">
              <a:blip r:embed="rId36">
                <a:alphaModFix/>
              </a:blip>
              <a:stretch>
                <a:fillRect b="0" l="0" r="0" t="0"/>
              </a:stretch>
            </a:blipFill>
            <a:ln>
              <a:noFill/>
            </a:ln>
          </p:spPr>
        </p:sp>
        <p:sp>
          <p:nvSpPr>
            <p:cNvPr id="358" name="Google Shape;358;p24"/>
            <p:cNvSpPr/>
            <p:nvPr/>
          </p:nvSpPr>
          <p:spPr>
            <a:xfrm>
              <a:off x="4133904" y="5281882"/>
              <a:ext cx="467974" cy="929190"/>
            </a:xfrm>
            <a:custGeom>
              <a:rect b="b" l="l" r="r" t="t"/>
              <a:pathLst>
                <a:path extrusionOk="0" h="929190" w="467974">
                  <a:moveTo>
                    <a:pt x="0" y="0"/>
                  </a:moveTo>
                  <a:lnTo>
                    <a:pt x="467974" y="0"/>
                  </a:lnTo>
                  <a:lnTo>
                    <a:pt x="467974" y="929191"/>
                  </a:lnTo>
                  <a:lnTo>
                    <a:pt x="0" y="929191"/>
                  </a:lnTo>
                  <a:lnTo>
                    <a:pt x="0" y="0"/>
                  </a:lnTo>
                  <a:close/>
                </a:path>
              </a:pathLst>
            </a:custGeom>
            <a:blipFill rotWithShape="1">
              <a:blip r:embed="rId37">
                <a:alphaModFix/>
              </a:blip>
              <a:stretch>
                <a:fillRect b="0" l="0" r="0" t="0"/>
              </a:stretch>
            </a:blipFill>
            <a:ln>
              <a:noFill/>
            </a:ln>
          </p:spPr>
        </p:sp>
        <p:sp>
          <p:nvSpPr>
            <p:cNvPr id="359" name="Google Shape;359;p24"/>
            <p:cNvSpPr/>
            <p:nvPr/>
          </p:nvSpPr>
          <p:spPr>
            <a:xfrm>
              <a:off x="5232144" y="5404062"/>
              <a:ext cx="684832" cy="684832"/>
            </a:xfrm>
            <a:custGeom>
              <a:rect b="b" l="l" r="r" t="t"/>
              <a:pathLst>
                <a:path extrusionOk="0" h="684832" w="684832">
                  <a:moveTo>
                    <a:pt x="0" y="0"/>
                  </a:moveTo>
                  <a:lnTo>
                    <a:pt x="684832" y="0"/>
                  </a:lnTo>
                  <a:lnTo>
                    <a:pt x="684832" y="684832"/>
                  </a:lnTo>
                  <a:lnTo>
                    <a:pt x="0" y="684832"/>
                  </a:lnTo>
                  <a:lnTo>
                    <a:pt x="0" y="0"/>
                  </a:lnTo>
                  <a:close/>
                </a:path>
              </a:pathLst>
            </a:custGeom>
            <a:blipFill rotWithShape="1">
              <a:blip r:embed="rId38">
                <a:alphaModFix/>
              </a:blip>
              <a:stretch>
                <a:fillRect b="0" l="0" r="0" t="0"/>
              </a:stretch>
            </a:blipFill>
            <a:ln>
              <a:noFill/>
            </a:ln>
          </p:spPr>
        </p:sp>
        <p:sp>
          <p:nvSpPr>
            <p:cNvPr id="360" name="Google Shape;360;p24"/>
            <p:cNvSpPr/>
            <p:nvPr/>
          </p:nvSpPr>
          <p:spPr>
            <a:xfrm>
              <a:off x="0" y="5198418"/>
              <a:ext cx="589911" cy="1096119"/>
            </a:xfrm>
            <a:custGeom>
              <a:rect b="b" l="l" r="r" t="t"/>
              <a:pathLst>
                <a:path extrusionOk="0" h="1096119" w="589911">
                  <a:moveTo>
                    <a:pt x="0" y="0"/>
                  </a:moveTo>
                  <a:lnTo>
                    <a:pt x="589911" y="0"/>
                  </a:lnTo>
                  <a:lnTo>
                    <a:pt x="589911" y="1096119"/>
                  </a:lnTo>
                  <a:lnTo>
                    <a:pt x="0" y="1096119"/>
                  </a:lnTo>
                  <a:lnTo>
                    <a:pt x="0" y="0"/>
                  </a:lnTo>
                  <a:close/>
                </a:path>
              </a:pathLst>
            </a:custGeom>
            <a:blipFill rotWithShape="1">
              <a:blip r:embed="rId39">
                <a:alphaModFix/>
              </a:blip>
              <a:stretch>
                <a:fillRect b="0" l="0" r="0" t="0"/>
              </a:stretch>
            </a:blipFill>
            <a:ln>
              <a:noFill/>
            </a:ln>
          </p:spPr>
        </p:sp>
        <p:sp>
          <p:nvSpPr>
            <p:cNvPr id="361" name="Google Shape;361;p24"/>
            <p:cNvSpPr/>
            <p:nvPr/>
          </p:nvSpPr>
          <p:spPr>
            <a:xfrm>
              <a:off x="1221895" y="5198418"/>
              <a:ext cx="848994" cy="1096119"/>
            </a:xfrm>
            <a:custGeom>
              <a:rect b="b" l="l" r="r" t="t"/>
              <a:pathLst>
                <a:path extrusionOk="0" h="1096119" w="848994">
                  <a:moveTo>
                    <a:pt x="0" y="0"/>
                  </a:moveTo>
                  <a:lnTo>
                    <a:pt x="848994" y="0"/>
                  </a:lnTo>
                  <a:lnTo>
                    <a:pt x="848994" y="1096119"/>
                  </a:lnTo>
                  <a:lnTo>
                    <a:pt x="0" y="1096119"/>
                  </a:lnTo>
                  <a:lnTo>
                    <a:pt x="0" y="0"/>
                  </a:lnTo>
                  <a:close/>
                </a:path>
              </a:pathLst>
            </a:custGeom>
            <a:blipFill rotWithShape="1">
              <a:blip r:embed="rId40">
                <a:alphaModFix/>
              </a:blip>
              <a:stretch>
                <a:fillRect b="0" l="0" r="0" t="0"/>
              </a:stretch>
            </a:blipFill>
            <a:ln>
              <a:noFill/>
            </a:ln>
          </p:spPr>
        </p:sp>
        <p:sp>
          <p:nvSpPr>
            <p:cNvPr id="362" name="Google Shape;362;p24"/>
            <p:cNvSpPr/>
            <p:nvPr/>
          </p:nvSpPr>
          <p:spPr>
            <a:xfrm>
              <a:off x="2701155" y="5281882"/>
              <a:ext cx="802483" cy="929190"/>
            </a:xfrm>
            <a:custGeom>
              <a:rect b="b" l="l" r="r" t="t"/>
              <a:pathLst>
                <a:path extrusionOk="0" h="929190" w="802483">
                  <a:moveTo>
                    <a:pt x="0" y="0"/>
                  </a:moveTo>
                  <a:lnTo>
                    <a:pt x="802483" y="0"/>
                  </a:lnTo>
                  <a:lnTo>
                    <a:pt x="802483" y="929191"/>
                  </a:lnTo>
                  <a:lnTo>
                    <a:pt x="0" y="929191"/>
                  </a:lnTo>
                  <a:lnTo>
                    <a:pt x="0" y="0"/>
                  </a:lnTo>
                  <a:close/>
                </a:path>
              </a:pathLst>
            </a:custGeom>
            <a:blipFill rotWithShape="1">
              <a:blip r:embed="rId41">
                <a:alphaModFix/>
              </a:blip>
              <a:stretch>
                <a:fillRect b="0" l="0" r="0" t="0"/>
              </a:stretch>
            </a:blipFill>
            <a:ln>
              <a:noFill/>
            </a:ln>
          </p:spPr>
        </p:sp>
      </p:gr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4344F"/>
        </a:solidFill>
      </p:bgPr>
    </p:bg>
    <p:spTree>
      <p:nvGrpSpPr>
        <p:cNvPr id="366" name="Shape 366"/>
        <p:cNvGrpSpPr/>
        <p:nvPr/>
      </p:nvGrpSpPr>
      <p:grpSpPr>
        <a:xfrm>
          <a:off x="0" y="0"/>
          <a:ext cx="0" cy="0"/>
          <a:chOff x="0" y="0"/>
          <a:chExt cx="0" cy="0"/>
        </a:xfrm>
      </p:grpSpPr>
      <p:grpSp>
        <p:nvGrpSpPr>
          <p:cNvPr id="367" name="Google Shape;367;p25"/>
          <p:cNvGrpSpPr/>
          <p:nvPr/>
        </p:nvGrpSpPr>
        <p:grpSpPr>
          <a:xfrm>
            <a:off x="5995272" y="2437575"/>
            <a:ext cx="6297456" cy="2575447"/>
            <a:chOff x="0" y="-19050"/>
            <a:chExt cx="1658589" cy="678307"/>
          </a:xfrm>
        </p:grpSpPr>
        <p:sp>
          <p:nvSpPr>
            <p:cNvPr id="368" name="Google Shape;368;p25"/>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000000">
                <a:alpha val="0"/>
              </a:srgbClr>
            </a:solidFill>
            <a:ln cap="rnd" cmpd="sng" w="38100">
              <a:solidFill>
                <a:srgbClr val="C2F97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25"/>
            <p:cNvSpPr txBox="1"/>
            <p:nvPr/>
          </p:nvSpPr>
          <p:spPr>
            <a:xfrm>
              <a:off x="0" y="-19050"/>
              <a:ext cx="1658589" cy="678307"/>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0" name="Google Shape;370;p25"/>
          <p:cNvGrpSpPr/>
          <p:nvPr/>
        </p:nvGrpSpPr>
        <p:grpSpPr>
          <a:xfrm>
            <a:off x="5995272" y="5512192"/>
            <a:ext cx="6297456" cy="2575447"/>
            <a:chOff x="0" y="-19050"/>
            <a:chExt cx="1658589" cy="678307"/>
          </a:xfrm>
        </p:grpSpPr>
        <p:sp>
          <p:nvSpPr>
            <p:cNvPr id="371" name="Google Shape;371;p25"/>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000000">
                <a:alpha val="0"/>
              </a:srgbClr>
            </a:solidFill>
            <a:ln cap="rnd" cmpd="sng" w="38100">
              <a:solidFill>
                <a:srgbClr val="C2F97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25"/>
            <p:cNvSpPr txBox="1"/>
            <p:nvPr/>
          </p:nvSpPr>
          <p:spPr>
            <a:xfrm>
              <a:off x="0" y="-19050"/>
              <a:ext cx="1658589" cy="678307"/>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73" name="Google Shape;373;p25"/>
          <p:cNvSpPr txBox="1"/>
          <p:nvPr/>
        </p:nvSpPr>
        <p:spPr>
          <a:xfrm>
            <a:off x="3377480" y="1642941"/>
            <a:ext cx="11533039" cy="327787"/>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C2F970"/>
                </a:solidFill>
                <a:latin typeface="Darker Grotesque"/>
                <a:ea typeface="Darker Grotesque"/>
                <a:cs typeface="Darker Grotesque"/>
                <a:sym typeface="Darker Grotesque"/>
              </a:rPr>
              <a:t>This presentation template is free for everyone to use thanks to the following:</a:t>
            </a:r>
            <a:endParaRPr/>
          </a:p>
        </p:txBody>
      </p:sp>
      <p:sp>
        <p:nvSpPr>
          <p:cNvPr id="374" name="Google Shape;374;p25"/>
          <p:cNvSpPr txBox="1"/>
          <p:nvPr/>
        </p:nvSpPr>
        <p:spPr>
          <a:xfrm>
            <a:off x="7108732" y="8836787"/>
            <a:ext cx="4070535" cy="431038"/>
          </a:xfrm>
          <a:prstGeom prst="rect">
            <a:avLst/>
          </a:prstGeom>
          <a:noFill/>
          <a:ln>
            <a:noFill/>
          </a:ln>
        </p:spPr>
        <p:txBody>
          <a:bodyPr anchorCtr="0" anchor="t" bIns="0" lIns="0" spcFirstLastPara="1" rIns="0" wrap="square" tIns="0">
            <a:spAutoFit/>
          </a:bodyPr>
          <a:lstStyle/>
          <a:p>
            <a:pPr indent="0" lvl="1" marL="0" marR="0" rtl="0" algn="ctr">
              <a:lnSpc>
                <a:spcPct val="122007"/>
              </a:lnSpc>
              <a:spcBef>
                <a:spcPts val="0"/>
              </a:spcBef>
              <a:spcAft>
                <a:spcPts val="0"/>
              </a:spcAft>
              <a:buNone/>
            </a:pPr>
            <a:r>
              <a:rPr b="1" i="1" lang="en-US" sz="2799" u="none" cap="none" strike="noStrike">
                <a:solidFill>
                  <a:srgbClr val="C2F970"/>
                </a:solidFill>
                <a:latin typeface="Darker Grotesque"/>
                <a:ea typeface="Darker Grotesque"/>
                <a:cs typeface="Darker Grotesque"/>
                <a:sym typeface="Darker Grotesque"/>
              </a:rPr>
              <a:t>Happy designing!</a:t>
            </a:r>
            <a:endParaRPr/>
          </a:p>
        </p:txBody>
      </p:sp>
      <p:sp>
        <p:nvSpPr>
          <p:cNvPr id="375" name="Google Shape;375;p25"/>
          <p:cNvSpPr txBox="1"/>
          <p:nvPr/>
        </p:nvSpPr>
        <p:spPr>
          <a:xfrm>
            <a:off x="4210005" y="4348265"/>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C2F970"/>
                </a:solidFill>
                <a:latin typeface="Darker Grotesque"/>
                <a:ea typeface="Darker Grotesque"/>
                <a:cs typeface="Darker Grotesque"/>
                <a:sym typeface="Darker Grotesque"/>
              </a:rPr>
              <a:t>for the presentation template</a:t>
            </a:r>
            <a:endParaRPr/>
          </a:p>
        </p:txBody>
      </p:sp>
      <p:sp>
        <p:nvSpPr>
          <p:cNvPr id="376" name="Google Shape;376;p25"/>
          <p:cNvSpPr txBox="1"/>
          <p:nvPr/>
        </p:nvSpPr>
        <p:spPr>
          <a:xfrm>
            <a:off x="4210005" y="7052773"/>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C2F970"/>
                </a:solidFill>
                <a:latin typeface="Darker Grotesque"/>
                <a:ea typeface="Darker Grotesque"/>
                <a:cs typeface="Darker Grotesque"/>
                <a:sym typeface="Darker Grotesque"/>
              </a:rPr>
              <a:t>for the photos</a:t>
            </a:r>
            <a:endParaRPr/>
          </a:p>
        </p:txBody>
      </p:sp>
      <p:sp>
        <p:nvSpPr>
          <p:cNvPr id="377" name="Google Shape;377;p25"/>
          <p:cNvSpPr txBox="1"/>
          <p:nvPr/>
        </p:nvSpPr>
        <p:spPr>
          <a:xfrm>
            <a:off x="5469973" y="769374"/>
            <a:ext cx="7348055" cy="84836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6399" u="none" cap="none" strike="noStrike">
                <a:solidFill>
                  <a:srgbClr val="C2F970"/>
                </a:solidFill>
                <a:latin typeface="Darker Grotesque"/>
                <a:ea typeface="Darker Grotesque"/>
                <a:cs typeface="Darker Grotesque"/>
                <a:sym typeface="Darker Grotesque"/>
              </a:rPr>
              <a:t>Credits</a:t>
            </a:r>
            <a:endParaRPr/>
          </a:p>
        </p:txBody>
      </p:sp>
      <p:sp>
        <p:nvSpPr>
          <p:cNvPr id="378" name="Google Shape;378;p25"/>
          <p:cNvSpPr txBox="1"/>
          <p:nvPr/>
        </p:nvSpPr>
        <p:spPr>
          <a:xfrm>
            <a:off x="6145702" y="6107203"/>
            <a:ext cx="5996595" cy="912958"/>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6942" u="none" cap="none" strike="noStrike">
                <a:solidFill>
                  <a:srgbClr val="C2F970"/>
                </a:solidFill>
                <a:latin typeface="Darker Grotesque"/>
                <a:ea typeface="Darker Grotesque"/>
                <a:cs typeface="Darker Grotesque"/>
                <a:sym typeface="Darker Grotesque"/>
              </a:rPr>
              <a:t>Pexels, Pixabay</a:t>
            </a:r>
            <a:endParaRPr/>
          </a:p>
        </p:txBody>
      </p:sp>
      <p:pic>
        <p:nvPicPr>
          <p:cNvPr id="379" name="Google Shape;379;p25"/>
          <p:cNvPicPr preferRelativeResize="0"/>
          <p:nvPr/>
        </p:nvPicPr>
        <p:blipFill>
          <a:blip r:embed="rId3">
            <a:alphaModFix/>
          </a:blip>
          <a:stretch>
            <a:fillRect/>
          </a:stretch>
        </p:blipFill>
        <p:spPr>
          <a:xfrm>
            <a:off x="6731775" y="2948071"/>
            <a:ext cx="4774145" cy="1206100"/>
          </a:xfrm>
          <a:prstGeom prst="rect">
            <a:avLst/>
          </a:prstGeom>
          <a:noFill/>
          <a:ln>
            <a:noFill/>
          </a:ln>
        </p:spPr>
      </p:pic>
    </p:spTree>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4344F"/>
        </a:solidFill>
      </p:bgPr>
    </p:bg>
    <p:spTree>
      <p:nvGrpSpPr>
        <p:cNvPr id="52" name="Shape 52"/>
        <p:cNvGrpSpPr/>
        <p:nvPr/>
      </p:nvGrpSpPr>
      <p:grpSpPr>
        <a:xfrm>
          <a:off x="0" y="0"/>
          <a:ext cx="0" cy="0"/>
          <a:chOff x="0" y="0"/>
          <a:chExt cx="0" cy="0"/>
        </a:xfrm>
      </p:grpSpPr>
      <p:cxnSp>
        <p:nvCxnSpPr>
          <p:cNvPr id="53" name="Google Shape;53;p8"/>
          <p:cNvCxnSpPr/>
          <p:nvPr/>
        </p:nvCxnSpPr>
        <p:spPr>
          <a:xfrm rot="10800000">
            <a:off x="1009650" y="0"/>
            <a:ext cx="0" cy="10287000"/>
          </a:xfrm>
          <a:prstGeom prst="straightConnector1">
            <a:avLst/>
          </a:prstGeom>
          <a:noFill/>
          <a:ln cap="flat" cmpd="sng" w="38100">
            <a:solidFill>
              <a:srgbClr val="C2F970"/>
            </a:solidFill>
            <a:prstDash val="solid"/>
            <a:round/>
            <a:headEnd len="sm" w="sm" type="none"/>
            <a:tailEnd len="sm" w="sm" type="none"/>
          </a:ln>
        </p:spPr>
      </p:cxnSp>
      <p:cxnSp>
        <p:nvCxnSpPr>
          <p:cNvPr id="54" name="Google Shape;54;p8"/>
          <p:cNvCxnSpPr/>
          <p:nvPr/>
        </p:nvCxnSpPr>
        <p:spPr>
          <a:xfrm rot="10800000">
            <a:off x="0" y="9258300"/>
            <a:ext cx="18288000" cy="0"/>
          </a:xfrm>
          <a:prstGeom prst="straightConnector1">
            <a:avLst/>
          </a:prstGeom>
          <a:noFill/>
          <a:ln cap="flat" cmpd="sng" w="38100">
            <a:solidFill>
              <a:srgbClr val="C2F970"/>
            </a:solidFill>
            <a:prstDash val="solid"/>
            <a:round/>
            <a:headEnd len="sm" w="sm" type="none"/>
            <a:tailEnd len="sm" w="sm" type="none"/>
          </a:ln>
        </p:spPr>
      </p:cxnSp>
      <p:sp>
        <p:nvSpPr>
          <p:cNvPr id="55" name="Google Shape;55;p8"/>
          <p:cNvSpPr txBox="1"/>
          <p:nvPr/>
        </p:nvSpPr>
        <p:spPr>
          <a:xfrm>
            <a:off x="0" y="9613181"/>
            <a:ext cx="987585" cy="362585"/>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3200" u="none" cap="none" strike="noStrike">
                <a:solidFill>
                  <a:srgbClr val="C2F970"/>
                </a:solidFill>
                <a:latin typeface="Darker Grotesque"/>
                <a:ea typeface="Darker Grotesque"/>
                <a:cs typeface="Darker Grotesque"/>
                <a:sym typeface="Darker Grotesque"/>
              </a:rPr>
              <a:t>02</a:t>
            </a:r>
            <a:endParaRPr/>
          </a:p>
        </p:txBody>
      </p:sp>
      <p:sp>
        <p:nvSpPr>
          <p:cNvPr id="56" name="Google Shape;56;p8"/>
          <p:cNvSpPr txBox="1"/>
          <p:nvPr/>
        </p:nvSpPr>
        <p:spPr>
          <a:xfrm rot="-5400000">
            <a:off x="-1127068" y="6898060"/>
            <a:ext cx="3327446"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SLIDESCARNIVAL</a:t>
            </a:r>
            <a:endParaRPr/>
          </a:p>
        </p:txBody>
      </p:sp>
      <p:sp>
        <p:nvSpPr>
          <p:cNvPr id="57" name="Google Shape;57;p8"/>
          <p:cNvSpPr txBox="1"/>
          <p:nvPr/>
        </p:nvSpPr>
        <p:spPr>
          <a:xfrm rot="-5400000">
            <a:off x="-1127068" y="2106288"/>
            <a:ext cx="3327446"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08.12.2024</a:t>
            </a:r>
            <a:endParaRPr/>
          </a:p>
        </p:txBody>
      </p:sp>
      <p:sp>
        <p:nvSpPr>
          <p:cNvPr id="58" name="Google Shape;58;p8"/>
          <p:cNvSpPr txBox="1"/>
          <p:nvPr/>
        </p:nvSpPr>
        <p:spPr>
          <a:xfrm>
            <a:off x="1783744" y="1100742"/>
            <a:ext cx="15475556" cy="164592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14400" u="none" cap="none" strike="noStrike">
                <a:solidFill>
                  <a:srgbClr val="C2F970"/>
                </a:solidFill>
                <a:latin typeface="Darker Grotesque"/>
                <a:ea typeface="Darker Grotesque"/>
                <a:cs typeface="Darker Grotesque"/>
                <a:sym typeface="Darker Grotesque"/>
              </a:rPr>
              <a:t>Table of Contents</a:t>
            </a:r>
            <a:endParaRPr/>
          </a:p>
        </p:txBody>
      </p:sp>
      <p:sp>
        <p:nvSpPr>
          <p:cNvPr id="59" name="Google Shape;59;p8"/>
          <p:cNvSpPr txBox="1"/>
          <p:nvPr/>
        </p:nvSpPr>
        <p:spPr>
          <a:xfrm>
            <a:off x="1371600" y="3103522"/>
            <a:ext cx="12632400" cy="4999500"/>
          </a:xfrm>
          <a:prstGeom prst="rect">
            <a:avLst/>
          </a:prstGeom>
          <a:noFill/>
          <a:ln>
            <a:noFill/>
          </a:ln>
        </p:spPr>
        <p:txBody>
          <a:bodyPr anchorCtr="0" anchor="t" bIns="0" lIns="0" spcFirstLastPara="1" rIns="0" wrap="square" tIns="0">
            <a:spAutoFit/>
          </a:bodyPr>
          <a:lstStyle/>
          <a:p>
            <a:pPr indent="-604520" lvl="1" marL="1209041" marR="0" rtl="0" algn="l">
              <a:lnSpc>
                <a:spcPct val="120000"/>
              </a:lnSpc>
              <a:spcBef>
                <a:spcPts val="0"/>
              </a:spcBef>
              <a:spcAft>
                <a:spcPts val="0"/>
              </a:spcAft>
              <a:buClr>
                <a:srgbClr val="C2F970"/>
              </a:buClr>
              <a:buSzPts val="5600"/>
              <a:buFont typeface="Darker Grotesque Medium"/>
              <a:buAutoNum type="arabicPeriod"/>
            </a:pPr>
            <a:r>
              <a:rPr i="0" lang="en-US" sz="5600" u="none" cap="none" strike="noStrike">
                <a:solidFill>
                  <a:srgbClr val="C2F970"/>
                </a:solidFill>
                <a:latin typeface="Darker Grotesque Medium"/>
                <a:ea typeface="Darker Grotesque Medium"/>
                <a:cs typeface="Darker Grotesque Medium"/>
                <a:sym typeface="Darker Grotesque Medium"/>
              </a:rPr>
              <a:t>Introduction</a:t>
            </a:r>
            <a:endParaRPr>
              <a:latin typeface="Darker Grotesque Medium"/>
              <a:ea typeface="Darker Grotesque Medium"/>
              <a:cs typeface="Darker Grotesque Medium"/>
              <a:sym typeface="Darker Grotesque Medium"/>
            </a:endParaRPr>
          </a:p>
          <a:p>
            <a:pPr indent="-604520" lvl="1" marL="1209041" marR="0" rtl="0" algn="l">
              <a:lnSpc>
                <a:spcPct val="120000"/>
              </a:lnSpc>
              <a:spcBef>
                <a:spcPts val="0"/>
              </a:spcBef>
              <a:spcAft>
                <a:spcPts val="0"/>
              </a:spcAft>
              <a:buClr>
                <a:srgbClr val="C2F970"/>
              </a:buClr>
              <a:buSzPts val="5600"/>
              <a:buFont typeface="Darker Grotesque Medium"/>
              <a:buAutoNum type="arabicPeriod"/>
            </a:pPr>
            <a:r>
              <a:rPr i="0" lang="en-US" sz="5600" u="none" cap="none" strike="noStrike">
                <a:solidFill>
                  <a:srgbClr val="C2F970"/>
                </a:solidFill>
                <a:latin typeface="Darker Grotesque Medium"/>
                <a:ea typeface="Darker Grotesque Medium"/>
                <a:cs typeface="Darker Grotesque Medium"/>
                <a:sym typeface="Darker Grotesque Medium"/>
              </a:rPr>
              <a:t>About Us</a:t>
            </a:r>
            <a:endParaRPr>
              <a:latin typeface="Darker Grotesque Medium"/>
              <a:ea typeface="Darker Grotesque Medium"/>
              <a:cs typeface="Darker Grotesque Medium"/>
              <a:sym typeface="Darker Grotesque Medium"/>
            </a:endParaRPr>
          </a:p>
          <a:p>
            <a:pPr indent="-604520" lvl="1" marL="1209041" marR="0" rtl="0" algn="l">
              <a:lnSpc>
                <a:spcPct val="120000"/>
              </a:lnSpc>
              <a:spcBef>
                <a:spcPts val="0"/>
              </a:spcBef>
              <a:spcAft>
                <a:spcPts val="0"/>
              </a:spcAft>
              <a:buClr>
                <a:srgbClr val="C2F970"/>
              </a:buClr>
              <a:buSzPts val="5600"/>
              <a:buFont typeface="Darker Grotesque Medium"/>
              <a:buAutoNum type="arabicPeriod"/>
            </a:pPr>
            <a:r>
              <a:rPr i="0" lang="en-US" sz="5600" u="none" cap="none" strike="noStrike">
                <a:solidFill>
                  <a:srgbClr val="C2F970"/>
                </a:solidFill>
                <a:latin typeface="Darker Grotesque Medium"/>
                <a:ea typeface="Darker Grotesque Medium"/>
                <a:cs typeface="Darker Grotesque Medium"/>
                <a:sym typeface="Darker Grotesque Medium"/>
              </a:rPr>
              <a:t>Our Projects</a:t>
            </a:r>
            <a:endParaRPr>
              <a:latin typeface="Darker Grotesque Medium"/>
              <a:ea typeface="Darker Grotesque Medium"/>
              <a:cs typeface="Darker Grotesque Medium"/>
              <a:sym typeface="Darker Grotesque Medium"/>
            </a:endParaRPr>
          </a:p>
          <a:p>
            <a:pPr indent="-604520" lvl="1" marL="1209041" marR="0" rtl="0" algn="l">
              <a:lnSpc>
                <a:spcPct val="120000"/>
              </a:lnSpc>
              <a:spcBef>
                <a:spcPts val="0"/>
              </a:spcBef>
              <a:spcAft>
                <a:spcPts val="0"/>
              </a:spcAft>
              <a:buClr>
                <a:srgbClr val="C2F970"/>
              </a:buClr>
              <a:buSzPts val="5600"/>
              <a:buFont typeface="Darker Grotesque Medium"/>
              <a:buAutoNum type="arabicPeriod"/>
            </a:pPr>
            <a:r>
              <a:rPr i="0" lang="en-US" sz="5600" u="none" cap="none" strike="noStrike">
                <a:solidFill>
                  <a:srgbClr val="C2F970"/>
                </a:solidFill>
                <a:latin typeface="Darker Grotesque Medium"/>
                <a:ea typeface="Darker Grotesque Medium"/>
                <a:cs typeface="Darker Grotesque Medium"/>
                <a:sym typeface="Darker Grotesque Medium"/>
              </a:rPr>
              <a:t>Chapter Title</a:t>
            </a:r>
            <a:endParaRPr>
              <a:latin typeface="Darker Grotesque Medium"/>
              <a:ea typeface="Darker Grotesque Medium"/>
              <a:cs typeface="Darker Grotesque Medium"/>
              <a:sym typeface="Darker Grotesque Medium"/>
            </a:endParaRPr>
          </a:p>
          <a:p>
            <a:pPr indent="-604520" lvl="1" marL="1209041" marR="0" rtl="0" algn="l">
              <a:lnSpc>
                <a:spcPct val="120000"/>
              </a:lnSpc>
              <a:spcBef>
                <a:spcPts val="0"/>
              </a:spcBef>
              <a:spcAft>
                <a:spcPts val="0"/>
              </a:spcAft>
              <a:buClr>
                <a:srgbClr val="C2F970"/>
              </a:buClr>
              <a:buSzPts val="5600"/>
              <a:buFont typeface="Darker Grotesque Medium"/>
              <a:buAutoNum type="arabicPeriod"/>
            </a:pPr>
            <a:r>
              <a:rPr i="0" lang="en-US" sz="5600" u="none" cap="none" strike="noStrike">
                <a:solidFill>
                  <a:srgbClr val="C2F970"/>
                </a:solidFill>
                <a:latin typeface="Darker Grotesque Medium"/>
                <a:ea typeface="Darker Grotesque Medium"/>
                <a:cs typeface="Darker Grotesque Medium"/>
                <a:sym typeface="Darker Grotesque Medium"/>
              </a:rPr>
              <a:t>Chapter Title</a:t>
            </a:r>
            <a:endParaRPr>
              <a:latin typeface="Darker Grotesque Medium"/>
              <a:ea typeface="Darker Grotesque Medium"/>
              <a:cs typeface="Darker Grotesque Medium"/>
              <a:sym typeface="Darker Grotesque Medium"/>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2F970"/>
        </a:solidFill>
      </p:bgPr>
    </p:bg>
    <p:spTree>
      <p:nvGrpSpPr>
        <p:cNvPr id="63" name="Shape 63"/>
        <p:cNvGrpSpPr/>
        <p:nvPr/>
      </p:nvGrpSpPr>
      <p:grpSpPr>
        <a:xfrm>
          <a:off x="0" y="0"/>
          <a:ext cx="0" cy="0"/>
          <a:chOff x="0" y="0"/>
          <a:chExt cx="0" cy="0"/>
        </a:xfrm>
      </p:grpSpPr>
      <p:sp>
        <p:nvSpPr>
          <p:cNvPr id="64" name="Google Shape;64;p9"/>
          <p:cNvSpPr txBox="1"/>
          <p:nvPr/>
        </p:nvSpPr>
        <p:spPr>
          <a:xfrm>
            <a:off x="8854624" y="719019"/>
            <a:ext cx="8404676" cy="7064384"/>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61812" u="none" cap="none" strike="noStrike">
                <a:solidFill>
                  <a:srgbClr val="44344F"/>
                </a:solidFill>
                <a:latin typeface="Darker Grotesque"/>
                <a:ea typeface="Darker Grotesque"/>
                <a:cs typeface="Darker Grotesque"/>
                <a:sym typeface="Darker Grotesque"/>
              </a:rPr>
              <a:t>01</a:t>
            </a:r>
            <a:endParaRPr/>
          </a:p>
        </p:txBody>
      </p:sp>
      <p:cxnSp>
        <p:nvCxnSpPr>
          <p:cNvPr id="65" name="Google Shape;65;p9"/>
          <p:cNvCxnSpPr/>
          <p:nvPr/>
        </p:nvCxnSpPr>
        <p:spPr>
          <a:xfrm rot="10800000">
            <a:off x="1009650" y="0"/>
            <a:ext cx="0" cy="10287000"/>
          </a:xfrm>
          <a:prstGeom prst="straightConnector1">
            <a:avLst/>
          </a:prstGeom>
          <a:noFill/>
          <a:ln cap="flat" cmpd="sng" w="38100">
            <a:solidFill>
              <a:srgbClr val="44344F"/>
            </a:solidFill>
            <a:prstDash val="solid"/>
            <a:round/>
            <a:headEnd len="sm" w="sm" type="none"/>
            <a:tailEnd len="sm" w="sm" type="none"/>
          </a:ln>
        </p:spPr>
      </p:cxnSp>
      <p:cxnSp>
        <p:nvCxnSpPr>
          <p:cNvPr id="66" name="Google Shape;66;p9"/>
          <p:cNvCxnSpPr/>
          <p:nvPr/>
        </p:nvCxnSpPr>
        <p:spPr>
          <a:xfrm rot="10800000">
            <a:off x="0" y="9258300"/>
            <a:ext cx="18288000" cy="0"/>
          </a:xfrm>
          <a:prstGeom prst="straightConnector1">
            <a:avLst/>
          </a:prstGeom>
          <a:noFill/>
          <a:ln cap="flat" cmpd="sng" w="38100">
            <a:solidFill>
              <a:srgbClr val="44344F"/>
            </a:solidFill>
            <a:prstDash val="solid"/>
            <a:round/>
            <a:headEnd len="sm" w="sm" type="none"/>
            <a:tailEnd len="sm" w="sm" type="none"/>
          </a:ln>
        </p:spPr>
      </p:cxnSp>
      <p:sp>
        <p:nvSpPr>
          <p:cNvPr id="67" name="Google Shape;67;p9"/>
          <p:cNvSpPr txBox="1"/>
          <p:nvPr/>
        </p:nvSpPr>
        <p:spPr>
          <a:xfrm>
            <a:off x="0" y="9613181"/>
            <a:ext cx="987585" cy="362585"/>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3200" u="none" cap="none" strike="noStrike">
                <a:solidFill>
                  <a:srgbClr val="44344F"/>
                </a:solidFill>
                <a:latin typeface="Darker Grotesque"/>
                <a:ea typeface="Darker Grotesque"/>
                <a:cs typeface="Darker Grotesque"/>
                <a:sym typeface="Darker Grotesque"/>
              </a:rPr>
              <a:t>03</a:t>
            </a:r>
            <a:endParaRPr/>
          </a:p>
        </p:txBody>
      </p:sp>
      <p:sp>
        <p:nvSpPr>
          <p:cNvPr id="68" name="Google Shape;68;p9"/>
          <p:cNvSpPr txBox="1"/>
          <p:nvPr/>
        </p:nvSpPr>
        <p:spPr>
          <a:xfrm rot="-5400000">
            <a:off x="-1127068" y="6898060"/>
            <a:ext cx="3327446"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44344F"/>
                </a:solidFill>
                <a:latin typeface="Darker Grotesque"/>
                <a:ea typeface="Darker Grotesque"/>
                <a:cs typeface="Darker Grotesque"/>
                <a:sym typeface="Darker Grotesque"/>
              </a:rPr>
              <a:t>SLIDESCARNIVAL</a:t>
            </a:r>
            <a:endParaRPr/>
          </a:p>
        </p:txBody>
      </p:sp>
      <p:sp>
        <p:nvSpPr>
          <p:cNvPr id="69" name="Google Shape;69;p9"/>
          <p:cNvSpPr txBox="1"/>
          <p:nvPr/>
        </p:nvSpPr>
        <p:spPr>
          <a:xfrm rot="-5400000">
            <a:off x="-1127068" y="2106288"/>
            <a:ext cx="3327446"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44344F"/>
                </a:solidFill>
                <a:latin typeface="Darker Grotesque"/>
                <a:ea typeface="Darker Grotesque"/>
                <a:cs typeface="Darker Grotesque"/>
                <a:sym typeface="Darker Grotesque"/>
              </a:rPr>
              <a:t>08.12.2024</a:t>
            </a:r>
            <a:endParaRPr/>
          </a:p>
        </p:txBody>
      </p:sp>
      <p:sp>
        <p:nvSpPr>
          <p:cNvPr id="70" name="Google Shape;70;p9"/>
          <p:cNvSpPr txBox="1"/>
          <p:nvPr/>
        </p:nvSpPr>
        <p:spPr>
          <a:xfrm>
            <a:off x="1783744" y="6820501"/>
            <a:ext cx="15475556" cy="1645920"/>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14400" u="none" cap="none" strike="noStrike">
                <a:solidFill>
                  <a:srgbClr val="44344F"/>
                </a:solidFill>
                <a:latin typeface="Darker Grotesque"/>
                <a:ea typeface="Darker Grotesque"/>
                <a:cs typeface="Darker Grotesque"/>
                <a:sym typeface="Darker Grotesque"/>
              </a:rPr>
              <a:t>Introduction</a:t>
            </a:r>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4344F"/>
        </a:solidFill>
      </p:bgPr>
    </p:bg>
    <p:spTree>
      <p:nvGrpSpPr>
        <p:cNvPr id="74" name="Shape 74"/>
        <p:cNvGrpSpPr/>
        <p:nvPr/>
      </p:nvGrpSpPr>
      <p:grpSpPr>
        <a:xfrm>
          <a:off x="0" y="0"/>
          <a:ext cx="0" cy="0"/>
          <a:chOff x="0" y="0"/>
          <a:chExt cx="0" cy="0"/>
        </a:xfrm>
      </p:grpSpPr>
      <p:cxnSp>
        <p:nvCxnSpPr>
          <p:cNvPr id="75" name="Google Shape;75;p10"/>
          <p:cNvCxnSpPr/>
          <p:nvPr/>
        </p:nvCxnSpPr>
        <p:spPr>
          <a:xfrm rot="10800000">
            <a:off x="1009650" y="0"/>
            <a:ext cx="0" cy="10287000"/>
          </a:xfrm>
          <a:prstGeom prst="straightConnector1">
            <a:avLst/>
          </a:prstGeom>
          <a:noFill/>
          <a:ln cap="flat" cmpd="sng" w="38100">
            <a:solidFill>
              <a:srgbClr val="C2F970"/>
            </a:solidFill>
            <a:prstDash val="solid"/>
            <a:round/>
            <a:headEnd len="sm" w="sm" type="none"/>
            <a:tailEnd len="sm" w="sm" type="none"/>
          </a:ln>
        </p:spPr>
      </p:cxnSp>
      <p:cxnSp>
        <p:nvCxnSpPr>
          <p:cNvPr id="76" name="Google Shape;76;p10"/>
          <p:cNvCxnSpPr/>
          <p:nvPr/>
        </p:nvCxnSpPr>
        <p:spPr>
          <a:xfrm rot="10800000">
            <a:off x="0" y="9258300"/>
            <a:ext cx="18288000" cy="0"/>
          </a:xfrm>
          <a:prstGeom prst="straightConnector1">
            <a:avLst/>
          </a:prstGeom>
          <a:noFill/>
          <a:ln cap="flat" cmpd="sng" w="38100">
            <a:solidFill>
              <a:srgbClr val="C2F970"/>
            </a:solidFill>
            <a:prstDash val="solid"/>
            <a:round/>
            <a:headEnd len="sm" w="sm" type="none"/>
            <a:tailEnd len="sm" w="sm" type="none"/>
          </a:ln>
        </p:spPr>
      </p:cxnSp>
      <p:sp>
        <p:nvSpPr>
          <p:cNvPr id="77" name="Google Shape;77;p10"/>
          <p:cNvSpPr txBox="1"/>
          <p:nvPr/>
        </p:nvSpPr>
        <p:spPr>
          <a:xfrm>
            <a:off x="5137167" y="4616098"/>
            <a:ext cx="12122100" cy="258600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i="0" lang="en-US" sz="2800" u="none" cap="none" strike="noStrike">
                <a:solidFill>
                  <a:srgbClr val="FFFFFF"/>
                </a:solidFill>
                <a:latin typeface="Darker Grotesque Light"/>
                <a:ea typeface="Darker Grotesque Light"/>
                <a:cs typeface="Darker Grotesque Light"/>
                <a:sym typeface="Darker Grotesque Light"/>
              </a:rPr>
              <a:t>I'm Rain, and I'll be sharing with you my beautiful ideas. Follow me at @reallygreatsite to learn more.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a:t>
            </a:r>
            <a:endParaRPr>
              <a:latin typeface="Darker Grotesque Light"/>
              <a:ea typeface="Darker Grotesque Light"/>
              <a:cs typeface="Darker Grotesque Light"/>
              <a:sym typeface="Darker Grotesque Light"/>
            </a:endParaRPr>
          </a:p>
        </p:txBody>
      </p:sp>
      <p:sp>
        <p:nvSpPr>
          <p:cNvPr id="78" name="Google Shape;78;p10"/>
          <p:cNvSpPr txBox="1"/>
          <p:nvPr/>
        </p:nvSpPr>
        <p:spPr>
          <a:xfrm>
            <a:off x="0" y="9613181"/>
            <a:ext cx="987585" cy="362585"/>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3200" u="none" cap="none" strike="noStrike">
                <a:solidFill>
                  <a:srgbClr val="C2F970"/>
                </a:solidFill>
                <a:latin typeface="Darker Grotesque"/>
                <a:ea typeface="Darker Grotesque"/>
                <a:cs typeface="Darker Grotesque"/>
                <a:sym typeface="Darker Grotesque"/>
              </a:rPr>
              <a:t>04</a:t>
            </a:r>
            <a:endParaRPr/>
          </a:p>
        </p:txBody>
      </p:sp>
      <p:sp>
        <p:nvSpPr>
          <p:cNvPr id="79" name="Google Shape;79;p10"/>
          <p:cNvSpPr txBox="1"/>
          <p:nvPr/>
        </p:nvSpPr>
        <p:spPr>
          <a:xfrm rot="-5400000">
            <a:off x="-1127068" y="6898060"/>
            <a:ext cx="3327446"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SLIDESCARNIVAL</a:t>
            </a:r>
            <a:endParaRPr/>
          </a:p>
        </p:txBody>
      </p:sp>
      <p:sp>
        <p:nvSpPr>
          <p:cNvPr id="80" name="Google Shape;80;p10"/>
          <p:cNvSpPr txBox="1"/>
          <p:nvPr/>
        </p:nvSpPr>
        <p:spPr>
          <a:xfrm rot="-5400000">
            <a:off x="-1127068" y="2106288"/>
            <a:ext cx="3327446"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08.12.2024</a:t>
            </a:r>
            <a:endParaRPr/>
          </a:p>
        </p:txBody>
      </p:sp>
      <p:sp>
        <p:nvSpPr>
          <p:cNvPr id="81" name="Google Shape;81;p10"/>
          <p:cNvSpPr txBox="1"/>
          <p:nvPr/>
        </p:nvSpPr>
        <p:spPr>
          <a:xfrm>
            <a:off x="5137167" y="1307150"/>
            <a:ext cx="12122133" cy="3103245"/>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14400" u="none" cap="none" strike="noStrike">
                <a:solidFill>
                  <a:srgbClr val="C2F970"/>
                </a:solidFill>
                <a:latin typeface="Darker Grotesque"/>
                <a:ea typeface="Darker Grotesque"/>
                <a:cs typeface="Darker Grotesque"/>
                <a:sym typeface="Darker Grotesque"/>
              </a:rPr>
              <a:t>Welcome to Presentation</a:t>
            </a:r>
            <a:endParaRPr/>
          </a:p>
        </p:txBody>
      </p:sp>
      <p:grpSp>
        <p:nvGrpSpPr>
          <p:cNvPr id="82" name="Google Shape;82;p10"/>
          <p:cNvGrpSpPr/>
          <p:nvPr/>
        </p:nvGrpSpPr>
        <p:grpSpPr>
          <a:xfrm>
            <a:off x="1783744" y="1477829"/>
            <a:ext cx="2600948" cy="2600948"/>
            <a:chOff x="0" y="0"/>
            <a:chExt cx="3467931" cy="3467931"/>
          </a:xfrm>
        </p:grpSpPr>
        <p:grpSp>
          <p:nvGrpSpPr>
            <p:cNvPr id="83" name="Google Shape;83;p10"/>
            <p:cNvGrpSpPr/>
            <p:nvPr/>
          </p:nvGrpSpPr>
          <p:grpSpPr>
            <a:xfrm>
              <a:off x="0" y="0"/>
              <a:ext cx="3467931" cy="3467931"/>
              <a:chOff x="0" y="0"/>
              <a:chExt cx="812800" cy="812800"/>
            </a:xfrm>
          </p:grpSpPr>
          <p:sp>
            <p:nvSpPr>
              <p:cNvPr id="84" name="Google Shape;84;p1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38100">
                <a:solidFill>
                  <a:srgbClr val="C2F97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0"/>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86" name="Google Shape;86;p10"/>
            <p:cNvCxnSpPr/>
            <p:nvPr/>
          </p:nvCxnSpPr>
          <p:spPr>
            <a:xfrm>
              <a:off x="858947" y="858947"/>
              <a:ext cx="1748487" cy="1748487"/>
            </a:xfrm>
            <a:prstGeom prst="straightConnector1">
              <a:avLst/>
            </a:prstGeom>
            <a:noFill/>
            <a:ln cap="flat" cmpd="sng" w="64200">
              <a:solidFill>
                <a:srgbClr val="C2F970"/>
              </a:solidFill>
              <a:prstDash val="solid"/>
              <a:round/>
              <a:headEnd len="sm" w="sm" type="none"/>
              <a:tailEnd len="sm" w="sm" type="none"/>
            </a:ln>
          </p:spPr>
        </p:cxnSp>
        <p:cxnSp>
          <p:nvCxnSpPr>
            <p:cNvPr id="87" name="Google Shape;87;p10"/>
            <p:cNvCxnSpPr/>
            <p:nvPr/>
          </p:nvCxnSpPr>
          <p:spPr>
            <a:xfrm>
              <a:off x="1468919" y="2599579"/>
              <a:ext cx="1157476" cy="0"/>
            </a:xfrm>
            <a:prstGeom prst="straightConnector1">
              <a:avLst/>
            </a:prstGeom>
            <a:noFill/>
            <a:ln cap="flat" cmpd="sng" w="64200">
              <a:solidFill>
                <a:srgbClr val="C2F970"/>
              </a:solidFill>
              <a:prstDash val="solid"/>
              <a:round/>
              <a:headEnd len="sm" w="sm" type="none"/>
              <a:tailEnd len="sm" w="sm" type="none"/>
            </a:ln>
          </p:spPr>
        </p:cxnSp>
        <p:cxnSp>
          <p:nvCxnSpPr>
            <p:cNvPr id="88" name="Google Shape;88;p10"/>
            <p:cNvCxnSpPr/>
            <p:nvPr/>
          </p:nvCxnSpPr>
          <p:spPr>
            <a:xfrm rot="10800000">
              <a:off x="2599579" y="1412359"/>
              <a:ext cx="0" cy="1157476"/>
            </a:xfrm>
            <a:prstGeom prst="straightConnector1">
              <a:avLst/>
            </a:prstGeom>
            <a:noFill/>
            <a:ln cap="flat" cmpd="sng" w="64200">
              <a:solidFill>
                <a:srgbClr val="C2F970"/>
              </a:solidFill>
              <a:prstDash val="solid"/>
              <a:round/>
              <a:headEnd len="sm" w="sm" type="none"/>
              <a:tailEnd len="sm" w="sm" type="none"/>
            </a:ln>
          </p:spPr>
        </p:cxnSp>
      </p:gr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4344F"/>
        </a:solidFill>
      </p:bgPr>
    </p:bg>
    <p:spTree>
      <p:nvGrpSpPr>
        <p:cNvPr id="92" name="Shape 92"/>
        <p:cNvGrpSpPr/>
        <p:nvPr/>
      </p:nvGrpSpPr>
      <p:grpSpPr>
        <a:xfrm>
          <a:off x="0" y="0"/>
          <a:ext cx="0" cy="0"/>
          <a:chOff x="0" y="0"/>
          <a:chExt cx="0" cy="0"/>
        </a:xfrm>
      </p:grpSpPr>
      <p:sp>
        <p:nvSpPr>
          <p:cNvPr id="93" name="Google Shape;93;p11"/>
          <p:cNvSpPr txBox="1"/>
          <p:nvPr/>
        </p:nvSpPr>
        <p:spPr>
          <a:xfrm>
            <a:off x="1809994" y="1456189"/>
            <a:ext cx="15289800" cy="19701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i="0" lang="en-US" sz="8000" u="none" cap="none" strike="noStrike">
                <a:solidFill>
                  <a:srgbClr val="C2F970"/>
                </a:solidFill>
                <a:latin typeface="Darker Grotesque Medium"/>
                <a:ea typeface="Darker Grotesque Medium"/>
                <a:cs typeface="Darker Grotesque Medium"/>
                <a:sym typeface="Darker Grotesque Medium"/>
              </a:rPr>
              <a:t>Our company was created with the vision to be the best in the industry.</a:t>
            </a:r>
            <a:endParaRPr>
              <a:latin typeface="Darker Grotesque Medium"/>
              <a:ea typeface="Darker Grotesque Medium"/>
              <a:cs typeface="Darker Grotesque Medium"/>
              <a:sym typeface="Darker Grotesque Medium"/>
            </a:endParaRPr>
          </a:p>
        </p:txBody>
      </p:sp>
      <p:sp>
        <p:nvSpPr>
          <p:cNvPr id="94" name="Google Shape;94;p11"/>
          <p:cNvSpPr txBox="1"/>
          <p:nvPr/>
        </p:nvSpPr>
        <p:spPr>
          <a:xfrm>
            <a:off x="1809994" y="4355206"/>
            <a:ext cx="4131300" cy="646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4200" u="none" cap="none" strike="noStrike">
                <a:solidFill>
                  <a:srgbClr val="FFFFFF"/>
                </a:solidFill>
                <a:latin typeface="Darker Grotesque Medium"/>
                <a:ea typeface="Darker Grotesque Medium"/>
                <a:cs typeface="Darker Grotesque Medium"/>
                <a:sym typeface="Darker Grotesque Medium"/>
              </a:rPr>
              <a:t>Who we are?</a:t>
            </a:r>
            <a:endParaRPr>
              <a:latin typeface="Darker Grotesque Medium"/>
              <a:ea typeface="Darker Grotesque Medium"/>
              <a:cs typeface="Darker Grotesque Medium"/>
              <a:sym typeface="Darker Grotesque Medium"/>
            </a:endParaRPr>
          </a:p>
        </p:txBody>
      </p:sp>
      <p:sp>
        <p:nvSpPr>
          <p:cNvPr id="95" name="Google Shape;95;p11"/>
          <p:cNvSpPr txBox="1"/>
          <p:nvPr/>
        </p:nvSpPr>
        <p:spPr>
          <a:xfrm>
            <a:off x="1809994" y="5124826"/>
            <a:ext cx="4131300" cy="3015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2799" u="none" cap="none" strike="noStrike">
                <a:solidFill>
                  <a:srgbClr val="FFFFFF"/>
                </a:solidFill>
                <a:latin typeface="Darker Grotesque Light"/>
                <a:ea typeface="Darker Grotesque Light"/>
                <a:cs typeface="Darker Grotesque Light"/>
                <a:sym typeface="Darker Grotesque Light"/>
              </a:rPr>
              <a:t>Elaborate on your topic here. Lorem ipsum dolor sit amet, consectetur adipiscing elit, sed do eiusmod tempor incididunt ut labore et dolore magna aliqua. A diam maecenas sed enim ut sem viverra aliquet eget.</a:t>
            </a:r>
            <a:endParaRPr>
              <a:latin typeface="Darker Grotesque Light"/>
              <a:ea typeface="Darker Grotesque Light"/>
              <a:cs typeface="Darker Grotesque Light"/>
              <a:sym typeface="Darker Grotesque Light"/>
            </a:endParaRPr>
          </a:p>
        </p:txBody>
      </p:sp>
      <p:cxnSp>
        <p:nvCxnSpPr>
          <p:cNvPr id="96" name="Google Shape;96;p11"/>
          <p:cNvCxnSpPr/>
          <p:nvPr/>
        </p:nvCxnSpPr>
        <p:spPr>
          <a:xfrm rot="10800000">
            <a:off x="1009650" y="0"/>
            <a:ext cx="0" cy="10287000"/>
          </a:xfrm>
          <a:prstGeom prst="straightConnector1">
            <a:avLst/>
          </a:prstGeom>
          <a:noFill/>
          <a:ln cap="flat" cmpd="sng" w="38100">
            <a:solidFill>
              <a:srgbClr val="C2F970"/>
            </a:solidFill>
            <a:prstDash val="solid"/>
            <a:round/>
            <a:headEnd len="sm" w="sm" type="none"/>
            <a:tailEnd len="sm" w="sm" type="none"/>
          </a:ln>
        </p:spPr>
      </p:cxnSp>
      <p:cxnSp>
        <p:nvCxnSpPr>
          <p:cNvPr id="97" name="Google Shape;97;p11"/>
          <p:cNvCxnSpPr/>
          <p:nvPr/>
        </p:nvCxnSpPr>
        <p:spPr>
          <a:xfrm rot="10800000">
            <a:off x="0" y="9258300"/>
            <a:ext cx="18288000" cy="0"/>
          </a:xfrm>
          <a:prstGeom prst="straightConnector1">
            <a:avLst/>
          </a:prstGeom>
          <a:noFill/>
          <a:ln cap="flat" cmpd="sng" w="38100">
            <a:solidFill>
              <a:srgbClr val="C2F970"/>
            </a:solidFill>
            <a:prstDash val="solid"/>
            <a:round/>
            <a:headEnd len="sm" w="sm" type="none"/>
            <a:tailEnd len="sm" w="sm" type="none"/>
          </a:ln>
        </p:spPr>
      </p:cxnSp>
      <p:sp>
        <p:nvSpPr>
          <p:cNvPr id="98" name="Google Shape;98;p11"/>
          <p:cNvSpPr txBox="1"/>
          <p:nvPr/>
        </p:nvSpPr>
        <p:spPr>
          <a:xfrm>
            <a:off x="0" y="9613181"/>
            <a:ext cx="987585" cy="362585"/>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3200" u="none" cap="none" strike="noStrike">
                <a:solidFill>
                  <a:srgbClr val="C2F970"/>
                </a:solidFill>
                <a:latin typeface="Darker Grotesque"/>
                <a:ea typeface="Darker Grotesque"/>
                <a:cs typeface="Darker Grotesque"/>
                <a:sym typeface="Darker Grotesque"/>
              </a:rPr>
              <a:t>05</a:t>
            </a:r>
            <a:endParaRPr/>
          </a:p>
        </p:txBody>
      </p:sp>
      <p:sp>
        <p:nvSpPr>
          <p:cNvPr id="99" name="Google Shape;99;p11"/>
          <p:cNvSpPr txBox="1"/>
          <p:nvPr/>
        </p:nvSpPr>
        <p:spPr>
          <a:xfrm rot="-5400000">
            <a:off x="-1127068" y="6898060"/>
            <a:ext cx="3327446"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SLIDESCARNIVAL</a:t>
            </a:r>
            <a:endParaRPr/>
          </a:p>
        </p:txBody>
      </p:sp>
      <p:sp>
        <p:nvSpPr>
          <p:cNvPr id="100" name="Google Shape;100;p11"/>
          <p:cNvSpPr txBox="1"/>
          <p:nvPr/>
        </p:nvSpPr>
        <p:spPr>
          <a:xfrm rot="-5400000">
            <a:off x="-1127068" y="2106288"/>
            <a:ext cx="3327446"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08.12.2024</a:t>
            </a:r>
            <a:endParaRPr/>
          </a:p>
        </p:txBody>
      </p:sp>
      <p:sp>
        <p:nvSpPr>
          <p:cNvPr id="101" name="Google Shape;101;p11"/>
          <p:cNvSpPr txBox="1"/>
          <p:nvPr/>
        </p:nvSpPr>
        <p:spPr>
          <a:xfrm>
            <a:off x="7078342" y="4355206"/>
            <a:ext cx="4131300" cy="646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4200" u="none" cap="none" strike="noStrike">
                <a:solidFill>
                  <a:srgbClr val="FFFFFF"/>
                </a:solidFill>
                <a:latin typeface="Darker Grotesque Medium"/>
                <a:ea typeface="Darker Grotesque Medium"/>
                <a:cs typeface="Darker Grotesque Medium"/>
                <a:sym typeface="Darker Grotesque Medium"/>
              </a:rPr>
              <a:t>What we do?</a:t>
            </a:r>
            <a:endParaRPr>
              <a:latin typeface="Darker Grotesque Medium"/>
              <a:ea typeface="Darker Grotesque Medium"/>
              <a:cs typeface="Darker Grotesque Medium"/>
              <a:sym typeface="Darker Grotesque Medium"/>
            </a:endParaRPr>
          </a:p>
        </p:txBody>
      </p:sp>
      <p:sp>
        <p:nvSpPr>
          <p:cNvPr id="102" name="Google Shape;102;p11"/>
          <p:cNvSpPr txBox="1"/>
          <p:nvPr/>
        </p:nvSpPr>
        <p:spPr>
          <a:xfrm>
            <a:off x="7078342" y="5124826"/>
            <a:ext cx="4131300" cy="3015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2799" u="none" cap="none" strike="noStrike">
                <a:solidFill>
                  <a:srgbClr val="FFFFFF"/>
                </a:solidFill>
                <a:latin typeface="Darker Grotesque Light"/>
                <a:ea typeface="Darker Grotesque Light"/>
                <a:cs typeface="Darker Grotesque Light"/>
                <a:sym typeface="Darker Grotesque Light"/>
              </a:rPr>
              <a:t>Elaborate on your topic here. Lorem ipsum dolor sit amet, consectetur adipiscing elit, sed do eiusmod tempor incididunt ut labore et dolore magna aliqua. A diam maecenas sed enim ut sem viverra aliquet eget.</a:t>
            </a:r>
            <a:endParaRPr>
              <a:latin typeface="Darker Grotesque Light"/>
              <a:ea typeface="Darker Grotesque Light"/>
              <a:cs typeface="Darker Grotesque Light"/>
              <a:sym typeface="Darker Grotesque Light"/>
            </a:endParaRPr>
          </a:p>
        </p:txBody>
      </p:sp>
      <p:sp>
        <p:nvSpPr>
          <p:cNvPr id="103" name="Google Shape;103;p11"/>
          <p:cNvSpPr txBox="1"/>
          <p:nvPr/>
        </p:nvSpPr>
        <p:spPr>
          <a:xfrm>
            <a:off x="12343133" y="4355206"/>
            <a:ext cx="4131300" cy="646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4200" u="none" cap="none" strike="noStrike">
                <a:solidFill>
                  <a:srgbClr val="FFFFFF"/>
                </a:solidFill>
                <a:latin typeface="Darker Grotesque Medium"/>
                <a:ea typeface="Darker Grotesque Medium"/>
                <a:cs typeface="Darker Grotesque Medium"/>
                <a:sym typeface="Darker Grotesque Medium"/>
              </a:rPr>
              <a:t>Why we do?</a:t>
            </a:r>
            <a:endParaRPr>
              <a:latin typeface="Darker Grotesque Medium"/>
              <a:ea typeface="Darker Grotesque Medium"/>
              <a:cs typeface="Darker Grotesque Medium"/>
              <a:sym typeface="Darker Grotesque Medium"/>
            </a:endParaRPr>
          </a:p>
        </p:txBody>
      </p:sp>
      <p:sp>
        <p:nvSpPr>
          <p:cNvPr id="104" name="Google Shape;104;p11"/>
          <p:cNvSpPr txBox="1"/>
          <p:nvPr/>
        </p:nvSpPr>
        <p:spPr>
          <a:xfrm>
            <a:off x="12343133" y="5124826"/>
            <a:ext cx="4131300" cy="3015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2799" u="none" cap="none" strike="noStrike">
                <a:solidFill>
                  <a:srgbClr val="FFFFFF"/>
                </a:solidFill>
                <a:latin typeface="Darker Grotesque Light"/>
                <a:ea typeface="Darker Grotesque Light"/>
                <a:cs typeface="Darker Grotesque Light"/>
                <a:sym typeface="Darker Grotesque Light"/>
              </a:rPr>
              <a:t>Elaborate on your topic here. Lorem ipsum dolor sit amet, consectetur adipiscing elit, sed do eiusmod tempor incididunt ut labore et dolore magna aliqua. A diam maecenas sed enim ut sem viverra aliquet eget.</a:t>
            </a:r>
            <a:endParaRPr>
              <a:latin typeface="Darker Grotesque Light"/>
              <a:ea typeface="Darker Grotesque Light"/>
              <a:cs typeface="Darker Grotesque Light"/>
              <a:sym typeface="Darker Grotesque Light"/>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2F970"/>
        </a:solidFill>
      </p:bgPr>
    </p:bg>
    <p:spTree>
      <p:nvGrpSpPr>
        <p:cNvPr id="108" name="Shape 108"/>
        <p:cNvGrpSpPr/>
        <p:nvPr/>
      </p:nvGrpSpPr>
      <p:grpSpPr>
        <a:xfrm>
          <a:off x="0" y="0"/>
          <a:ext cx="0" cy="0"/>
          <a:chOff x="0" y="0"/>
          <a:chExt cx="0" cy="0"/>
        </a:xfrm>
      </p:grpSpPr>
      <p:sp>
        <p:nvSpPr>
          <p:cNvPr id="109" name="Google Shape;109;p12"/>
          <p:cNvSpPr txBox="1"/>
          <p:nvPr/>
        </p:nvSpPr>
        <p:spPr>
          <a:xfrm>
            <a:off x="8854624" y="719019"/>
            <a:ext cx="8404676" cy="7064384"/>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61812" u="none" cap="none" strike="noStrike">
                <a:solidFill>
                  <a:srgbClr val="44344F"/>
                </a:solidFill>
                <a:latin typeface="Darker Grotesque"/>
                <a:ea typeface="Darker Grotesque"/>
                <a:cs typeface="Darker Grotesque"/>
                <a:sym typeface="Darker Grotesque"/>
              </a:rPr>
              <a:t>02</a:t>
            </a:r>
            <a:endParaRPr/>
          </a:p>
        </p:txBody>
      </p:sp>
      <p:cxnSp>
        <p:nvCxnSpPr>
          <p:cNvPr id="110" name="Google Shape;110;p12"/>
          <p:cNvCxnSpPr/>
          <p:nvPr/>
        </p:nvCxnSpPr>
        <p:spPr>
          <a:xfrm rot="10800000">
            <a:off x="1009650" y="0"/>
            <a:ext cx="0" cy="10287000"/>
          </a:xfrm>
          <a:prstGeom prst="straightConnector1">
            <a:avLst/>
          </a:prstGeom>
          <a:noFill/>
          <a:ln cap="flat" cmpd="sng" w="38100">
            <a:solidFill>
              <a:srgbClr val="44344F"/>
            </a:solidFill>
            <a:prstDash val="solid"/>
            <a:round/>
            <a:headEnd len="sm" w="sm" type="none"/>
            <a:tailEnd len="sm" w="sm" type="none"/>
          </a:ln>
        </p:spPr>
      </p:cxnSp>
      <p:cxnSp>
        <p:nvCxnSpPr>
          <p:cNvPr id="111" name="Google Shape;111;p12"/>
          <p:cNvCxnSpPr/>
          <p:nvPr/>
        </p:nvCxnSpPr>
        <p:spPr>
          <a:xfrm rot="10800000">
            <a:off x="0" y="9258300"/>
            <a:ext cx="18288000" cy="0"/>
          </a:xfrm>
          <a:prstGeom prst="straightConnector1">
            <a:avLst/>
          </a:prstGeom>
          <a:noFill/>
          <a:ln cap="flat" cmpd="sng" w="38100">
            <a:solidFill>
              <a:srgbClr val="44344F"/>
            </a:solidFill>
            <a:prstDash val="solid"/>
            <a:round/>
            <a:headEnd len="sm" w="sm" type="none"/>
            <a:tailEnd len="sm" w="sm" type="none"/>
          </a:ln>
        </p:spPr>
      </p:cxnSp>
      <p:sp>
        <p:nvSpPr>
          <p:cNvPr id="112" name="Google Shape;112;p12"/>
          <p:cNvSpPr txBox="1"/>
          <p:nvPr/>
        </p:nvSpPr>
        <p:spPr>
          <a:xfrm>
            <a:off x="0" y="9613181"/>
            <a:ext cx="987585" cy="362585"/>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3200" u="none" cap="none" strike="noStrike">
                <a:solidFill>
                  <a:srgbClr val="44344F"/>
                </a:solidFill>
                <a:latin typeface="Darker Grotesque"/>
                <a:ea typeface="Darker Grotesque"/>
                <a:cs typeface="Darker Grotesque"/>
                <a:sym typeface="Darker Grotesque"/>
              </a:rPr>
              <a:t>06</a:t>
            </a:r>
            <a:endParaRPr/>
          </a:p>
        </p:txBody>
      </p:sp>
      <p:sp>
        <p:nvSpPr>
          <p:cNvPr id="113" name="Google Shape;113;p12"/>
          <p:cNvSpPr txBox="1"/>
          <p:nvPr/>
        </p:nvSpPr>
        <p:spPr>
          <a:xfrm rot="-5400000">
            <a:off x="-1127068" y="6898060"/>
            <a:ext cx="3327446"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44344F"/>
                </a:solidFill>
                <a:latin typeface="Darker Grotesque"/>
                <a:ea typeface="Darker Grotesque"/>
                <a:cs typeface="Darker Grotesque"/>
                <a:sym typeface="Darker Grotesque"/>
              </a:rPr>
              <a:t>SLIDESCARNIVAL</a:t>
            </a:r>
            <a:endParaRPr/>
          </a:p>
        </p:txBody>
      </p:sp>
      <p:sp>
        <p:nvSpPr>
          <p:cNvPr id="114" name="Google Shape;114;p12"/>
          <p:cNvSpPr txBox="1"/>
          <p:nvPr/>
        </p:nvSpPr>
        <p:spPr>
          <a:xfrm rot="-5400000">
            <a:off x="-1127068" y="2106288"/>
            <a:ext cx="3327446"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44344F"/>
                </a:solidFill>
                <a:latin typeface="Darker Grotesque"/>
                <a:ea typeface="Darker Grotesque"/>
                <a:cs typeface="Darker Grotesque"/>
                <a:sym typeface="Darker Grotesque"/>
              </a:rPr>
              <a:t>08.12.2024</a:t>
            </a:r>
            <a:endParaRPr/>
          </a:p>
        </p:txBody>
      </p:sp>
      <p:sp>
        <p:nvSpPr>
          <p:cNvPr id="115" name="Google Shape;115;p12"/>
          <p:cNvSpPr txBox="1"/>
          <p:nvPr/>
        </p:nvSpPr>
        <p:spPr>
          <a:xfrm>
            <a:off x="1783744" y="6820501"/>
            <a:ext cx="15475556" cy="1645920"/>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14400" u="none" cap="none" strike="noStrike">
                <a:solidFill>
                  <a:srgbClr val="44344F"/>
                </a:solidFill>
                <a:latin typeface="Darker Grotesque"/>
                <a:ea typeface="Darker Grotesque"/>
                <a:cs typeface="Darker Grotesque"/>
                <a:sym typeface="Darker Grotesque"/>
              </a:rPr>
              <a:t>About Us</a:t>
            </a:r>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4344F"/>
        </a:solidFill>
      </p:bgPr>
    </p:bg>
    <p:spTree>
      <p:nvGrpSpPr>
        <p:cNvPr id="119" name="Shape 119"/>
        <p:cNvGrpSpPr/>
        <p:nvPr/>
      </p:nvGrpSpPr>
      <p:grpSpPr>
        <a:xfrm>
          <a:off x="0" y="0"/>
          <a:ext cx="0" cy="0"/>
          <a:chOff x="0" y="0"/>
          <a:chExt cx="0" cy="0"/>
        </a:xfrm>
      </p:grpSpPr>
      <p:pic>
        <p:nvPicPr>
          <p:cNvPr id="120" name="Google Shape;120;p13"/>
          <p:cNvPicPr preferRelativeResize="0"/>
          <p:nvPr/>
        </p:nvPicPr>
        <p:blipFill>
          <a:blip r:embed="rId3">
            <a:alphaModFix/>
          </a:blip>
          <a:stretch>
            <a:fillRect/>
          </a:stretch>
        </p:blipFill>
        <p:spPr>
          <a:xfrm>
            <a:off x="2061004" y="557825"/>
            <a:ext cx="5578924" cy="8115911"/>
          </a:xfrm>
          <a:prstGeom prst="rect">
            <a:avLst/>
          </a:prstGeom>
          <a:noFill/>
          <a:ln cap="flat" cmpd="sng" w="19050">
            <a:solidFill>
              <a:srgbClr val="C2F970"/>
            </a:solidFill>
            <a:prstDash val="solid"/>
            <a:round/>
            <a:headEnd len="sm" w="sm" type="none"/>
            <a:tailEnd len="sm" w="sm" type="none"/>
          </a:ln>
        </p:spPr>
      </p:pic>
      <p:cxnSp>
        <p:nvCxnSpPr>
          <p:cNvPr id="121" name="Google Shape;121;p13"/>
          <p:cNvCxnSpPr/>
          <p:nvPr/>
        </p:nvCxnSpPr>
        <p:spPr>
          <a:xfrm rot="10800000">
            <a:off x="1009650" y="0"/>
            <a:ext cx="0" cy="10287000"/>
          </a:xfrm>
          <a:prstGeom prst="straightConnector1">
            <a:avLst/>
          </a:prstGeom>
          <a:noFill/>
          <a:ln cap="flat" cmpd="sng" w="38100">
            <a:solidFill>
              <a:srgbClr val="C2F970"/>
            </a:solidFill>
            <a:prstDash val="solid"/>
            <a:round/>
            <a:headEnd len="sm" w="sm" type="none"/>
            <a:tailEnd len="sm" w="sm" type="none"/>
          </a:ln>
        </p:spPr>
      </p:cxnSp>
      <p:cxnSp>
        <p:nvCxnSpPr>
          <p:cNvPr id="122" name="Google Shape;122;p13"/>
          <p:cNvCxnSpPr/>
          <p:nvPr/>
        </p:nvCxnSpPr>
        <p:spPr>
          <a:xfrm rot="10800000">
            <a:off x="0" y="9258300"/>
            <a:ext cx="18288000" cy="0"/>
          </a:xfrm>
          <a:prstGeom prst="straightConnector1">
            <a:avLst/>
          </a:prstGeom>
          <a:noFill/>
          <a:ln cap="flat" cmpd="sng" w="38100">
            <a:solidFill>
              <a:srgbClr val="C2F970"/>
            </a:solidFill>
            <a:prstDash val="solid"/>
            <a:round/>
            <a:headEnd len="sm" w="sm" type="none"/>
            <a:tailEnd len="sm" w="sm" type="none"/>
          </a:ln>
        </p:spPr>
      </p:cxnSp>
      <p:sp>
        <p:nvSpPr>
          <p:cNvPr id="123" name="Google Shape;123;p13"/>
          <p:cNvSpPr txBox="1"/>
          <p:nvPr/>
        </p:nvSpPr>
        <p:spPr>
          <a:xfrm>
            <a:off x="9703891" y="1571625"/>
            <a:ext cx="7555500" cy="1551600"/>
          </a:xfrm>
          <a:prstGeom prst="rect">
            <a:avLst/>
          </a:prstGeom>
          <a:noFill/>
          <a:ln>
            <a:noFill/>
          </a:ln>
        </p:spPr>
        <p:txBody>
          <a:bodyPr anchorCtr="0" anchor="t" bIns="0" lIns="0" spcFirstLastPara="1" rIns="0" wrap="square" tIns="0">
            <a:spAutoFit/>
          </a:bodyPr>
          <a:lstStyle/>
          <a:p>
            <a:pPr indent="0" lvl="0" marL="0" marR="0" rtl="0" algn="r">
              <a:lnSpc>
                <a:spcPct val="70000"/>
              </a:lnSpc>
              <a:spcBef>
                <a:spcPts val="0"/>
              </a:spcBef>
              <a:spcAft>
                <a:spcPts val="0"/>
              </a:spcAft>
              <a:buNone/>
            </a:pPr>
            <a:r>
              <a:rPr b="0" i="0" lang="en-US" sz="14400" u="none" cap="none" strike="noStrike">
                <a:solidFill>
                  <a:srgbClr val="C2F970"/>
                </a:solidFill>
                <a:latin typeface="Darker Grotesque"/>
                <a:ea typeface="Darker Grotesque"/>
                <a:cs typeface="Darker Grotesque"/>
                <a:sym typeface="Darker Grotesque"/>
              </a:rPr>
              <a:t>Our History</a:t>
            </a:r>
            <a:endParaRPr/>
          </a:p>
        </p:txBody>
      </p:sp>
      <p:sp>
        <p:nvSpPr>
          <p:cNvPr id="124" name="Google Shape;124;p13"/>
          <p:cNvSpPr txBox="1"/>
          <p:nvPr/>
        </p:nvSpPr>
        <p:spPr>
          <a:xfrm>
            <a:off x="9703891" y="3217545"/>
            <a:ext cx="7555500" cy="51717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i="0" lang="en-US" sz="2800" u="none" cap="none" strike="noStrike">
                <a:solidFill>
                  <a:srgbClr val="FFFFFF"/>
                </a:solidFill>
                <a:latin typeface="Darker Grotesque Light"/>
                <a:ea typeface="Darker Grotesque Light"/>
                <a:cs typeface="Darker Grotesque Light"/>
                <a:sym typeface="Darker Grotesque Light"/>
              </a:rPr>
              <a:t>Presentations are communication tools that can be used as demonstrations, lectures, speeches, reports, and more. It is mostly presented before an audience. It serves a variety of purposes, making presentations powerful tools for convincing and teaching.Lorem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a:t>
            </a:r>
            <a:endParaRPr>
              <a:latin typeface="Darker Grotesque Light"/>
              <a:ea typeface="Darker Grotesque Light"/>
              <a:cs typeface="Darker Grotesque Light"/>
              <a:sym typeface="Darker Grotesque Light"/>
            </a:endParaRPr>
          </a:p>
        </p:txBody>
      </p:sp>
      <p:sp>
        <p:nvSpPr>
          <p:cNvPr id="125" name="Google Shape;125;p13"/>
          <p:cNvSpPr txBox="1"/>
          <p:nvPr/>
        </p:nvSpPr>
        <p:spPr>
          <a:xfrm>
            <a:off x="0" y="9613181"/>
            <a:ext cx="987585" cy="362585"/>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3200" u="none" cap="none" strike="noStrike">
                <a:solidFill>
                  <a:srgbClr val="C2F970"/>
                </a:solidFill>
                <a:latin typeface="Darker Grotesque"/>
                <a:ea typeface="Darker Grotesque"/>
                <a:cs typeface="Darker Grotesque"/>
                <a:sym typeface="Darker Grotesque"/>
              </a:rPr>
              <a:t>07</a:t>
            </a:r>
            <a:endParaRPr/>
          </a:p>
        </p:txBody>
      </p:sp>
      <p:sp>
        <p:nvSpPr>
          <p:cNvPr id="126" name="Google Shape;126;p13"/>
          <p:cNvSpPr txBox="1"/>
          <p:nvPr/>
        </p:nvSpPr>
        <p:spPr>
          <a:xfrm rot="-5400000">
            <a:off x="-1127068" y="6898060"/>
            <a:ext cx="3327446"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SLIDESCARNIVAL</a:t>
            </a:r>
            <a:endParaRPr/>
          </a:p>
        </p:txBody>
      </p:sp>
      <p:sp>
        <p:nvSpPr>
          <p:cNvPr id="127" name="Google Shape;127;p13"/>
          <p:cNvSpPr txBox="1"/>
          <p:nvPr/>
        </p:nvSpPr>
        <p:spPr>
          <a:xfrm rot="-5400000">
            <a:off x="-1127068" y="2106288"/>
            <a:ext cx="3327446"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08.12.2024</a:t>
            </a:r>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4344F"/>
        </a:solidFill>
      </p:bgPr>
    </p:bg>
    <p:spTree>
      <p:nvGrpSpPr>
        <p:cNvPr id="131" name="Shape 131"/>
        <p:cNvGrpSpPr/>
        <p:nvPr/>
      </p:nvGrpSpPr>
      <p:grpSpPr>
        <a:xfrm>
          <a:off x="0" y="0"/>
          <a:ext cx="0" cy="0"/>
          <a:chOff x="0" y="0"/>
          <a:chExt cx="0" cy="0"/>
        </a:xfrm>
      </p:grpSpPr>
      <p:sp>
        <p:nvSpPr>
          <p:cNvPr id="132" name="Google Shape;132;p14"/>
          <p:cNvSpPr txBox="1"/>
          <p:nvPr/>
        </p:nvSpPr>
        <p:spPr>
          <a:xfrm>
            <a:off x="1778425" y="1829290"/>
            <a:ext cx="7086600" cy="861900"/>
          </a:xfrm>
          <a:prstGeom prst="rect">
            <a:avLst/>
          </a:prstGeom>
          <a:noFill/>
          <a:ln>
            <a:noFill/>
          </a:ln>
        </p:spPr>
        <p:txBody>
          <a:bodyPr anchorCtr="0" anchor="t" bIns="0" lIns="0" spcFirstLastPara="1" rIns="0" wrap="square" tIns="0">
            <a:spAutoFit/>
          </a:bodyPr>
          <a:lstStyle/>
          <a:p>
            <a:pPr indent="0" lvl="1" marL="0" marR="0" rtl="0" algn="ctr">
              <a:lnSpc>
                <a:spcPct val="70000"/>
              </a:lnSpc>
              <a:spcBef>
                <a:spcPts val="0"/>
              </a:spcBef>
              <a:spcAft>
                <a:spcPts val="0"/>
              </a:spcAft>
              <a:buNone/>
            </a:pPr>
            <a:r>
              <a:rPr i="0" lang="en-US" sz="8000" u="none" cap="none" strike="noStrike">
                <a:solidFill>
                  <a:srgbClr val="C2F970"/>
                </a:solidFill>
                <a:latin typeface="Darker Grotesque Medium"/>
                <a:ea typeface="Darker Grotesque Medium"/>
                <a:cs typeface="Darker Grotesque Medium"/>
                <a:sym typeface="Darker Grotesque Medium"/>
              </a:rPr>
              <a:t>Mission</a:t>
            </a:r>
            <a:endParaRPr>
              <a:latin typeface="Darker Grotesque Medium"/>
              <a:ea typeface="Darker Grotesque Medium"/>
              <a:cs typeface="Darker Grotesque Medium"/>
              <a:sym typeface="Darker Grotesque Medium"/>
            </a:endParaRPr>
          </a:p>
        </p:txBody>
      </p:sp>
      <p:sp>
        <p:nvSpPr>
          <p:cNvPr id="133" name="Google Shape;133;p14"/>
          <p:cNvSpPr txBox="1"/>
          <p:nvPr/>
        </p:nvSpPr>
        <p:spPr>
          <a:xfrm>
            <a:off x="1778425" y="2857081"/>
            <a:ext cx="7086600" cy="5600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US" sz="2799" u="none" cap="none" strike="noStrike">
                <a:solidFill>
                  <a:srgbClr val="FFFFFF"/>
                </a:solidFill>
                <a:latin typeface="Darker Grotesque Light"/>
                <a:ea typeface="Darker Grotesque Light"/>
                <a:cs typeface="Darker Grotesque Light"/>
                <a:sym typeface="Darker Grotesque Light"/>
              </a:rPr>
              <a:t>Presentations are communication tools that can be used as demonstrations, lectures, speeches, reports, and more. It is mostly presented before an audience. It serves a variety of purposes, making presentations powerful tools for convincing and teaching.Lorem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a:t>
            </a:r>
            <a:endParaRPr>
              <a:latin typeface="Darker Grotesque Light"/>
              <a:ea typeface="Darker Grotesque Light"/>
              <a:cs typeface="Darker Grotesque Light"/>
              <a:sym typeface="Darker Grotesque Light"/>
            </a:endParaRPr>
          </a:p>
        </p:txBody>
      </p:sp>
      <p:cxnSp>
        <p:nvCxnSpPr>
          <p:cNvPr id="134" name="Google Shape;134;p14"/>
          <p:cNvCxnSpPr/>
          <p:nvPr/>
        </p:nvCxnSpPr>
        <p:spPr>
          <a:xfrm rot="10800000">
            <a:off x="1009650" y="0"/>
            <a:ext cx="0" cy="10287000"/>
          </a:xfrm>
          <a:prstGeom prst="straightConnector1">
            <a:avLst/>
          </a:prstGeom>
          <a:noFill/>
          <a:ln cap="flat" cmpd="sng" w="38100">
            <a:solidFill>
              <a:srgbClr val="C2F970"/>
            </a:solidFill>
            <a:prstDash val="solid"/>
            <a:round/>
            <a:headEnd len="sm" w="sm" type="none"/>
            <a:tailEnd len="sm" w="sm" type="none"/>
          </a:ln>
        </p:spPr>
      </p:cxnSp>
      <p:grpSp>
        <p:nvGrpSpPr>
          <p:cNvPr id="135" name="Google Shape;135;p14"/>
          <p:cNvGrpSpPr/>
          <p:nvPr/>
        </p:nvGrpSpPr>
        <p:grpSpPr>
          <a:xfrm>
            <a:off x="9658350" y="0"/>
            <a:ext cx="8629650" cy="10287000"/>
            <a:chOff x="0" y="0"/>
            <a:chExt cx="2272830" cy="2709333"/>
          </a:xfrm>
        </p:grpSpPr>
        <p:sp>
          <p:nvSpPr>
            <p:cNvPr id="136" name="Google Shape;136;p14"/>
            <p:cNvSpPr/>
            <p:nvPr/>
          </p:nvSpPr>
          <p:spPr>
            <a:xfrm>
              <a:off x="0" y="0"/>
              <a:ext cx="2272830" cy="2709333"/>
            </a:xfrm>
            <a:custGeom>
              <a:rect b="b" l="l" r="r" t="t"/>
              <a:pathLst>
                <a:path extrusionOk="0" h="2709333" w="2272830">
                  <a:moveTo>
                    <a:pt x="0" y="0"/>
                  </a:moveTo>
                  <a:lnTo>
                    <a:pt x="2272830" y="0"/>
                  </a:lnTo>
                  <a:lnTo>
                    <a:pt x="2272830" y="2709333"/>
                  </a:lnTo>
                  <a:lnTo>
                    <a:pt x="0" y="2709333"/>
                  </a:lnTo>
                  <a:close/>
                </a:path>
              </a:pathLst>
            </a:custGeom>
            <a:solidFill>
              <a:srgbClr val="C2F970"/>
            </a:solidFill>
            <a:ln>
              <a:noFill/>
            </a:ln>
          </p:spPr>
        </p:sp>
        <p:sp>
          <p:nvSpPr>
            <p:cNvPr id="137" name="Google Shape;137;p14"/>
            <p:cNvSpPr txBox="1"/>
            <p:nvPr/>
          </p:nvSpPr>
          <p:spPr>
            <a:xfrm>
              <a:off x="0" y="85725"/>
              <a:ext cx="2272830" cy="2623608"/>
            </a:xfrm>
            <a:prstGeom prst="rect">
              <a:avLst/>
            </a:prstGeom>
            <a:noFill/>
            <a:ln>
              <a:noFill/>
            </a:ln>
          </p:spPr>
          <p:txBody>
            <a:bodyPr anchorCtr="0" anchor="ctr" bIns="50800" lIns="50800" spcFirstLastPara="1" rIns="50800" wrap="square" tIns="50800">
              <a:noAutofit/>
            </a:bodyPr>
            <a:lstStyle/>
            <a:p>
              <a:pPr indent="0" lvl="0" marL="0" marR="0" rtl="0" algn="ctr">
                <a:lnSpc>
                  <a:spcPct val="9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138" name="Google Shape;138;p14"/>
          <p:cNvCxnSpPr/>
          <p:nvPr/>
        </p:nvCxnSpPr>
        <p:spPr>
          <a:xfrm rot="10800000">
            <a:off x="0" y="9258300"/>
            <a:ext cx="18288000" cy="0"/>
          </a:xfrm>
          <a:prstGeom prst="straightConnector1">
            <a:avLst/>
          </a:prstGeom>
          <a:noFill/>
          <a:ln cap="flat" cmpd="sng" w="38100">
            <a:solidFill>
              <a:srgbClr val="C2F970"/>
            </a:solidFill>
            <a:prstDash val="solid"/>
            <a:round/>
            <a:headEnd len="sm" w="sm" type="none"/>
            <a:tailEnd len="sm" w="sm" type="none"/>
          </a:ln>
        </p:spPr>
      </p:cxnSp>
      <p:sp>
        <p:nvSpPr>
          <p:cNvPr id="139" name="Google Shape;139;p14"/>
          <p:cNvSpPr txBox="1"/>
          <p:nvPr/>
        </p:nvSpPr>
        <p:spPr>
          <a:xfrm>
            <a:off x="10408075" y="1829290"/>
            <a:ext cx="7086600" cy="861900"/>
          </a:xfrm>
          <a:prstGeom prst="rect">
            <a:avLst/>
          </a:prstGeom>
          <a:noFill/>
          <a:ln>
            <a:noFill/>
          </a:ln>
        </p:spPr>
        <p:txBody>
          <a:bodyPr anchorCtr="0" anchor="t" bIns="0" lIns="0" spcFirstLastPara="1" rIns="0" wrap="square" tIns="0">
            <a:spAutoFit/>
          </a:bodyPr>
          <a:lstStyle/>
          <a:p>
            <a:pPr indent="0" lvl="1" marL="0" marR="0" rtl="0" algn="ctr">
              <a:lnSpc>
                <a:spcPct val="70000"/>
              </a:lnSpc>
              <a:spcBef>
                <a:spcPts val="0"/>
              </a:spcBef>
              <a:spcAft>
                <a:spcPts val="0"/>
              </a:spcAft>
              <a:buNone/>
            </a:pPr>
            <a:r>
              <a:rPr i="0" lang="en-US" sz="8000" u="none" cap="none" strike="noStrike">
                <a:solidFill>
                  <a:srgbClr val="44344F"/>
                </a:solidFill>
                <a:latin typeface="Darker Grotesque Medium"/>
                <a:ea typeface="Darker Grotesque Medium"/>
                <a:cs typeface="Darker Grotesque Medium"/>
                <a:sym typeface="Darker Grotesque Medium"/>
              </a:rPr>
              <a:t>Vision</a:t>
            </a:r>
            <a:endParaRPr>
              <a:latin typeface="Darker Grotesque Medium"/>
              <a:ea typeface="Darker Grotesque Medium"/>
              <a:cs typeface="Darker Grotesque Medium"/>
              <a:sym typeface="Darker Grotesque Medium"/>
            </a:endParaRPr>
          </a:p>
        </p:txBody>
      </p:sp>
      <p:sp>
        <p:nvSpPr>
          <p:cNvPr id="140" name="Google Shape;140;p14"/>
          <p:cNvSpPr txBox="1"/>
          <p:nvPr/>
        </p:nvSpPr>
        <p:spPr>
          <a:xfrm>
            <a:off x="10408075" y="2857081"/>
            <a:ext cx="7086600" cy="5600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US" sz="2799" u="none" cap="none" strike="noStrike">
                <a:solidFill>
                  <a:srgbClr val="44344F"/>
                </a:solidFill>
                <a:latin typeface="Darker Grotesque Light"/>
                <a:ea typeface="Darker Grotesque Light"/>
                <a:cs typeface="Darker Grotesque Light"/>
                <a:sym typeface="Darker Grotesque Light"/>
              </a:rPr>
              <a:t>Presentations are communication tools that can be used as demonstrations, lectures, speeches, reports, and more. It is mostly presented before an audience. It serves a variety of purposes, making presentations powerful tools for convincing and teaching.Lorem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a:t>
            </a:r>
            <a:endParaRPr>
              <a:latin typeface="Darker Grotesque Light"/>
              <a:ea typeface="Darker Grotesque Light"/>
              <a:cs typeface="Darker Grotesque Light"/>
              <a:sym typeface="Darker Grotesque Light"/>
            </a:endParaRPr>
          </a:p>
        </p:txBody>
      </p:sp>
      <p:sp>
        <p:nvSpPr>
          <p:cNvPr id="141" name="Google Shape;141;p14"/>
          <p:cNvSpPr txBox="1"/>
          <p:nvPr/>
        </p:nvSpPr>
        <p:spPr>
          <a:xfrm>
            <a:off x="0" y="9613181"/>
            <a:ext cx="987585" cy="362585"/>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3200" u="none" cap="none" strike="noStrike">
                <a:solidFill>
                  <a:srgbClr val="C2F970"/>
                </a:solidFill>
                <a:latin typeface="Darker Grotesque"/>
                <a:ea typeface="Darker Grotesque"/>
                <a:cs typeface="Darker Grotesque"/>
                <a:sym typeface="Darker Grotesque"/>
              </a:rPr>
              <a:t>08</a:t>
            </a:r>
            <a:endParaRPr/>
          </a:p>
        </p:txBody>
      </p:sp>
      <p:sp>
        <p:nvSpPr>
          <p:cNvPr id="142" name="Google Shape;142;p14"/>
          <p:cNvSpPr txBox="1"/>
          <p:nvPr/>
        </p:nvSpPr>
        <p:spPr>
          <a:xfrm rot="-5400000">
            <a:off x="-1127068" y="6898060"/>
            <a:ext cx="3327446"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SLIDESCARNIVAL</a:t>
            </a:r>
            <a:endParaRPr/>
          </a:p>
        </p:txBody>
      </p:sp>
      <p:sp>
        <p:nvSpPr>
          <p:cNvPr id="143" name="Google Shape;143;p14"/>
          <p:cNvSpPr txBox="1"/>
          <p:nvPr/>
        </p:nvSpPr>
        <p:spPr>
          <a:xfrm rot="-5400000">
            <a:off x="-1127068" y="2106288"/>
            <a:ext cx="3327446"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08.12.2024</a:t>
            </a:r>
            <a:endParaRPr/>
          </a:p>
        </p:txBody>
      </p:sp>
      <p:cxnSp>
        <p:nvCxnSpPr>
          <p:cNvPr id="144" name="Google Shape;144;p14"/>
          <p:cNvCxnSpPr/>
          <p:nvPr/>
        </p:nvCxnSpPr>
        <p:spPr>
          <a:xfrm rot="10800000">
            <a:off x="9658350" y="9277350"/>
            <a:ext cx="8629650" cy="0"/>
          </a:xfrm>
          <a:prstGeom prst="straightConnector1">
            <a:avLst/>
          </a:prstGeom>
          <a:noFill/>
          <a:ln cap="flat" cmpd="sng" w="38100">
            <a:solidFill>
              <a:srgbClr val="44344F"/>
            </a:solidFill>
            <a:prstDash val="solid"/>
            <a:round/>
            <a:headEnd len="sm" w="sm" type="none"/>
            <a:tailEnd len="sm" w="sm" type="none"/>
          </a:ln>
        </p:spPr>
      </p:cxnSp>
    </p:spTree>
  </p:cSld>
  <p:clrMapOvr>
    <a:masterClrMapping/>
  </p:clrMapOvr>
  <p:transition>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4344F"/>
        </a:solidFill>
      </p:bgPr>
    </p:bg>
    <p:spTree>
      <p:nvGrpSpPr>
        <p:cNvPr id="148" name="Shape 148"/>
        <p:cNvGrpSpPr/>
        <p:nvPr/>
      </p:nvGrpSpPr>
      <p:grpSpPr>
        <a:xfrm>
          <a:off x="0" y="0"/>
          <a:ext cx="0" cy="0"/>
          <a:chOff x="0" y="0"/>
          <a:chExt cx="0" cy="0"/>
        </a:xfrm>
      </p:grpSpPr>
      <p:cxnSp>
        <p:nvCxnSpPr>
          <p:cNvPr id="149" name="Google Shape;149;p15"/>
          <p:cNvCxnSpPr/>
          <p:nvPr/>
        </p:nvCxnSpPr>
        <p:spPr>
          <a:xfrm rot="10800000">
            <a:off x="1009650" y="0"/>
            <a:ext cx="0" cy="10287000"/>
          </a:xfrm>
          <a:prstGeom prst="straightConnector1">
            <a:avLst/>
          </a:prstGeom>
          <a:noFill/>
          <a:ln cap="flat" cmpd="sng" w="38100">
            <a:solidFill>
              <a:srgbClr val="C2F970"/>
            </a:solidFill>
            <a:prstDash val="solid"/>
            <a:round/>
            <a:headEnd len="sm" w="sm" type="none"/>
            <a:tailEnd len="sm" w="sm" type="none"/>
          </a:ln>
        </p:spPr>
      </p:cxnSp>
      <p:cxnSp>
        <p:nvCxnSpPr>
          <p:cNvPr id="150" name="Google Shape;150;p15"/>
          <p:cNvCxnSpPr/>
          <p:nvPr/>
        </p:nvCxnSpPr>
        <p:spPr>
          <a:xfrm rot="10800000">
            <a:off x="0" y="9258300"/>
            <a:ext cx="18288000" cy="0"/>
          </a:xfrm>
          <a:prstGeom prst="straightConnector1">
            <a:avLst/>
          </a:prstGeom>
          <a:noFill/>
          <a:ln cap="flat" cmpd="sng" w="38100">
            <a:solidFill>
              <a:srgbClr val="C2F970"/>
            </a:solidFill>
            <a:prstDash val="solid"/>
            <a:round/>
            <a:headEnd len="sm" w="sm" type="none"/>
            <a:tailEnd len="sm" w="sm" type="none"/>
          </a:ln>
        </p:spPr>
      </p:cxnSp>
      <p:pic>
        <p:nvPicPr>
          <p:cNvPr id="151" name="Google Shape;151;p15"/>
          <p:cNvPicPr preferRelativeResize="0"/>
          <p:nvPr/>
        </p:nvPicPr>
        <p:blipFill>
          <a:blip r:embed="rId3">
            <a:alphaModFix/>
          </a:blip>
          <a:stretch>
            <a:fillRect/>
          </a:stretch>
        </p:blipFill>
        <p:spPr>
          <a:xfrm>
            <a:off x="1783750" y="3546538"/>
            <a:ext cx="3255400" cy="2026728"/>
          </a:xfrm>
          <a:prstGeom prst="rect">
            <a:avLst/>
          </a:prstGeom>
          <a:noFill/>
          <a:ln>
            <a:noFill/>
          </a:ln>
        </p:spPr>
      </p:pic>
      <p:pic>
        <p:nvPicPr>
          <p:cNvPr id="152" name="Google Shape;152;p15"/>
          <p:cNvPicPr preferRelativeResize="0"/>
          <p:nvPr/>
        </p:nvPicPr>
        <p:blipFill>
          <a:blip r:embed="rId4">
            <a:alphaModFix/>
          </a:blip>
          <a:stretch>
            <a:fillRect/>
          </a:stretch>
        </p:blipFill>
        <p:spPr>
          <a:xfrm>
            <a:off x="9352550" y="3546550"/>
            <a:ext cx="3255400" cy="2026705"/>
          </a:xfrm>
          <a:prstGeom prst="rect">
            <a:avLst/>
          </a:prstGeom>
          <a:noFill/>
          <a:ln>
            <a:noFill/>
          </a:ln>
        </p:spPr>
      </p:pic>
      <p:pic>
        <p:nvPicPr>
          <p:cNvPr id="153" name="Google Shape;153;p15"/>
          <p:cNvPicPr preferRelativeResize="0"/>
          <p:nvPr/>
        </p:nvPicPr>
        <p:blipFill>
          <a:blip r:embed="rId5">
            <a:alphaModFix/>
          </a:blip>
          <a:stretch>
            <a:fillRect/>
          </a:stretch>
        </p:blipFill>
        <p:spPr>
          <a:xfrm>
            <a:off x="9352550" y="6403833"/>
            <a:ext cx="3255400" cy="2026705"/>
          </a:xfrm>
          <a:prstGeom prst="rect">
            <a:avLst/>
          </a:prstGeom>
          <a:noFill/>
          <a:ln>
            <a:noFill/>
          </a:ln>
        </p:spPr>
      </p:pic>
      <p:pic>
        <p:nvPicPr>
          <p:cNvPr id="154" name="Google Shape;154;p15"/>
          <p:cNvPicPr preferRelativeResize="0"/>
          <p:nvPr/>
        </p:nvPicPr>
        <p:blipFill>
          <a:blip r:embed="rId6">
            <a:alphaModFix/>
          </a:blip>
          <a:stretch>
            <a:fillRect/>
          </a:stretch>
        </p:blipFill>
        <p:spPr>
          <a:xfrm>
            <a:off x="1783751" y="6330700"/>
            <a:ext cx="3255400" cy="2026705"/>
          </a:xfrm>
          <a:prstGeom prst="rect">
            <a:avLst/>
          </a:prstGeom>
          <a:noFill/>
          <a:ln>
            <a:noFill/>
          </a:ln>
        </p:spPr>
      </p:pic>
      <p:sp>
        <p:nvSpPr>
          <p:cNvPr id="155" name="Google Shape;155;p15"/>
          <p:cNvSpPr txBox="1"/>
          <p:nvPr/>
        </p:nvSpPr>
        <p:spPr>
          <a:xfrm>
            <a:off x="1783744" y="1101586"/>
            <a:ext cx="15475556" cy="164592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14400" u="none" cap="none" strike="noStrike">
                <a:solidFill>
                  <a:srgbClr val="C2F970"/>
                </a:solidFill>
                <a:latin typeface="Darker Grotesque"/>
                <a:ea typeface="Darker Grotesque"/>
                <a:cs typeface="Darker Grotesque"/>
                <a:sym typeface="Darker Grotesque"/>
              </a:rPr>
              <a:t>Meet the Team</a:t>
            </a:r>
            <a:endParaRPr/>
          </a:p>
        </p:txBody>
      </p:sp>
      <p:sp>
        <p:nvSpPr>
          <p:cNvPr id="156" name="Google Shape;156;p15"/>
          <p:cNvSpPr txBox="1"/>
          <p:nvPr/>
        </p:nvSpPr>
        <p:spPr>
          <a:xfrm>
            <a:off x="5382057" y="3809063"/>
            <a:ext cx="3627586" cy="712470"/>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1" i="0" lang="en-US" sz="4200" u="none" cap="none" strike="noStrike">
                <a:solidFill>
                  <a:srgbClr val="FFFFFF"/>
                </a:solidFill>
                <a:latin typeface="Darker Grotesque Medium"/>
                <a:ea typeface="Darker Grotesque Medium"/>
                <a:cs typeface="Darker Grotesque Medium"/>
                <a:sym typeface="Darker Grotesque Medium"/>
              </a:rPr>
              <a:t>John Doe</a:t>
            </a:r>
            <a:endParaRPr/>
          </a:p>
        </p:txBody>
      </p:sp>
      <p:sp>
        <p:nvSpPr>
          <p:cNvPr id="157" name="Google Shape;157;p15"/>
          <p:cNvSpPr txBox="1"/>
          <p:nvPr/>
        </p:nvSpPr>
        <p:spPr>
          <a:xfrm>
            <a:off x="5382057" y="4578683"/>
            <a:ext cx="3627586" cy="36639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799" u="none" cap="none" strike="noStrike">
                <a:solidFill>
                  <a:srgbClr val="FFFFFF"/>
                </a:solidFill>
                <a:latin typeface="Darker Grotesque Light"/>
                <a:ea typeface="Darker Grotesque Light"/>
                <a:cs typeface="Darker Grotesque Light"/>
                <a:sym typeface="Darker Grotesque Light"/>
              </a:rPr>
              <a:t>position</a:t>
            </a:r>
            <a:endParaRPr/>
          </a:p>
        </p:txBody>
      </p:sp>
      <p:sp>
        <p:nvSpPr>
          <p:cNvPr id="158" name="Google Shape;158;p15"/>
          <p:cNvSpPr txBox="1"/>
          <p:nvPr/>
        </p:nvSpPr>
        <p:spPr>
          <a:xfrm>
            <a:off x="0" y="9613181"/>
            <a:ext cx="987585" cy="362585"/>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3200" u="none" cap="none" strike="noStrike">
                <a:solidFill>
                  <a:srgbClr val="C2F970"/>
                </a:solidFill>
                <a:latin typeface="Darker Grotesque"/>
                <a:ea typeface="Darker Grotesque"/>
                <a:cs typeface="Darker Grotesque"/>
                <a:sym typeface="Darker Grotesque"/>
              </a:rPr>
              <a:t>09</a:t>
            </a:r>
            <a:endParaRPr/>
          </a:p>
        </p:txBody>
      </p:sp>
      <p:sp>
        <p:nvSpPr>
          <p:cNvPr id="159" name="Google Shape;159;p15"/>
          <p:cNvSpPr txBox="1"/>
          <p:nvPr/>
        </p:nvSpPr>
        <p:spPr>
          <a:xfrm rot="-5400000">
            <a:off x="-1127068" y="6898060"/>
            <a:ext cx="3327446"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SLIDESCARNIVAL</a:t>
            </a:r>
            <a:endParaRPr/>
          </a:p>
        </p:txBody>
      </p:sp>
      <p:sp>
        <p:nvSpPr>
          <p:cNvPr id="160" name="Google Shape;160;p15"/>
          <p:cNvSpPr txBox="1"/>
          <p:nvPr/>
        </p:nvSpPr>
        <p:spPr>
          <a:xfrm rot="-5400000">
            <a:off x="-1127068" y="2106288"/>
            <a:ext cx="3327446"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C2F970"/>
                </a:solidFill>
                <a:latin typeface="Darker Grotesque"/>
                <a:ea typeface="Darker Grotesque"/>
                <a:cs typeface="Darker Grotesque"/>
                <a:sym typeface="Darker Grotesque"/>
              </a:rPr>
              <a:t>08.12.2024</a:t>
            </a:r>
            <a:endParaRPr/>
          </a:p>
        </p:txBody>
      </p:sp>
      <p:sp>
        <p:nvSpPr>
          <p:cNvPr id="161" name="Google Shape;161;p15"/>
          <p:cNvSpPr txBox="1"/>
          <p:nvPr/>
        </p:nvSpPr>
        <p:spPr>
          <a:xfrm>
            <a:off x="5382057" y="6676005"/>
            <a:ext cx="3627586" cy="712470"/>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1" i="0" lang="en-US" sz="4200" u="none" cap="none" strike="noStrike">
                <a:solidFill>
                  <a:srgbClr val="FFFFFF"/>
                </a:solidFill>
                <a:latin typeface="Darker Grotesque Medium"/>
                <a:ea typeface="Darker Grotesque Medium"/>
                <a:cs typeface="Darker Grotesque Medium"/>
                <a:sym typeface="Darker Grotesque Medium"/>
              </a:rPr>
              <a:t>Jane Doe</a:t>
            </a:r>
            <a:endParaRPr/>
          </a:p>
        </p:txBody>
      </p:sp>
      <p:sp>
        <p:nvSpPr>
          <p:cNvPr id="162" name="Google Shape;162;p15"/>
          <p:cNvSpPr txBox="1"/>
          <p:nvPr/>
        </p:nvSpPr>
        <p:spPr>
          <a:xfrm>
            <a:off x="5382057" y="7445625"/>
            <a:ext cx="3627586" cy="36639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799" u="none" cap="none" strike="noStrike">
                <a:solidFill>
                  <a:srgbClr val="FFFFFF"/>
                </a:solidFill>
                <a:latin typeface="Darker Grotesque Light"/>
                <a:ea typeface="Darker Grotesque Light"/>
                <a:cs typeface="Darker Grotesque Light"/>
                <a:sym typeface="Darker Grotesque Light"/>
              </a:rPr>
              <a:t>position</a:t>
            </a:r>
            <a:endParaRPr/>
          </a:p>
        </p:txBody>
      </p:sp>
      <p:sp>
        <p:nvSpPr>
          <p:cNvPr id="163" name="Google Shape;163;p15"/>
          <p:cNvSpPr txBox="1"/>
          <p:nvPr/>
        </p:nvSpPr>
        <p:spPr>
          <a:xfrm>
            <a:off x="12950856" y="3847437"/>
            <a:ext cx="3970486" cy="712470"/>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1" i="0" lang="en-US" sz="4200" u="none" cap="none" strike="noStrike">
                <a:solidFill>
                  <a:srgbClr val="FFFFFF"/>
                </a:solidFill>
                <a:latin typeface="Darker Grotesque Medium"/>
                <a:ea typeface="Darker Grotesque Medium"/>
                <a:cs typeface="Darker Grotesque Medium"/>
                <a:sym typeface="Darker Grotesque Medium"/>
              </a:rPr>
              <a:t>Jane Doe</a:t>
            </a:r>
            <a:endParaRPr/>
          </a:p>
        </p:txBody>
      </p:sp>
      <p:sp>
        <p:nvSpPr>
          <p:cNvPr id="164" name="Google Shape;164;p15"/>
          <p:cNvSpPr txBox="1"/>
          <p:nvPr/>
        </p:nvSpPr>
        <p:spPr>
          <a:xfrm>
            <a:off x="12950856" y="4617057"/>
            <a:ext cx="3970486" cy="36639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799" u="none" cap="none" strike="noStrike">
                <a:solidFill>
                  <a:srgbClr val="FFFFFF"/>
                </a:solidFill>
                <a:latin typeface="Darker Grotesque Light"/>
                <a:ea typeface="Darker Grotesque Light"/>
                <a:cs typeface="Darker Grotesque Light"/>
                <a:sym typeface="Darker Grotesque Light"/>
              </a:rPr>
              <a:t>position</a:t>
            </a:r>
            <a:endParaRPr/>
          </a:p>
        </p:txBody>
      </p:sp>
      <p:sp>
        <p:nvSpPr>
          <p:cNvPr id="165" name="Google Shape;165;p15"/>
          <p:cNvSpPr txBox="1"/>
          <p:nvPr/>
        </p:nvSpPr>
        <p:spPr>
          <a:xfrm>
            <a:off x="12950856" y="6714379"/>
            <a:ext cx="3970486" cy="712470"/>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1" i="0" lang="en-US" sz="4200" u="none" cap="none" strike="noStrike">
                <a:solidFill>
                  <a:srgbClr val="FFFFFF"/>
                </a:solidFill>
                <a:latin typeface="Darker Grotesque Medium"/>
                <a:ea typeface="Darker Grotesque Medium"/>
                <a:cs typeface="Darker Grotesque Medium"/>
                <a:sym typeface="Darker Grotesque Medium"/>
              </a:rPr>
              <a:t>John Doe</a:t>
            </a:r>
            <a:endParaRPr/>
          </a:p>
        </p:txBody>
      </p:sp>
      <p:sp>
        <p:nvSpPr>
          <p:cNvPr id="166" name="Google Shape;166;p15"/>
          <p:cNvSpPr txBox="1"/>
          <p:nvPr/>
        </p:nvSpPr>
        <p:spPr>
          <a:xfrm>
            <a:off x="12950856" y="7483999"/>
            <a:ext cx="3970486" cy="36639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799" u="none" cap="none" strike="noStrike">
                <a:solidFill>
                  <a:srgbClr val="FFFFFF"/>
                </a:solidFill>
                <a:latin typeface="Darker Grotesque Light"/>
                <a:ea typeface="Darker Grotesque Light"/>
                <a:cs typeface="Darker Grotesque Light"/>
                <a:sym typeface="Darker Grotesque Light"/>
              </a:rPr>
              <a:t>position</a:t>
            </a:r>
            <a:endParaRPr/>
          </a:p>
        </p:txBody>
      </p:sp>
    </p:spTree>
  </p:cSld>
  <p:clrMapOvr>
    <a:masterClrMapping/>
  </p:clrMapOvr>
  <p:transition>
    <p:fade/>
  </p:transition>
</p:sld>
</file>

<file path=ppt/theme/theme1.xml><?xml version="1.0" encoding="utf-8"?>
<a:theme xmlns:a="http://schemas.openxmlformats.org/drawingml/2006/main" xmlns:r="http://schemas.openxmlformats.org/officeDocument/2006/relationships" name="Bold Minimal E-Commer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