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Montserrat"/>
      <p:bold r:id="rId26"/>
      <p:boldItalic r:id="rId27"/>
    </p:embeddedFont>
    <p:embeddedFont>
      <p:font typeface="Oswald"/>
      <p:regular r:id="rId28"/>
      <p:bold r:id="rId29"/>
    </p:embeddedFont>
    <p:embeddedFont>
      <p:font typeface="Barlow"/>
      <p:bold r:id="rId30"/>
      <p:boldItalic r:id="rId31"/>
    </p:embeddedFont>
    <p:embeddedFont>
      <p:font typeface="Archivo Black"/>
      <p:regular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bold.fntdata"/><Relationship Id="rId25" Type="http://schemas.openxmlformats.org/officeDocument/2006/relationships/slide" Target="slides/slide20.xml"/><Relationship Id="rId28" Type="http://schemas.openxmlformats.org/officeDocument/2006/relationships/font" Target="fonts/Oswald-regular.fntdata"/><Relationship Id="rId27" Type="http://schemas.openxmlformats.org/officeDocument/2006/relationships/font" Target="fonts/Montserrat-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swald-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Barlow-boldItalic.fntdata"/><Relationship Id="rId30" Type="http://schemas.openxmlformats.org/officeDocument/2006/relationships/font" Target="fonts/Barlow-bold.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ArchivoBlack-regular.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2" name="Shape 1322"/>
        <p:cNvGrpSpPr/>
        <p:nvPr/>
      </p:nvGrpSpPr>
      <p:grpSpPr>
        <a:xfrm>
          <a:off x="0" y="0"/>
          <a:ext cx="0" cy="0"/>
          <a:chOff x="0" y="0"/>
          <a:chExt cx="0" cy="0"/>
        </a:xfrm>
      </p:grpSpPr>
      <p:sp>
        <p:nvSpPr>
          <p:cNvPr id="1323" name="Google Shape;132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9" name="Shape 1379"/>
        <p:cNvGrpSpPr/>
        <p:nvPr/>
      </p:nvGrpSpPr>
      <p:grpSpPr>
        <a:xfrm>
          <a:off x="0" y="0"/>
          <a:ext cx="0" cy="0"/>
          <a:chOff x="0" y="0"/>
          <a:chExt cx="0" cy="0"/>
        </a:xfrm>
      </p:grpSpPr>
      <p:sp>
        <p:nvSpPr>
          <p:cNvPr id="1380" name="Google Shape;138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1" name="Shape 1431"/>
        <p:cNvGrpSpPr/>
        <p:nvPr/>
      </p:nvGrpSpPr>
      <p:grpSpPr>
        <a:xfrm>
          <a:off x="0" y="0"/>
          <a:ext cx="0" cy="0"/>
          <a:chOff x="0" y="0"/>
          <a:chExt cx="0" cy="0"/>
        </a:xfrm>
      </p:grpSpPr>
      <p:sp>
        <p:nvSpPr>
          <p:cNvPr id="1432" name="Google Shape;143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5" name="Shape 1545"/>
        <p:cNvGrpSpPr/>
        <p:nvPr/>
      </p:nvGrpSpPr>
      <p:grpSpPr>
        <a:xfrm>
          <a:off x="0" y="0"/>
          <a:ext cx="0" cy="0"/>
          <a:chOff x="0" y="0"/>
          <a:chExt cx="0" cy="0"/>
        </a:xfrm>
      </p:grpSpPr>
      <p:sp>
        <p:nvSpPr>
          <p:cNvPr id="1546" name="Google Shape;154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1" name="Shape 1611"/>
        <p:cNvGrpSpPr/>
        <p:nvPr/>
      </p:nvGrpSpPr>
      <p:grpSpPr>
        <a:xfrm>
          <a:off x="0" y="0"/>
          <a:ext cx="0" cy="0"/>
          <a:chOff x="0" y="0"/>
          <a:chExt cx="0" cy="0"/>
        </a:xfrm>
      </p:grpSpPr>
      <p:sp>
        <p:nvSpPr>
          <p:cNvPr id="1612" name="Google Shape;161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0" name="Shape 1620"/>
        <p:cNvGrpSpPr/>
        <p:nvPr/>
      </p:nvGrpSpPr>
      <p:grpSpPr>
        <a:xfrm>
          <a:off x="0" y="0"/>
          <a:ext cx="0" cy="0"/>
          <a:chOff x="0" y="0"/>
          <a:chExt cx="0" cy="0"/>
        </a:xfrm>
      </p:grpSpPr>
      <p:sp>
        <p:nvSpPr>
          <p:cNvPr id="1621" name="Google Shape;162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0" name="Shape 1670"/>
        <p:cNvGrpSpPr/>
        <p:nvPr/>
      </p:nvGrpSpPr>
      <p:grpSpPr>
        <a:xfrm>
          <a:off x="0" y="0"/>
          <a:ext cx="0" cy="0"/>
          <a:chOff x="0" y="0"/>
          <a:chExt cx="0" cy="0"/>
        </a:xfrm>
      </p:grpSpPr>
      <p:sp>
        <p:nvSpPr>
          <p:cNvPr id="1671" name="Google Shape;167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0" name="Shape 1730"/>
        <p:cNvGrpSpPr/>
        <p:nvPr/>
      </p:nvGrpSpPr>
      <p:grpSpPr>
        <a:xfrm>
          <a:off x="0" y="0"/>
          <a:ext cx="0" cy="0"/>
          <a:chOff x="0" y="0"/>
          <a:chExt cx="0" cy="0"/>
        </a:xfrm>
      </p:grpSpPr>
      <p:sp>
        <p:nvSpPr>
          <p:cNvPr id="1731" name="Google Shape;173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2" name="Shape 1742"/>
        <p:cNvGrpSpPr/>
        <p:nvPr/>
      </p:nvGrpSpPr>
      <p:grpSpPr>
        <a:xfrm>
          <a:off x="0" y="0"/>
          <a:ext cx="0" cy="0"/>
          <a:chOff x="0" y="0"/>
          <a:chExt cx="0" cy="0"/>
        </a:xfrm>
      </p:grpSpPr>
      <p:sp>
        <p:nvSpPr>
          <p:cNvPr id="1743" name="Google Shape;174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3"/>
          <p:cNvPicPr preferRelativeResize="0"/>
          <p:nvPr/>
        </p:nvPicPr>
        <p:blipFill>
          <a:blip r:embed="rId2">
            <a:alphaModFix/>
          </a:blip>
          <a:stretch>
            <a:fillRect/>
          </a:stretch>
        </p:blipFill>
        <p:spPr>
          <a:xfrm>
            <a:off x="-1859300" y="2"/>
            <a:ext cx="22685911" cy="10268451"/>
          </a:xfrm>
          <a:prstGeom prst="rect">
            <a:avLst/>
          </a:prstGeom>
          <a:noFill/>
          <a:ln>
            <a:noFill/>
          </a:ln>
        </p:spPr>
      </p:pic>
      <p:sp>
        <p:nvSpPr>
          <p:cNvPr id="11" name="Google Shape;11;p3"/>
          <p:cNvSpPr txBox="1"/>
          <p:nvPr>
            <p:ph idx="1" type="subTitle"/>
          </p:nvPr>
        </p:nvSpPr>
        <p:spPr>
          <a:xfrm>
            <a:off x="1551800" y="5302075"/>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sp>
        <p:nvSpPr>
          <p:cNvPr id="12" name="Google Shape;12;p3"/>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13" name="Google Shape;13;p3"/>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14" name="Google Shape;14;p3"/>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15" name="Google Shape;15;p3"/>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16" name="Google Shape;16;p3"/>
          <p:cNvSpPr txBox="1"/>
          <p:nvPr/>
        </p:nvSpPr>
        <p:spPr>
          <a:xfrm>
            <a:off x="1861920" y="640875"/>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17" name="Google Shape;17;p3"/>
          <p:cNvSpPr/>
          <p:nvPr/>
        </p:nvSpPr>
        <p:spPr>
          <a:xfrm>
            <a:off x="1276999" y="591718"/>
            <a:ext cx="490390" cy="359322"/>
          </a:xfrm>
          <a:custGeom>
            <a:rect b="b" l="l" r="r" t="t"/>
            <a:pathLst>
              <a:path extrusionOk="0" h="359322" w="490390">
                <a:moveTo>
                  <a:pt x="0" y="0"/>
                </a:moveTo>
                <a:lnTo>
                  <a:pt x="490390" y="0"/>
                </a:lnTo>
                <a:lnTo>
                  <a:pt x="490390" y="359322"/>
                </a:lnTo>
                <a:lnTo>
                  <a:pt x="0" y="359322"/>
                </a:lnTo>
                <a:lnTo>
                  <a:pt x="0" y="0"/>
                </a:lnTo>
                <a:close/>
              </a:path>
            </a:pathLst>
          </a:custGeom>
          <a:blipFill rotWithShape="1">
            <a:blip r:embed="rId3">
              <a:alphaModFix/>
            </a:blip>
            <a:stretch>
              <a:fillRect b="0" l="0" r="0" t="0"/>
            </a:stretch>
          </a:blipFill>
          <a:ln>
            <a:noFill/>
          </a:ln>
        </p:spPr>
      </p:sp>
      <p:sp>
        <p:nvSpPr>
          <p:cNvPr id="18" name="Google Shape;18;p3"/>
          <p:cNvSpPr txBox="1"/>
          <p:nvPr>
            <p:ph type="title"/>
          </p:nvPr>
        </p:nvSpPr>
        <p:spPr>
          <a:xfrm>
            <a:off x="1277000" y="2102425"/>
            <a:ext cx="102573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accent6"/>
              </a:buClr>
              <a:buSzPts val="8000"/>
              <a:buFont typeface="Oswald"/>
              <a:buNone/>
              <a:defRPr i="0" sz="8000" u="none" cap="none" strike="noStrike">
                <a:solidFill>
                  <a:schemeClr val="accent6"/>
                </a:solidFill>
                <a:latin typeface="Oswald"/>
                <a:ea typeface="Oswald"/>
                <a:cs typeface="Oswald"/>
                <a:sym typeface="Oswa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grpSp>
        <p:nvGrpSpPr>
          <p:cNvPr id="19" name="Google Shape;19;p3"/>
          <p:cNvGrpSpPr/>
          <p:nvPr/>
        </p:nvGrpSpPr>
        <p:grpSpPr>
          <a:xfrm>
            <a:off x="5351527" y="1238448"/>
            <a:ext cx="3114609" cy="80040"/>
            <a:chOff x="0" y="0"/>
            <a:chExt cx="4152812" cy="106721"/>
          </a:xfrm>
        </p:grpSpPr>
        <p:grpSp>
          <p:nvGrpSpPr>
            <p:cNvPr id="20" name="Google Shape;20;p3"/>
            <p:cNvGrpSpPr/>
            <p:nvPr/>
          </p:nvGrpSpPr>
          <p:grpSpPr>
            <a:xfrm>
              <a:off x="0" y="0"/>
              <a:ext cx="106721" cy="106721"/>
              <a:chOff x="0" y="0"/>
              <a:chExt cx="812800" cy="812800"/>
            </a:xfrm>
          </p:grpSpPr>
          <p:sp>
            <p:nvSpPr>
              <p:cNvPr id="21" name="Google Shape;21;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 name="Google Shape;23;p3"/>
            <p:cNvGrpSpPr/>
            <p:nvPr/>
          </p:nvGrpSpPr>
          <p:grpSpPr>
            <a:xfrm>
              <a:off x="1348697" y="0"/>
              <a:ext cx="106721" cy="106721"/>
              <a:chOff x="0" y="0"/>
              <a:chExt cx="812800" cy="812800"/>
            </a:xfrm>
          </p:grpSpPr>
          <p:sp>
            <p:nvSpPr>
              <p:cNvPr id="24" name="Google Shape;24;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 name="Google Shape;26;p3"/>
            <p:cNvGrpSpPr/>
            <p:nvPr/>
          </p:nvGrpSpPr>
          <p:grpSpPr>
            <a:xfrm>
              <a:off x="1798263" y="0"/>
              <a:ext cx="106721" cy="106721"/>
              <a:chOff x="0" y="0"/>
              <a:chExt cx="812800" cy="812800"/>
            </a:xfrm>
          </p:grpSpPr>
          <p:sp>
            <p:nvSpPr>
              <p:cNvPr id="27" name="Google Shape;27;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 name="Google Shape;29;p3"/>
            <p:cNvGrpSpPr/>
            <p:nvPr/>
          </p:nvGrpSpPr>
          <p:grpSpPr>
            <a:xfrm>
              <a:off x="2247828" y="0"/>
              <a:ext cx="106721" cy="106721"/>
              <a:chOff x="0" y="0"/>
              <a:chExt cx="812800" cy="812800"/>
            </a:xfrm>
          </p:grpSpPr>
          <p:sp>
            <p:nvSpPr>
              <p:cNvPr id="30" name="Google Shape;30;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 name="Google Shape;32;p3"/>
            <p:cNvGrpSpPr/>
            <p:nvPr/>
          </p:nvGrpSpPr>
          <p:grpSpPr>
            <a:xfrm>
              <a:off x="2697394" y="0"/>
              <a:ext cx="106721" cy="106721"/>
              <a:chOff x="0" y="0"/>
              <a:chExt cx="812800" cy="812800"/>
            </a:xfrm>
          </p:grpSpPr>
          <p:sp>
            <p:nvSpPr>
              <p:cNvPr id="33" name="Google Shape;33;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 name="Google Shape;35;p3"/>
            <p:cNvGrpSpPr/>
            <p:nvPr/>
          </p:nvGrpSpPr>
          <p:grpSpPr>
            <a:xfrm>
              <a:off x="3146959" y="0"/>
              <a:ext cx="106721" cy="106721"/>
              <a:chOff x="0" y="0"/>
              <a:chExt cx="812800" cy="812800"/>
            </a:xfrm>
          </p:grpSpPr>
          <p:sp>
            <p:nvSpPr>
              <p:cNvPr id="36" name="Google Shape;36;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 name="Google Shape;38;p3"/>
            <p:cNvGrpSpPr/>
            <p:nvPr/>
          </p:nvGrpSpPr>
          <p:grpSpPr>
            <a:xfrm>
              <a:off x="449566" y="0"/>
              <a:ext cx="106721" cy="106721"/>
              <a:chOff x="0" y="0"/>
              <a:chExt cx="812800" cy="812800"/>
            </a:xfrm>
          </p:grpSpPr>
          <p:sp>
            <p:nvSpPr>
              <p:cNvPr id="39" name="Google Shape;39;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 name="Google Shape;41;p3"/>
            <p:cNvGrpSpPr/>
            <p:nvPr/>
          </p:nvGrpSpPr>
          <p:grpSpPr>
            <a:xfrm>
              <a:off x="899131" y="0"/>
              <a:ext cx="106721" cy="106721"/>
              <a:chOff x="0" y="0"/>
              <a:chExt cx="812800" cy="812800"/>
            </a:xfrm>
          </p:grpSpPr>
          <p:sp>
            <p:nvSpPr>
              <p:cNvPr id="42" name="Google Shape;42;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3"/>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 name="Google Shape;44;p3"/>
            <p:cNvGrpSpPr/>
            <p:nvPr/>
          </p:nvGrpSpPr>
          <p:grpSpPr>
            <a:xfrm>
              <a:off x="3596525" y="0"/>
              <a:ext cx="106721" cy="106721"/>
              <a:chOff x="0" y="0"/>
              <a:chExt cx="812800" cy="812800"/>
            </a:xfrm>
          </p:grpSpPr>
          <p:sp>
            <p:nvSpPr>
              <p:cNvPr id="45" name="Google Shape;45;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 name="Google Shape;47;p3"/>
            <p:cNvGrpSpPr/>
            <p:nvPr/>
          </p:nvGrpSpPr>
          <p:grpSpPr>
            <a:xfrm>
              <a:off x="4046091" y="0"/>
              <a:ext cx="106721" cy="106721"/>
              <a:chOff x="0" y="0"/>
              <a:chExt cx="812800" cy="812800"/>
            </a:xfrm>
          </p:grpSpPr>
          <p:sp>
            <p:nvSpPr>
              <p:cNvPr id="48" name="Google Shape;48;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3"/>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pic>
        <p:nvPicPr>
          <p:cNvPr id="51" name="Google Shape;51;p4"/>
          <p:cNvPicPr preferRelativeResize="0"/>
          <p:nvPr/>
        </p:nvPicPr>
        <p:blipFill>
          <a:blip r:embed="rId2">
            <a:alphaModFix/>
          </a:blip>
          <a:stretch>
            <a:fillRect/>
          </a:stretch>
        </p:blipFill>
        <p:spPr>
          <a:xfrm>
            <a:off x="-1859300" y="-73"/>
            <a:ext cx="22726892" cy="10287000"/>
          </a:xfrm>
          <a:prstGeom prst="rect">
            <a:avLst/>
          </a:prstGeom>
          <a:noFill/>
          <a:ln>
            <a:noFill/>
          </a:ln>
        </p:spPr>
      </p:pic>
      <p:sp>
        <p:nvSpPr>
          <p:cNvPr id="52" name="Google Shape;52;p4"/>
          <p:cNvSpPr txBox="1"/>
          <p:nvPr>
            <p:ph idx="1" type="body"/>
          </p:nvPr>
        </p:nvSpPr>
        <p:spPr>
          <a:xfrm>
            <a:off x="3115400" y="4563225"/>
            <a:ext cx="6580500" cy="37395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 name="Google Shape;53;p4"/>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54" name="Google Shape;54;p4"/>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55" name="Google Shape;55;p4"/>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56" name="Google Shape;56;p4"/>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57" name="Google Shape;57;p4"/>
          <p:cNvSpPr txBox="1"/>
          <p:nvPr/>
        </p:nvSpPr>
        <p:spPr>
          <a:xfrm>
            <a:off x="1861920" y="640875"/>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58" name="Google Shape;58;p4"/>
          <p:cNvSpPr/>
          <p:nvPr/>
        </p:nvSpPr>
        <p:spPr>
          <a:xfrm>
            <a:off x="1276999" y="591718"/>
            <a:ext cx="490390" cy="359322"/>
          </a:xfrm>
          <a:custGeom>
            <a:rect b="b" l="l" r="r" t="t"/>
            <a:pathLst>
              <a:path extrusionOk="0" h="359322" w="490390">
                <a:moveTo>
                  <a:pt x="0" y="0"/>
                </a:moveTo>
                <a:lnTo>
                  <a:pt x="490390" y="0"/>
                </a:lnTo>
                <a:lnTo>
                  <a:pt x="490390" y="359322"/>
                </a:lnTo>
                <a:lnTo>
                  <a:pt x="0" y="359322"/>
                </a:lnTo>
                <a:lnTo>
                  <a:pt x="0" y="0"/>
                </a:lnTo>
                <a:close/>
              </a:path>
            </a:pathLst>
          </a:custGeom>
          <a:blipFill rotWithShape="1">
            <a:blip r:embed="rId3">
              <a:alphaModFix/>
            </a:blip>
            <a:stretch>
              <a:fillRect b="0" l="0" r="0" t="0"/>
            </a:stretch>
          </a:blipFill>
          <a:ln>
            <a:noFill/>
          </a:ln>
        </p:spPr>
      </p:sp>
      <p:sp>
        <p:nvSpPr>
          <p:cNvPr id="59" name="Google Shape;59;p4"/>
          <p:cNvSpPr txBox="1"/>
          <p:nvPr>
            <p:ph type="title"/>
          </p:nvPr>
        </p:nvSpPr>
        <p:spPr>
          <a:xfrm>
            <a:off x="1277000" y="2102425"/>
            <a:ext cx="102573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accent6"/>
              </a:buClr>
              <a:buSzPts val="8000"/>
              <a:buFont typeface="Oswald"/>
              <a:buNone/>
              <a:defRPr i="0" sz="8000" u="none" cap="none" strike="noStrike">
                <a:solidFill>
                  <a:schemeClr val="accent6"/>
                </a:solidFill>
                <a:latin typeface="Oswald"/>
                <a:ea typeface="Oswald"/>
                <a:cs typeface="Oswald"/>
                <a:sym typeface="Oswa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grpSp>
        <p:nvGrpSpPr>
          <p:cNvPr id="60" name="Google Shape;60;p4"/>
          <p:cNvGrpSpPr/>
          <p:nvPr/>
        </p:nvGrpSpPr>
        <p:grpSpPr>
          <a:xfrm>
            <a:off x="6996127" y="9258300"/>
            <a:ext cx="3114609" cy="80040"/>
            <a:chOff x="0" y="0"/>
            <a:chExt cx="4152812" cy="106721"/>
          </a:xfrm>
        </p:grpSpPr>
        <p:grpSp>
          <p:nvGrpSpPr>
            <p:cNvPr id="61" name="Google Shape;61;p4"/>
            <p:cNvGrpSpPr/>
            <p:nvPr/>
          </p:nvGrpSpPr>
          <p:grpSpPr>
            <a:xfrm>
              <a:off x="0" y="0"/>
              <a:ext cx="106721" cy="106721"/>
              <a:chOff x="0" y="0"/>
              <a:chExt cx="812800" cy="812800"/>
            </a:xfrm>
          </p:grpSpPr>
          <p:sp>
            <p:nvSpPr>
              <p:cNvPr id="62" name="Google Shape;62;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 name="Google Shape;64;p4"/>
            <p:cNvGrpSpPr/>
            <p:nvPr/>
          </p:nvGrpSpPr>
          <p:grpSpPr>
            <a:xfrm>
              <a:off x="1348697" y="0"/>
              <a:ext cx="106721" cy="106721"/>
              <a:chOff x="0" y="0"/>
              <a:chExt cx="812800" cy="812800"/>
            </a:xfrm>
          </p:grpSpPr>
          <p:sp>
            <p:nvSpPr>
              <p:cNvPr id="65" name="Google Shape;65;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 name="Google Shape;67;p4"/>
            <p:cNvGrpSpPr/>
            <p:nvPr/>
          </p:nvGrpSpPr>
          <p:grpSpPr>
            <a:xfrm>
              <a:off x="1798263" y="0"/>
              <a:ext cx="106721" cy="106721"/>
              <a:chOff x="0" y="0"/>
              <a:chExt cx="812800" cy="812800"/>
            </a:xfrm>
          </p:grpSpPr>
          <p:sp>
            <p:nvSpPr>
              <p:cNvPr id="68" name="Google Shape;68;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 name="Google Shape;70;p4"/>
            <p:cNvGrpSpPr/>
            <p:nvPr/>
          </p:nvGrpSpPr>
          <p:grpSpPr>
            <a:xfrm>
              <a:off x="2247828" y="0"/>
              <a:ext cx="106721" cy="106721"/>
              <a:chOff x="0" y="0"/>
              <a:chExt cx="812800" cy="812800"/>
            </a:xfrm>
          </p:grpSpPr>
          <p:sp>
            <p:nvSpPr>
              <p:cNvPr id="71" name="Google Shape;71;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 name="Google Shape;73;p4"/>
            <p:cNvGrpSpPr/>
            <p:nvPr/>
          </p:nvGrpSpPr>
          <p:grpSpPr>
            <a:xfrm>
              <a:off x="2697394" y="0"/>
              <a:ext cx="106721" cy="106721"/>
              <a:chOff x="0" y="0"/>
              <a:chExt cx="812800" cy="812800"/>
            </a:xfrm>
          </p:grpSpPr>
          <p:sp>
            <p:nvSpPr>
              <p:cNvPr id="74" name="Google Shape;74;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 name="Google Shape;76;p4"/>
            <p:cNvGrpSpPr/>
            <p:nvPr/>
          </p:nvGrpSpPr>
          <p:grpSpPr>
            <a:xfrm>
              <a:off x="3146959" y="0"/>
              <a:ext cx="106721" cy="106721"/>
              <a:chOff x="0" y="0"/>
              <a:chExt cx="812800" cy="812800"/>
            </a:xfrm>
          </p:grpSpPr>
          <p:sp>
            <p:nvSpPr>
              <p:cNvPr id="77" name="Google Shape;77;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 name="Google Shape;79;p4"/>
            <p:cNvGrpSpPr/>
            <p:nvPr/>
          </p:nvGrpSpPr>
          <p:grpSpPr>
            <a:xfrm>
              <a:off x="449566" y="0"/>
              <a:ext cx="106721" cy="106721"/>
              <a:chOff x="0" y="0"/>
              <a:chExt cx="812800" cy="812800"/>
            </a:xfrm>
          </p:grpSpPr>
          <p:sp>
            <p:nvSpPr>
              <p:cNvPr id="80" name="Google Shape;80;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 name="Google Shape;82;p4"/>
            <p:cNvGrpSpPr/>
            <p:nvPr/>
          </p:nvGrpSpPr>
          <p:grpSpPr>
            <a:xfrm>
              <a:off x="899131" y="0"/>
              <a:ext cx="106721" cy="106721"/>
              <a:chOff x="0" y="0"/>
              <a:chExt cx="812800" cy="812800"/>
            </a:xfrm>
          </p:grpSpPr>
          <p:sp>
            <p:nvSpPr>
              <p:cNvPr id="83" name="Google Shape;83;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 name="Google Shape;85;p4"/>
            <p:cNvGrpSpPr/>
            <p:nvPr/>
          </p:nvGrpSpPr>
          <p:grpSpPr>
            <a:xfrm>
              <a:off x="3596525" y="0"/>
              <a:ext cx="106721" cy="106721"/>
              <a:chOff x="0" y="0"/>
              <a:chExt cx="812800" cy="812800"/>
            </a:xfrm>
          </p:grpSpPr>
          <p:sp>
            <p:nvSpPr>
              <p:cNvPr id="86" name="Google Shape;86;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 name="Google Shape;88;p4"/>
            <p:cNvGrpSpPr/>
            <p:nvPr/>
          </p:nvGrpSpPr>
          <p:grpSpPr>
            <a:xfrm>
              <a:off x="4046091" y="0"/>
              <a:ext cx="106721" cy="106721"/>
              <a:chOff x="0" y="0"/>
              <a:chExt cx="812800" cy="812800"/>
            </a:xfrm>
          </p:grpSpPr>
          <p:sp>
            <p:nvSpPr>
              <p:cNvPr id="89" name="Google Shape;89;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1" name="Shape 91"/>
        <p:cNvGrpSpPr/>
        <p:nvPr/>
      </p:nvGrpSpPr>
      <p:grpSpPr>
        <a:xfrm>
          <a:off x="0" y="0"/>
          <a:ext cx="0" cy="0"/>
          <a:chOff x="0" y="0"/>
          <a:chExt cx="0" cy="0"/>
        </a:xfrm>
      </p:grpSpPr>
      <p:pic>
        <p:nvPicPr>
          <p:cNvPr id="92" name="Google Shape;92;p5"/>
          <p:cNvPicPr preferRelativeResize="0"/>
          <p:nvPr/>
        </p:nvPicPr>
        <p:blipFill>
          <a:blip r:embed="rId2">
            <a:alphaModFix/>
          </a:blip>
          <a:stretch>
            <a:fillRect/>
          </a:stretch>
        </p:blipFill>
        <p:spPr>
          <a:xfrm>
            <a:off x="-1859300" y="-73"/>
            <a:ext cx="22726892" cy="10287000"/>
          </a:xfrm>
          <a:prstGeom prst="rect">
            <a:avLst/>
          </a:prstGeom>
          <a:noFill/>
          <a:ln>
            <a:noFill/>
          </a:ln>
        </p:spPr>
      </p:pic>
      <p:sp>
        <p:nvSpPr>
          <p:cNvPr id="93" name="Google Shape;93;p5"/>
          <p:cNvSpPr txBox="1"/>
          <p:nvPr>
            <p:ph idx="1" type="body"/>
          </p:nvPr>
        </p:nvSpPr>
        <p:spPr>
          <a:xfrm>
            <a:off x="2910488" y="664423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100"/>
              <a:buNone/>
              <a:defRPr/>
            </a:lvl1pPr>
            <a:lvl2pPr indent="-228600" lvl="1" marL="914400" algn="l">
              <a:spcBef>
                <a:spcPts val="360"/>
              </a:spcBef>
              <a:spcAft>
                <a:spcPts val="0"/>
              </a:spcAft>
              <a:buSzPts val="2100"/>
              <a:buNone/>
              <a:defRPr/>
            </a:lvl2pPr>
            <a:lvl3pPr indent="-228600" lvl="2" marL="1371600" algn="l">
              <a:spcBef>
                <a:spcPts val="320"/>
              </a:spcBef>
              <a:spcAft>
                <a:spcPts val="0"/>
              </a:spcAft>
              <a:buSzPts val="2100"/>
              <a:buNone/>
              <a:defRPr/>
            </a:lvl3pPr>
            <a:lvl4pPr indent="-228600" lvl="3" marL="1828800" algn="l">
              <a:spcBef>
                <a:spcPts val="280"/>
              </a:spcBef>
              <a:spcAft>
                <a:spcPts val="0"/>
              </a:spcAft>
              <a:buSzPts val="2100"/>
              <a:buNone/>
              <a:defRPr/>
            </a:lvl4pPr>
            <a:lvl5pPr indent="-228600" lvl="4" marL="2286000" algn="l">
              <a:spcBef>
                <a:spcPts val="280"/>
              </a:spcBef>
              <a:spcAft>
                <a:spcPts val="0"/>
              </a:spcAft>
              <a:buSzPts val="2100"/>
              <a:buNone/>
              <a:defRPr/>
            </a:lvl5pPr>
            <a:lvl6pPr indent="-228600" lvl="5" marL="2743200" algn="l">
              <a:spcBef>
                <a:spcPts val="280"/>
              </a:spcBef>
              <a:spcAft>
                <a:spcPts val="0"/>
              </a:spcAft>
              <a:buSzPts val="2100"/>
              <a:buNone/>
              <a:defRPr/>
            </a:lvl6pPr>
            <a:lvl7pPr indent="-228600" lvl="6" marL="3200400" algn="l">
              <a:spcBef>
                <a:spcPts val="280"/>
              </a:spcBef>
              <a:spcAft>
                <a:spcPts val="0"/>
              </a:spcAft>
              <a:buSzPts val="2100"/>
              <a:buNone/>
              <a:defRPr/>
            </a:lvl7pPr>
            <a:lvl8pPr indent="-228600" lvl="7" marL="3657600" algn="l">
              <a:spcBef>
                <a:spcPts val="280"/>
              </a:spcBef>
              <a:spcAft>
                <a:spcPts val="0"/>
              </a:spcAft>
              <a:buSzPts val="2100"/>
              <a:buNone/>
              <a:defRPr/>
            </a:lvl8pPr>
            <a:lvl9pPr indent="-228600" lvl="8" marL="4114800" algn="l">
              <a:spcBef>
                <a:spcPts val="280"/>
              </a:spcBef>
              <a:spcAft>
                <a:spcPts val="0"/>
              </a:spcAft>
              <a:buSzPts val="2100"/>
              <a:buNone/>
              <a:defRPr/>
            </a:lvl9pPr>
          </a:lstStyle>
          <a:p/>
        </p:txBody>
      </p:sp>
      <p:sp>
        <p:nvSpPr>
          <p:cNvPr id="94" name="Google Shape;94;p5"/>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95" name="Google Shape;95;p5"/>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96" name="Google Shape;96;p5"/>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97" name="Google Shape;97;p5"/>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98" name="Google Shape;98;p5"/>
          <p:cNvSpPr txBox="1"/>
          <p:nvPr/>
        </p:nvSpPr>
        <p:spPr>
          <a:xfrm>
            <a:off x="1861920" y="640875"/>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99" name="Google Shape;99;p5"/>
          <p:cNvSpPr/>
          <p:nvPr/>
        </p:nvSpPr>
        <p:spPr>
          <a:xfrm>
            <a:off x="1276999" y="591718"/>
            <a:ext cx="490390" cy="359322"/>
          </a:xfrm>
          <a:custGeom>
            <a:rect b="b" l="l" r="r" t="t"/>
            <a:pathLst>
              <a:path extrusionOk="0" h="359322" w="490390">
                <a:moveTo>
                  <a:pt x="0" y="0"/>
                </a:moveTo>
                <a:lnTo>
                  <a:pt x="490390" y="0"/>
                </a:lnTo>
                <a:lnTo>
                  <a:pt x="490390" y="359322"/>
                </a:lnTo>
                <a:lnTo>
                  <a:pt x="0" y="359322"/>
                </a:lnTo>
                <a:lnTo>
                  <a:pt x="0" y="0"/>
                </a:lnTo>
                <a:close/>
              </a:path>
            </a:pathLst>
          </a:custGeom>
          <a:blipFill rotWithShape="1">
            <a:blip r:embed="rId3">
              <a:alphaModFix/>
            </a:blip>
            <a:stretch>
              <a:fillRect b="0" l="0" r="0" t="0"/>
            </a:stretch>
          </a:blipFill>
          <a:ln>
            <a:noFill/>
          </a:ln>
        </p:spPr>
      </p:sp>
      <p:sp>
        <p:nvSpPr>
          <p:cNvPr id="100" name="Google Shape;100;p5"/>
          <p:cNvSpPr txBox="1"/>
          <p:nvPr>
            <p:ph type="title"/>
          </p:nvPr>
        </p:nvSpPr>
        <p:spPr>
          <a:xfrm>
            <a:off x="1277000" y="2102425"/>
            <a:ext cx="102573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accent6"/>
              </a:buClr>
              <a:buSzPts val="8000"/>
              <a:buFont typeface="Oswald"/>
              <a:buNone/>
              <a:defRPr i="0" sz="8000" u="none" cap="none" strike="noStrike">
                <a:solidFill>
                  <a:schemeClr val="accent6"/>
                </a:solidFill>
                <a:latin typeface="Oswald"/>
                <a:ea typeface="Oswald"/>
                <a:cs typeface="Oswald"/>
                <a:sym typeface="Oswa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grpSp>
        <p:nvGrpSpPr>
          <p:cNvPr id="101" name="Google Shape;101;p5"/>
          <p:cNvGrpSpPr/>
          <p:nvPr/>
        </p:nvGrpSpPr>
        <p:grpSpPr>
          <a:xfrm>
            <a:off x="2359401" y="1130185"/>
            <a:ext cx="3114609" cy="80040"/>
            <a:chOff x="0" y="0"/>
            <a:chExt cx="4152812" cy="106721"/>
          </a:xfrm>
        </p:grpSpPr>
        <p:grpSp>
          <p:nvGrpSpPr>
            <p:cNvPr id="102" name="Google Shape;102;p5"/>
            <p:cNvGrpSpPr/>
            <p:nvPr/>
          </p:nvGrpSpPr>
          <p:grpSpPr>
            <a:xfrm>
              <a:off x="0" y="0"/>
              <a:ext cx="106721" cy="106721"/>
              <a:chOff x="0" y="0"/>
              <a:chExt cx="812800" cy="812800"/>
            </a:xfrm>
          </p:grpSpPr>
          <p:sp>
            <p:nvSpPr>
              <p:cNvPr id="103" name="Google Shape;103;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5"/>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 name="Google Shape;105;p5"/>
            <p:cNvGrpSpPr/>
            <p:nvPr/>
          </p:nvGrpSpPr>
          <p:grpSpPr>
            <a:xfrm>
              <a:off x="1348697" y="0"/>
              <a:ext cx="106721" cy="106721"/>
              <a:chOff x="0" y="0"/>
              <a:chExt cx="812800" cy="812800"/>
            </a:xfrm>
          </p:grpSpPr>
          <p:sp>
            <p:nvSpPr>
              <p:cNvPr id="106" name="Google Shape;106;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5"/>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 name="Google Shape;108;p5"/>
            <p:cNvGrpSpPr/>
            <p:nvPr/>
          </p:nvGrpSpPr>
          <p:grpSpPr>
            <a:xfrm>
              <a:off x="1798263" y="0"/>
              <a:ext cx="106721" cy="106721"/>
              <a:chOff x="0" y="0"/>
              <a:chExt cx="812800" cy="812800"/>
            </a:xfrm>
          </p:grpSpPr>
          <p:sp>
            <p:nvSpPr>
              <p:cNvPr id="109" name="Google Shape;109;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5"/>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 name="Google Shape;111;p5"/>
            <p:cNvGrpSpPr/>
            <p:nvPr/>
          </p:nvGrpSpPr>
          <p:grpSpPr>
            <a:xfrm>
              <a:off x="2247828" y="0"/>
              <a:ext cx="106721" cy="106721"/>
              <a:chOff x="0" y="0"/>
              <a:chExt cx="812800" cy="812800"/>
            </a:xfrm>
          </p:grpSpPr>
          <p:sp>
            <p:nvSpPr>
              <p:cNvPr id="112" name="Google Shape;112;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5"/>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 name="Google Shape;114;p5"/>
            <p:cNvGrpSpPr/>
            <p:nvPr/>
          </p:nvGrpSpPr>
          <p:grpSpPr>
            <a:xfrm>
              <a:off x="2697394" y="0"/>
              <a:ext cx="106721" cy="106721"/>
              <a:chOff x="0" y="0"/>
              <a:chExt cx="812800" cy="812800"/>
            </a:xfrm>
          </p:grpSpPr>
          <p:sp>
            <p:nvSpPr>
              <p:cNvPr id="115" name="Google Shape;115;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5"/>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 name="Google Shape;117;p5"/>
            <p:cNvGrpSpPr/>
            <p:nvPr/>
          </p:nvGrpSpPr>
          <p:grpSpPr>
            <a:xfrm>
              <a:off x="3146959" y="0"/>
              <a:ext cx="106721" cy="106721"/>
              <a:chOff x="0" y="0"/>
              <a:chExt cx="812800" cy="812800"/>
            </a:xfrm>
          </p:grpSpPr>
          <p:sp>
            <p:nvSpPr>
              <p:cNvPr id="118" name="Google Shape;118;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5"/>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 name="Google Shape;120;p5"/>
            <p:cNvGrpSpPr/>
            <p:nvPr/>
          </p:nvGrpSpPr>
          <p:grpSpPr>
            <a:xfrm>
              <a:off x="449566" y="0"/>
              <a:ext cx="106721" cy="106721"/>
              <a:chOff x="0" y="0"/>
              <a:chExt cx="812800" cy="812800"/>
            </a:xfrm>
          </p:grpSpPr>
          <p:sp>
            <p:nvSpPr>
              <p:cNvPr id="121" name="Google Shape;121;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5"/>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 name="Google Shape;123;p5"/>
            <p:cNvGrpSpPr/>
            <p:nvPr/>
          </p:nvGrpSpPr>
          <p:grpSpPr>
            <a:xfrm>
              <a:off x="899131" y="0"/>
              <a:ext cx="106721" cy="106721"/>
              <a:chOff x="0" y="0"/>
              <a:chExt cx="812800" cy="812800"/>
            </a:xfrm>
          </p:grpSpPr>
          <p:sp>
            <p:nvSpPr>
              <p:cNvPr id="124" name="Google Shape;124;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5"/>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 name="Google Shape;126;p5"/>
            <p:cNvGrpSpPr/>
            <p:nvPr/>
          </p:nvGrpSpPr>
          <p:grpSpPr>
            <a:xfrm>
              <a:off x="3596525" y="0"/>
              <a:ext cx="106721" cy="106721"/>
              <a:chOff x="0" y="0"/>
              <a:chExt cx="812800" cy="812800"/>
            </a:xfrm>
          </p:grpSpPr>
          <p:sp>
            <p:nvSpPr>
              <p:cNvPr id="127" name="Google Shape;127;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5"/>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 name="Google Shape;129;p5"/>
            <p:cNvGrpSpPr/>
            <p:nvPr/>
          </p:nvGrpSpPr>
          <p:grpSpPr>
            <a:xfrm>
              <a:off x="4046091" y="0"/>
              <a:ext cx="106721" cy="106721"/>
              <a:chOff x="0" y="0"/>
              <a:chExt cx="812800" cy="812800"/>
            </a:xfrm>
          </p:grpSpPr>
          <p:sp>
            <p:nvSpPr>
              <p:cNvPr id="130" name="Google Shape;130;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5"/>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2" name="Shape 132"/>
        <p:cNvGrpSpPr/>
        <p:nvPr/>
      </p:nvGrpSpPr>
      <p:grpSpPr>
        <a:xfrm>
          <a:off x="0" y="0"/>
          <a:ext cx="0" cy="0"/>
          <a:chOff x="0" y="0"/>
          <a:chExt cx="0" cy="0"/>
        </a:xfrm>
      </p:grpSpPr>
      <p:pic>
        <p:nvPicPr>
          <p:cNvPr id="133" name="Google Shape;133;p6"/>
          <p:cNvPicPr preferRelativeResize="0"/>
          <p:nvPr/>
        </p:nvPicPr>
        <p:blipFill>
          <a:blip r:embed="rId2">
            <a:alphaModFix/>
          </a:blip>
          <a:stretch>
            <a:fillRect/>
          </a:stretch>
        </p:blipFill>
        <p:spPr>
          <a:xfrm>
            <a:off x="-1859300" y="-73"/>
            <a:ext cx="22726892" cy="10287000"/>
          </a:xfrm>
          <a:prstGeom prst="rect">
            <a:avLst/>
          </a:prstGeom>
          <a:noFill/>
          <a:ln>
            <a:noFill/>
          </a:ln>
        </p:spPr>
      </p:pic>
      <p:sp>
        <p:nvSpPr>
          <p:cNvPr id="134" name="Google Shape;134;p6"/>
          <p:cNvSpPr txBox="1"/>
          <p:nvPr>
            <p:ph idx="1" type="body"/>
          </p:nvPr>
        </p:nvSpPr>
        <p:spPr>
          <a:xfrm>
            <a:off x="2107850" y="4843850"/>
            <a:ext cx="52458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sp>
        <p:nvSpPr>
          <p:cNvPr id="135" name="Google Shape;135;p6"/>
          <p:cNvSpPr txBox="1"/>
          <p:nvPr>
            <p:ph idx="2" type="body"/>
          </p:nvPr>
        </p:nvSpPr>
        <p:spPr>
          <a:xfrm>
            <a:off x="7551628" y="4843850"/>
            <a:ext cx="52458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sp>
        <p:nvSpPr>
          <p:cNvPr id="136" name="Google Shape;136;p6"/>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137" name="Google Shape;137;p6"/>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138" name="Google Shape;138;p6"/>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139" name="Google Shape;139;p6"/>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140" name="Google Shape;140;p6"/>
          <p:cNvSpPr txBox="1"/>
          <p:nvPr/>
        </p:nvSpPr>
        <p:spPr>
          <a:xfrm>
            <a:off x="1861920" y="640875"/>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141" name="Google Shape;141;p6"/>
          <p:cNvSpPr/>
          <p:nvPr/>
        </p:nvSpPr>
        <p:spPr>
          <a:xfrm>
            <a:off x="1276999" y="591718"/>
            <a:ext cx="490390" cy="359322"/>
          </a:xfrm>
          <a:custGeom>
            <a:rect b="b" l="l" r="r" t="t"/>
            <a:pathLst>
              <a:path extrusionOk="0" h="359322" w="490390">
                <a:moveTo>
                  <a:pt x="0" y="0"/>
                </a:moveTo>
                <a:lnTo>
                  <a:pt x="490390" y="0"/>
                </a:lnTo>
                <a:lnTo>
                  <a:pt x="490390" y="359322"/>
                </a:lnTo>
                <a:lnTo>
                  <a:pt x="0" y="359322"/>
                </a:lnTo>
                <a:lnTo>
                  <a:pt x="0" y="0"/>
                </a:lnTo>
                <a:close/>
              </a:path>
            </a:pathLst>
          </a:custGeom>
          <a:blipFill rotWithShape="1">
            <a:blip r:embed="rId3">
              <a:alphaModFix/>
            </a:blip>
            <a:stretch>
              <a:fillRect b="0" l="0" r="0" t="0"/>
            </a:stretch>
          </a:blipFill>
          <a:ln>
            <a:noFill/>
          </a:ln>
        </p:spPr>
      </p:sp>
      <p:sp>
        <p:nvSpPr>
          <p:cNvPr id="142" name="Google Shape;142;p6"/>
          <p:cNvSpPr txBox="1"/>
          <p:nvPr>
            <p:ph type="title"/>
          </p:nvPr>
        </p:nvSpPr>
        <p:spPr>
          <a:xfrm>
            <a:off x="1277000" y="2102425"/>
            <a:ext cx="102573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accent6"/>
              </a:buClr>
              <a:buSzPts val="8000"/>
              <a:buFont typeface="Oswald"/>
              <a:buNone/>
              <a:defRPr i="0" sz="8000" u="none" cap="none" strike="noStrike">
                <a:solidFill>
                  <a:schemeClr val="accent6"/>
                </a:solidFill>
                <a:latin typeface="Oswald"/>
                <a:ea typeface="Oswald"/>
                <a:cs typeface="Oswald"/>
                <a:sym typeface="Oswa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grpSp>
        <p:nvGrpSpPr>
          <p:cNvPr id="143" name="Google Shape;143;p6"/>
          <p:cNvGrpSpPr/>
          <p:nvPr/>
        </p:nvGrpSpPr>
        <p:grpSpPr>
          <a:xfrm>
            <a:off x="2359401" y="1130185"/>
            <a:ext cx="3114609" cy="80040"/>
            <a:chOff x="0" y="0"/>
            <a:chExt cx="4152812" cy="106721"/>
          </a:xfrm>
        </p:grpSpPr>
        <p:grpSp>
          <p:nvGrpSpPr>
            <p:cNvPr id="144" name="Google Shape;144;p6"/>
            <p:cNvGrpSpPr/>
            <p:nvPr/>
          </p:nvGrpSpPr>
          <p:grpSpPr>
            <a:xfrm>
              <a:off x="0" y="0"/>
              <a:ext cx="106721" cy="106721"/>
              <a:chOff x="0" y="0"/>
              <a:chExt cx="812800" cy="812800"/>
            </a:xfrm>
          </p:grpSpPr>
          <p:sp>
            <p:nvSpPr>
              <p:cNvPr id="145" name="Google Shape;145;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 name="Google Shape;147;p6"/>
            <p:cNvGrpSpPr/>
            <p:nvPr/>
          </p:nvGrpSpPr>
          <p:grpSpPr>
            <a:xfrm>
              <a:off x="1348697" y="0"/>
              <a:ext cx="106721" cy="106721"/>
              <a:chOff x="0" y="0"/>
              <a:chExt cx="812800" cy="812800"/>
            </a:xfrm>
          </p:grpSpPr>
          <p:sp>
            <p:nvSpPr>
              <p:cNvPr id="148" name="Google Shape;148;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 name="Google Shape;150;p6"/>
            <p:cNvGrpSpPr/>
            <p:nvPr/>
          </p:nvGrpSpPr>
          <p:grpSpPr>
            <a:xfrm>
              <a:off x="1798263" y="0"/>
              <a:ext cx="106721" cy="106721"/>
              <a:chOff x="0" y="0"/>
              <a:chExt cx="812800" cy="812800"/>
            </a:xfrm>
          </p:grpSpPr>
          <p:sp>
            <p:nvSpPr>
              <p:cNvPr id="151" name="Google Shape;151;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 name="Google Shape;153;p6"/>
            <p:cNvGrpSpPr/>
            <p:nvPr/>
          </p:nvGrpSpPr>
          <p:grpSpPr>
            <a:xfrm>
              <a:off x="2247828" y="0"/>
              <a:ext cx="106721" cy="106721"/>
              <a:chOff x="0" y="0"/>
              <a:chExt cx="812800" cy="812800"/>
            </a:xfrm>
          </p:grpSpPr>
          <p:sp>
            <p:nvSpPr>
              <p:cNvPr id="154" name="Google Shape;154;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 name="Google Shape;156;p6"/>
            <p:cNvGrpSpPr/>
            <p:nvPr/>
          </p:nvGrpSpPr>
          <p:grpSpPr>
            <a:xfrm>
              <a:off x="2697394" y="0"/>
              <a:ext cx="106721" cy="106721"/>
              <a:chOff x="0" y="0"/>
              <a:chExt cx="812800" cy="812800"/>
            </a:xfrm>
          </p:grpSpPr>
          <p:sp>
            <p:nvSpPr>
              <p:cNvPr id="157" name="Google Shape;157;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6"/>
            <p:cNvGrpSpPr/>
            <p:nvPr/>
          </p:nvGrpSpPr>
          <p:grpSpPr>
            <a:xfrm>
              <a:off x="3146959" y="0"/>
              <a:ext cx="106721" cy="106721"/>
              <a:chOff x="0" y="0"/>
              <a:chExt cx="812800" cy="812800"/>
            </a:xfrm>
          </p:grpSpPr>
          <p:sp>
            <p:nvSpPr>
              <p:cNvPr id="160" name="Google Shape;160;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 name="Google Shape;162;p6"/>
            <p:cNvGrpSpPr/>
            <p:nvPr/>
          </p:nvGrpSpPr>
          <p:grpSpPr>
            <a:xfrm>
              <a:off x="449566" y="0"/>
              <a:ext cx="106721" cy="106721"/>
              <a:chOff x="0" y="0"/>
              <a:chExt cx="812800" cy="812800"/>
            </a:xfrm>
          </p:grpSpPr>
          <p:sp>
            <p:nvSpPr>
              <p:cNvPr id="163" name="Google Shape;163;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 name="Google Shape;165;p6"/>
            <p:cNvGrpSpPr/>
            <p:nvPr/>
          </p:nvGrpSpPr>
          <p:grpSpPr>
            <a:xfrm>
              <a:off x="899131" y="0"/>
              <a:ext cx="106721" cy="106721"/>
              <a:chOff x="0" y="0"/>
              <a:chExt cx="812800" cy="812800"/>
            </a:xfrm>
          </p:grpSpPr>
          <p:sp>
            <p:nvSpPr>
              <p:cNvPr id="166" name="Google Shape;166;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 name="Google Shape;168;p6"/>
            <p:cNvGrpSpPr/>
            <p:nvPr/>
          </p:nvGrpSpPr>
          <p:grpSpPr>
            <a:xfrm>
              <a:off x="3596525" y="0"/>
              <a:ext cx="106721" cy="106721"/>
              <a:chOff x="0" y="0"/>
              <a:chExt cx="812800" cy="812800"/>
            </a:xfrm>
          </p:grpSpPr>
          <p:sp>
            <p:nvSpPr>
              <p:cNvPr id="169" name="Google Shape;169;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 name="Google Shape;171;p6"/>
            <p:cNvGrpSpPr/>
            <p:nvPr/>
          </p:nvGrpSpPr>
          <p:grpSpPr>
            <a:xfrm>
              <a:off x="4046091" y="0"/>
              <a:ext cx="106721" cy="106721"/>
              <a:chOff x="0" y="0"/>
              <a:chExt cx="812800" cy="812800"/>
            </a:xfrm>
          </p:grpSpPr>
          <p:sp>
            <p:nvSpPr>
              <p:cNvPr id="172" name="Google Shape;172;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74" name="Shape 174"/>
        <p:cNvGrpSpPr/>
        <p:nvPr/>
      </p:nvGrpSpPr>
      <p:grpSpPr>
        <a:xfrm>
          <a:off x="0" y="0"/>
          <a:ext cx="0" cy="0"/>
          <a:chOff x="0" y="0"/>
          <a:chExt cx="0" cy="0"/>
        </a:xfrm>
      </p:grpSpPr>
      <p:pic>
        <p:nvPicPr>
          <p:cNvPr id="175" name="Google Shape;175;p7"/>
          <p:cNvPicPr preferRelativeResize="0"/>
          <p:nvPr/>
        </p:nvPicPr>
        <p:blipFill>
          <a:blip r:embed="rId2">
            <a:alphaModFix/>
          </a:blip>
          <a:stretch>
            <a:fillRect/>
          </a:stretch>
        </p:blipFill>
        <p:spPr>
          <a:xfrm>
            <a:off x="-1859300" y="-73"/>
            <a:ext cx="22726892" cy="10287000"/>
          </a:xfrm>
          <a:prstGeom prst="rect">
            <a:avLst/>
          </a:prstGeom>
          <a:noFill/>
          <a:ln>
            <a:noFill/>
          </a:ln>
        </p:spPr>
      </p:pic>
      <p:sp>
        <p:nvSpPr>
          <p:cNvPr id="176" name="Google Shape;176;p7"/>
          <p:cNvSpPr txBox="1"/>
          <p:nvPr>
            <p:ph idx="1" type="body"/>
          </p:nvPr>
        </p:nvSpPr>
        <p:spPr>
          <a:xfrm>
            <a:off x="2316700" y="4907775"/>
            <a:ext cx="55884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sp>
        <p:nvSpPr>
          <p:cNvPr id="177" name="Google Shape;177;p7"/>
          <p:cNvSpPr txBox="1"/>
          <p:nvPr>
            <p:ph idx="2" type="body"/>
          </p:nvPr>
        </p:nvSpPr>
        <p:spPr>
          <a:xfrm>
            <a:off x="8109551" y="4907775"/>
            <a:ext cx="55911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sp>
        <p:nvSpPr>
          <p:cNvPr id="178" name="Google Shape;178;p7"/>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179" name="Google Shape;179;p7"/>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180" name="Google Shape;180;p7"/>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181" name="Google Shape;181;p7"/>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182" name="Google Shape;182;p7"/>
          <p:cNvSpPr txBox="1"/>
          <p:nvPr/>
        </p:nvSpPr>
        <p:spPr>
          <a:xfrm>
            <a:off x="1861920" y="640875"/>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183" name="Google Shape;183;p7"/>
          <p:cNvSpPr/>
          <p:nvPr/>
        </p:nvSpPr>
        <p:spPr>
          <a:xfrm>
            <a:off x="1276999" y="591718"/>
            <a:ext cx="490390" cy="359322"/>
          </a:xfrm>
          <a:custGeom>
            <a:rect b="b" l="l" r="r" t="t"/>
            <a:pathLst>
              <a:path extrusionOk="0" h="359322" w="490390">
                <a:moveTo>
                  <a:pt x="0" y="0"/>
                </a:moveTo>
                <a:lnTo>
                  <a:pt x="490390" y="0"/>
                </a:lnTo>
                <a:lnTo>
                  <a:pt x="490390" y="359322"/>
                </a:lnTo>
                <a:lnTo>
                  <a:pt x="0" y="359322"/>
                </a:lnTo>
                <a:lnTo>
                  <a:pt x="0" y="0"/>
                </a:lnTo>
                <a:close/>
              </a:path>
            </a:pathLst>
          </a:custGeom>
          <a:blipFill rotWithShape="1">
            <a:blip r:embed="rId3">
              <a:alphaModFix/>
            </a:blip>
            <a:stretch>
              <a:fillRect b="0" l="0" r="0" t="0"/>
            </a:stretch>
          </a:blipFill>
          <a:ln>
            <a:noFill/>
          </a:ln>
        </p:spPr>
      </p:sp>
      <p:sp>
        <p:nvSpPr>
          <p:cNvPr id="184" name="Google Shape;184;p7"/>
          <p:cNvSpPr txBox="1"/>
          <p:nvPr>
            <p:ph type="title"/>
          </p:nvPr>
        </p:nvSpPr>
        <p:spPr>
          <a:xfrm>
            <a:off x="1277000" y="2102425"/>
            <a:ext cx="102573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accent6"/>
              </a:buClr>
              <a:buSzPts val="8000"/>
              <a:buFont typeface="Oswald"/>
              <a:buNone/>
              <a:defRPr i="0" sz="8000" u="none" cap="none" strike="noStrike">
                <a:solidFill>
                  <a:schemeClr val="accent6"/>
                </a:solidFill>
                <a:latin typeface="Oswald"/>
                <a:ea typeface="Oswald"/>
                <a:cs typeface="Oswald"/>
                <a:sym typeface="Oswa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grpSp>
        <p:nvGrpSpPr>
          <p:cNvPr id="185" name="Google Shape;185;p7"/>
          <p:cNvGrpSpPr/>
          <p:nvPr/>
        </p:nvGrpSpPr>
        <p:grpSpPr>
          <a:xfrm>
            <a:off x="5402127" y="1028700"/>
            <a:ext cx="3114609" cy="80040"/>
            <a:chOff x="0" y="0"/>
            <a:chExt cx="4152812" cy="106721"/>
          </a:xfrm>
        </p:grpSpPr>
        <p:grpSp>
          <p:nvGrpSpPr>
            <p:cNvPr id="186" name="Google Shape;186;p7"/>
            <p:cNvGrpSpPr/>
            <p:nvPr/>
          </p:nvGrpSpPr>
          <p:grpSpPr>
            <a:xfrm>
              <a:off x="0" y="0"/>
              <a:ext cx="106721" cy="106721"/>
              <a:chOff x="0" y="0"/>
              <a:chExt cx="812800" cy="812800"/>
            </a:xfrm>
          </p:grpSpPr>
          <p:sp>
            <p:nvSpPr>
              <p:cNvPr id="187" name="Google Shape;187;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 name="Google Shape;189;p7"/>
            <p:cNvGrpSpPr/>
            <p:nvPr/>
          </p:nvGrpSpPr>
          <p:grpSpPr>
            <a:xfrm>
              <a:off x="1348697" y="0"/>
              <a:ext cx="106721" cy="106721"/>
              <a:chOff x="0" y="0"/>
              <a:chExt cx="812800" cy="812800"/>
            </a:xfrm>
          </p:grpSpPr>
          <p:sp>
            <p:nvSpPr>
              <p:cNvPr id="190" name="Google Shape;190;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 name="Google Shape;192;p7"/>
            <p:cNvGrpSpPr/>
            <p:nvPr/>
          </p:nvGrpSpPr>
          <p:grpSpPr>
            <a:xfrm>
              <a:off x="1798263" y="0"/>
              <a:ext cx="106721" cy="106721"/>
              <a:chOff x="0" y="0"/>
              <a:chExt cx="812800" cy="812800"/>
            </a:xfrm>
          </p:grpSpPr>
          <p:sp>
            <p:nvSpPr>
              <p:cNvPr id="193" name="Google Shape;193;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 name="Google Shape;195;p7"/>
            <p:cNvGrpSpPr/>
            <p:nvPr/>
          </p:nvGrpSpPr>
          <p:grpSpPr>
            <a:xfrm>
              <a:off x="2247828" y="0"/>
              <a:ext cx="106721" cy="106721"/>
              <a:chOff x="0" y="0"/>
              <a:chExt cx="812800" cy="812800"/>
            </a:xfrm>
          </p:grpSpPr>
          <p:sp>
            <p:nvSpPr>
              <p:cNvPr id="196" name="Google Shape;196;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 name="Google Shape;198;p7"/>
            <p:cNvGrpSpPr/>
            <p:nvPr/>
          </p:nvGrpSpPr>
          <p:grpSpPr>
            <a:xfrm>
              <a:off x="2697394" y="0"/>
              <a:ext cx="106721" cy="106721"/>
              <a:chOff x="0" y="0"/>
              <a:chExt cx="812800" cy="812800"/>
            </a:xfrm>
          </p:grpSpPr>
          <p:sp>
            <p:nvSpPr>
              <p:cNvPr id="199" name="Google Shape;199;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 name="Google Shape;201;p7"/>
            <p:cNvGrpSpPr/>
            <p:nvPr/>
          </p:nvGrpSpPr>
          <p:grpSpPr>
            <a:xfrm>
              <a:off x="3146959" y="0"/>
              <a:ext cx="106721" cy="106721"/>
              <a:chOff x="0" y="0"/>
              <a:chExt cx="812800" cy="812800"/>
            </a:xfrm>
          </p:grpSpPr>
          <p:sp>
            <p:nvSpPr>
              <p:cNvPr id="202" name="Google Shape;202;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 name="Google Shape;204;p7"/>
            <p:cNvGrpSpPr/>
            <p:nvPr/>
          </p:nvGrpSpPr>
          <p:grpSpPr>
            <a:xfrm>
              <a:off x="449566" y="0"/>
              <a:ext cx="106721" cy="106721"/>
              <a:chOff x="0" y="0"/>
              <a:chExt cx="812800" cy="812800"/>
            </a:xfrm>
          </p:grpSpPr>
          <p:sp>
            <p:nvSpPr>
              <p:cNvPr id="205" name="Google Shape;205;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 name="Google Shape;207;p7"/>
            <p:cNvGrpSpPr/>
            <p:nvPr/>
          </p:nvGrpSpPr>
          <p:grpSpPr>
            <a:xfrm>
              <a:off x="899131" y="0"/>
              <a:ext cx="106721" cy="106721"/>
              <a:chOff x="0" y="0"/>
              <a:chExt cx="812800" cy="812800"/>
            </a:xfrm>
          </p:grpSpPr>
          <p:sp>
            <p:nvSpPr>
              <p:cNvPr id="208" name="Google Shape;208;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 name="Google Shape;210;p7"/>
            <p:cNvGrpSpPr/>
            <p:nvPr/>
          </p:nvGrpSpPr>
          <p:grpSpPr>
            <a:xfrm>
              <a:off x="3596525" y="0"/>
              <a:ext cx="106721" cy="106721"/>
              <a:chOff x="0" y="0"/>
              <a:chExt cx="812800" cy="812800"/>
            </a:xfrm>
          </p:grpSpPr>
          <p:sp>
            <p:nvSpPr>
              <p:cNvPr id="211" name="Google Shape;211;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 name="Google Shape;213;p7"/>
            <p:cNvGrpSpPr/>
            <p:nvPr/>
          </p:nvGrpSpPr>
          <p:grpSpPr>
            <a:xfrm>
              <a:off x="4046091" y="0"/>
              <a:ext cx="106721" cy="106721"/>
              <a:chOff x="0" y="0"/>
              <a:chExt cx="812800" cy="812800"/>
            </a:xfrm>
          </p:grpSpPr>
          <p:sp>
            <p:nvSpPr>
              <p:cNvPr id="214" name="Google Shape;214;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6" name="Shape 216"/>
        <p:cNvGrpSpPr/>
        <p:nvPr/>
      </p:nvGrpSpPr>
      <p:grpSpPr>
        <a:xfrm>
          <a:off x="0" y="0"/>
          <a:ext cx="0" cy="0"/>
          <a:chOff x="0" y="0"/>
          <a:chExt cx="0" cy="0"/>
        </a:xfrm>
      </p:grpSpPr>
      <p:pic>
        <p:nvPicPr>
          <p:cNvPr id="217" name="Google Shape;217;p8"/>
          <p:cNvPicPr preferRelativeResize="0"/>
          <p:nvPr/>
        </p:nvPicPr>
        <p:blipFill>
          <a:blip r:embed="rId2">
            <a:alphaModFix/>
          </a:blip>
          <a:stretch>
            <a:fillRect/>
          </a:stretch>
        </p:blipFill>
        <p:spPr>
          <a:xfrm>
            <a:off x="-1859300" y="-73"/>
            <a:ext cx="22726892" cy="10287000"/>
          </a:xfrm>
          <a:prstGeom prst="rect">
            <a:avLst/>
          </a:prstGeom>
          <a:noFill/>
          <a:ln>
            <a:noFill/>
          </a:ln>
        </p:spPr>
      </p:pic>
      <p:sp>
        <p:nvSpPr>
          <p:cNvPr id="218" name="Google Shape;218;p8"/>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219" name="Google Shape;219;p8"/>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220" name="Google Shape;220;p8"/>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221" name="Google Shape;221;p8"/>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222" name="Google Shape;222;p8"/>
          <p:cNvSpPr txBox="1"/>
          <p:nvPr/>
        </p:nvSpPr>
        <p:spPr>
          <a:xfrm>
            <a:off x="1861920" y="640875"/>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223" name="Google Shape;223;p8"/>
          <p:cNvSpPr/>
          <p:nvPr/>
        </p:nvSpPr>
        <p:spPr>
          <a:xfrm>
            <a:off x="1276999" y="591718"/>
            <a:ext cx="490390" cy="359322"/>
          </a:xfrm>
          <a:custGeom>
            <a:rect b="b" l="l" r="r" t="t"/>
            <a:pathLst>
              <a:path extrusionOk="0" h="359322" w="490390">
                <a:moveTo>
                  <a:pt x="0" y="0"/>
                </a:moveTo>
                <a:lnTo>
                  <a:pt x="490390" y="0"/>
                </a:lnTo>
                <a:lnTo>
                  <a:pt x="490390" y="359322"/>
                </a:lnTo>
                <a:lnTo>
                  <a:pt x="0" y="359322"/>
                </a:lnTo>
                <a:lnTo>
                  <a:pt x="0" y="0"/>
                </a:lnTo>
                <a:close/>
              </a:path>
            </a:pathLst>
          </a:custGeom>
          <a:blipFill rotWithShape="1">
            <a:blip r:embed="rId3">
              <a:alphaModFix/>
            </a:blip>
            <a:stretch>
              <a:fillRect b="0" l="0" r="0" t="0"/>
            </a:stretch>
          </a:blipFill>
          <a:ln>
            <a:noFill/>
          </a:ln>
        </p:spPr>
      </p:sp>
      <p:sp>
        <p:nvSpPr>
          <p:cNvPr id="224" name="Google Shape;224;p8"/>
          <p:cNvSpPr txBox="1"/>
          <p:nvPr>
            <p:ph type="title"/>
          </p:nvPr>
        </p:nvSpPr>
        <p:spPr>
          <a:xfrm>
            <a:off x="1277000" y="2102425"/>
            <a:ext cx="102573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accent6"/>
              </a:buClr>
              <a:buSzPts val="8000"/>
              <a:buFont typeface="Oswald"/>
              <a:buNone/>
              <a:defRPr i="0" sz="8000" u="none" cap="none" strike="noStrike">
                <a:solidFill>
                  <a:schemeClr val="accent6"/>
                </a:solidFill>
                <a:latin typeface="Oswald"/>
                <a:ea typeface="Oswald"/>
                <a:cs typeface="Oswald"/>
                <a:sym typeface="Oswa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grpSp>
        <p:nvGrpSpPr>
          <p:cNvPr id="225" name="Google Shape;225;p8"/>
          <p:cNvGrpSpPr/>
          <p:nvPr/>
        </p:nvGrpSpPr>
        <p:grpSpPr>
          <a:xfrm>
            <a:off x="5402127" y="1028700"/>
            <a:ext cx="3114609" cy="80040"/>
            <a:chOff x="0" y="0"/>
            <a:chExt cx="4152812" cy="106721"/>
          </a:xfrm>
        </p:grpSpPr>
        <p:grpSp>
          <p:nvGrpSpPr>
            <p:cNvPr id="226" name="Google Shape;226;p8"/>
            <p:cNvGrpSpPr/>
            <p:nvPr/>
          </p:nvGrpSpPr>
          <p:grpSpPr>
            <a:xfrm>
              <a:off x="0" y="0"/>
              <a:ext cx="106721" cy="106721"/>
              <a:chOff x="0" y="0"/>
              <a:chExt cx="812800" cy="812800"/>
            </a:xfrm>
          </p:grpSpPr>
          <p:sp>
            <p:nvSpPr>
              <p:cNvPr id="227" name="Google Shape;227;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 name="Google Shape;229;p8"/>
            <p:cNvGrpSpPr/>
            <p:nvPr/>
          </p:nvGrpSpPr>
          <p:grpSpPr>
            <a:xfrm>
              <a:off x="1348697" y="0"/>
              <a:ext cx="106721" cy="106721"/>
              <a:chOff x="0" y="0"/>
              <a:chExt cx="812800" cy="812800"/>
            </a:xfrm>
          </p:grpSpPr>
          <p:sp>
            <p:nvSpPr>
              <p:cNvPr id="230" name="Google Shape;230;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 name="Google Shape;232;p8"/>
            <p:cNvGrpSpPr/>
            <p:nvPr/>
          </p:nvGrpSpPr>
          <p:grpSpPr>
            <a:xfrm>
              <a:off x="1798263" y="0"/>
              <a:ext cx="106721" cy="106721"/>
              <a:chOff x="0" y="0"/>
              <a:chExt cx="812800" cy="812800"/>
            </a:xfrm>
          </p:grpSpPr>
          <p:sp>
            <p:nvSpPr>
              <p:cNvPr id="233" name="Google Shape;233;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 name="Google Shape;235;p8"/>
            <p:cNvGrpSpPr/>
            <p:nvPr/>
          </p:nvGrpSpPr>
          <p:grpSpPr>
            <a:xfrm>
              <a:off x="2247828" y="0"/>
              <a:ext cx="106721" cy="106721"/>
              <a:chOff x="0" y="0"/>
              <a:chExt cx="812800" cy="812800"/>
            </a:xfrm>
          </p:grpSpPr>
          <p:sp>
            <p:nvSpPr>
              <p:cNvPr id="236" name="Google Shape;236;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 name="Google Shape;238;p8"/>
            <p:cNvGrpSpPr/>
            <p:nvPr/>
          </p:nvGrpSpPr>
          <p:grpSpPr>
            <a:xfrm>
              <a:off x="2697394" y="0"/>
              <a:ext cx="106721" cy="106721"/>
              <a:chOff x="0" y="0"/>
              <a:chExt cx="812800" cy="812800"/>
            </a:xfrm>
          </p:grpSpPr>
          <p:sp>
            <p:nvSpPr>
              <p:cNvPr id="239" name="Google Shape;239;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 name="Google Shape;241;p8"/>
            <p:cNvGrpSpPr/>
            <p:nvPr/>
          </p:nvGrpSpPr>
          <p:grpSpPr>
            <a:xfrm>
              <a:off x="3146959" y="0"/>
              <a:ext cx="106721" cy="106721"/>
              <a:chOff x="0" y="0"/>
              <a:chExt cx="812800" cy="812800"/>
            </a:xfrm>
          </p:grpSpPr>
          <p:sp>
            <p:nvSpPr>
              <p:cNvPr id="242" name="Google Shape;242;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 name="Google Shape;244;p8"/>
            <p:cNvGrpSpPr/>
            <p:nvPr/>
          </p:nvGrpSpPr>
          <p:grpSpPr>
            <a:xfrm>
              <a:off x="449566" y="0"/>
              <a:ext cx="106721" cy="106721"/>
              <a:chOff x="0" y="0"/>
              <a:chExt cx="812800" cy="812800"/>
            </a:xfrm>
          </p:grpSpPr>
          <p:sp>
            <p:nvSpPr>
              <p:cNvPr id="245" name="Google Shape;245;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 name="Google Shape;247;p8"/>
            <p:cNvGrpSpPr/>
            <p:nvPr/>
          </p:nvGrpSpPr>
          <p:grpSpPr>
            <a:xfrm>
              <a:off x="899131" y="0"/>
              <a:ext cx="106721" cy="106721"/>
              <a:chOff x="0" y="0"/>
              <a:chExt cx="812800" cy="812800"/>
            </a:xfrm>
          </p:grpSpPr>
          <p:sp>
            <p:nvSpPr>
              <p:cNvPr id="248" name="Google Shape;248;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 name="Google Shape;250;p8"/>
            <p:cNvGrpSpPr/>
            <p:nvPr/>
          </p:nvGrpSpPr>
          <p:grpSpPr>
            <a:xfrm>
              <a:off x="3596525" y="0"/>
              <a:ext cx="106721" cy="106721"/>
              <a:chOff x="0" y="0"/>
              <a:chExt cx="812800" cy="812800"/>
            </a:xfrm>
          </p:grpSpPr>
          <p:sp>
            <p:nvSpPr>
              <p:cNvPr id="251" name="Google Shape;251;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 name="Google Shape;253;p8"/>
            <p:cNvGrpSpPr/>
            <p:nvPr/>
          </p:nvGrpSpPr>
          <p:grpSpPr>
            <a:xfrm>
              <a:off x="4046091" y="0"/>
              <a:ext cx="106721" cy="106721"/>
              <a:chOff x="0" y="0"/>
              <a:chExt cx="812800" cy="812800"/>
            </a:xfrm>
          </p:grpSpPr>
          <p:sp>
            <p:nvSpPr>
              <p:cNvPr id="254" name="Google Shape;254;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56" name="Shape 256"/>
        <p:cNvGrpSpPr/>
        <p:nvPr/>
      </p:nvGrpSpPr>
      <p:grpSpPr>
        <a:xfrm>
          <a:off x="0" y="0"/>
          <a:ext cx="0" cy="0"/>
          <a:chOff x="0" y="0"/>
          <a:chExt cx="0" cy="0"/>
        </a:xfrm>
      </p:grpSpPr>
      <p:pic>
        <p:nvPicPr>
          <p:cNvPr id="257" name="Google Shape;257;p9"/>
          <p:cNvPicPr preferRelativeResize="0"/>
          <p:nvPr/>
        </p:nvPicPr>
        <p:blipFill>
          <a:blip r:embed="rId2">
            <a:alphaModFix/>
          </a:blip>
          <a:stretch>
            <a:fillRect/>
          </a:stretch>
        </p:blipFill>
        <p:spPr>
          <a:xfrm>
            <a:off x="-1859300" y="-73"/>
            <a:ext cx="22726892" cy="10287000"/>
          </a:xfrm>
          <a:prstGeom prst="rect">
            <a:avLst/>
          </a:prstGeom>
          <a:noFill/>
          <a:ln>
            <a:noFill/>
          </a:ln>
        </p:spPr>
      </p:pic>
      <p:sp>
        <p:nvSpPr>
          <p:cNvPr id="258" name="Google Shape;258;p9"/>
          <p:cNvSpPr txBox="1"/>
          <p:nvPr>
            <p:ph idx="1" type="body"/>
          </p:nvPr>
        </p:nvSpPr>
        <p:spPr>
          <a:xfrm>
            <a:off x="6903950" y="4550050"/>
            <a:ext cx="6771000" cy="3979800"/>
          </a:xfrm>
          <a:prstGeom prst="rect">
            <a:avLst/>
          </a:prstGeom>
          <a:noFill/>
          <a:ln>
            <a:noFill/>
          </a:ln>
        </p:spPr>
        <p:txBody>
          <a:bodyPr anchorCtr="0" anchor="t" bIns="45700" lIns="91425" spcFirstLastPara="1" rIns="91425" wrap="square" tIns="45700">
            <a:normAutofit/>
          </a:bodyPr>
          <a:lstStyle>
            <a:lvl1pPr indent="-361950" lvl="0" marL="457200" algn="l">
              <a:spcBef>
                <a:spcPts val="640"/>
              </a:spcBef>
              <a:spcAft>
                <a:spcPts val="0"/>
              </a:spcAft>
              <a:buClr>
                <a:schemeClr val="dk1"/>
              </a:buClr>
              <a:buSzPts val="2100"/>
              <a:buChar char="•"/>
              <a:defRPr/>
            </a:lvl1pPr>
            <a:lvl2pPr indent="-361950" lvl="1" marL="914400" algn="l">
              <a:spcBef>
                <a:spcPts val="560"/>
              </a:spcBef>
              <a:spcAft>
                <a:spcPts val="0"/>
              </a:spcAft>
              <a:buClr>
                <a:schemeClr val="dk1"/>
              </a:buClr>
              <a:buSzPts val="2100"/>
              <a:buChar char="–"/>
              <a:defRPr/>
            </a:lvl2pPr>
            <a:lvl3pPr indent="-361950" lvl="2" marL="1371600" algn="l">
              <a:spcBef>
                <a:spcPts val="480"/>
              </a:spcBef>
              <a:spcAft>
                <a:spcPts val="0"/>
              </a:spcAft>
              <a:buClr>
                <a:schemeClr val="dk1"/>
              </a:buClr>
              <a:buSzPts val="2100"/>
              <a:buChar char="•"/>
              <a:defRPr/>
            </a:lvl3pPr>
            <a:lvl4pPr indent="-361950" lvl="3" marL="1828800" algn="l">
              <a:spcBef>
                <a:spcPts val="400"/>
              </a:spcBef>
              <a:spcAft>
                <a:spcPts val="0"/>
              </a:spcAft>
              <a:buClr>
                <a:schemeClr val="dk1"/>
              </a:buClr>
              <a:buSzPts val="2100"/>
              <a:buChar char="–"/>
              <a:defRPr/>
            </a:lvl4pPr>
            <a:lvl5pPr indent="-361950" lvl="4" marL="2286000" algn="l">
              <a:spcBef>
                <a:spcPts val="400"/>
              </a:spcBef>
              <a:spcAft>
                <a:spcPts val="0"/>
              </a:spcAft>
              <a:buClr>
                <a:schemeClr val="dk1"/>
              </a:buClr>
              <a:buSzPts val="2100"/>
              <a:buChar char="»"/>
              <a:defRPr/>
            </a:lvl5pPr>
            <a:lvl6pPr indent="-361950" lvl="5" marL="2743200" algn="l">
              <a:spcBef>
                <a:spcPts val="400"/>
              </a:spcBef>
              <a:spcAft>
                <a:spcPts val="0"/>
              </a:spcAft>
              <a:buClr>
                <a:schemeClr val="dk1"/>
              </a:buClr>
              <a:buSzPts val="2100"/>
              <a:buChar char="•"/>
              <a:defRPr/>
            </a:lvl6pPr>
            <a:lvl7pPr indent="-361950" lvl="6" marL="3200400" algn="l">
              <a:spcBef>
                <a:spcPts val="400"/>
              </a:spcBef>
              <a:spcAft>
                <a:spcPts val="0"/>
              </a:spcAft>
              <a:buClr>
                <a:schemeClr val="dk1"/>
              </a:buClr>
              <a:buSzPts val="2100"/>
              <a:buChar char="•"/>
              <a:defRPr/>
            </a:lvl7pPr>
            <a:lvl8pPr indent="-361950" lvl="7" marL="3657600" algn="l">
              <a:spcBef>
                <a:spcPts val="400"/>
              </a:spcBef>
              <a:spcAft>
                <a:spcPts val="0"/>
              </a:spcAft>
              <a:buClr>
                <a:schemeClr val="dk1"/>
              </a:buClr>
              <a:buSzPts val="2100"/>
              <a:buChar char="•"/>
              <a:defRPr/>
            </a:lvl8pPr>
            <a:lvl9pPr indent="-361950" lvl="8" marL="4114800" algn="l">
              <a:spcBef>
                <a:spcPts val="400"/>
              </a:spcBef>
              <a:spcAft>
                <a:spcPts val="0"/>
              </a:spcAft>
              <a:buClr>
                <a:schemeClr val="dk1"/>
              </a:buClr>
              <a:buSzPts val="2100"/>
              <a:buChar char="•"/>
              <a:defRPr/>
            </a:lvl9pPr>
          </a:lstStyle>
          <a:p/>
        </p:txBody>
      </p:sp>
      <p:sp>
        <p:nvSpPr>
          <p:cNvPr id="259" name="Google Shape;259;p9"/>
          <p:cNvSpPr txBox="1"/>
          <p:nvPr>
            <p:ph idx="2" type="body"/>
          </p:nvPr>
        </p:nvSpPr>
        <p:spPr>
          <a:xfrm>
            <a:off x="1575475" y="4550050"/>
            <a:ext cx="51834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sp>
        <p:nvSpPr>
          <p:cNvPr id="260" name="Google Shape;260;p9"/>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261" name="Google Shape;261;p9"/>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262" name="Google Shape;262;p9"/>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263" name="Google Shape;263;p9"/>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264" name="Google Shape;264;p9"/>
          <p:cNvSpPr txBox="1"/>
          <p:nvPr/>
        </p:nvSpPr>
        <p:spPr>
          <a:xfrm>
            <a:off x="1861920" y="640875"/>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265" name="Google Shape;265;p9"/>
          <p:cNvSpPr/>
          <p:nvPr/>
        </p:nvSpPr>
        <p:spPr>
          <a:xfrm>
            <a:off x="1276999" y="591718"/>
            <a:ext cx="490390" cy="359322"/>
          </a:xfrm>
          <a:custGeom>
            <a:rect b="b" l="l" r="r" t="t"/>
            <a:pathLst>
              <a:path extrusionOk="0" h="359322" w="490390">
                <a:moveTo>
                  <a:pt x="0" y="0"/>
                </a:moveTo>
                <a:lnTo>
                  <a:pt x="490390" y="0"/>
                </a:lnTo>
                <a:lnTo>
                  <a:pt x="490390" y="359322"/>
                </a:lnTo>
                <a:lnTo>
                  <a:pt x="0" y="359322"/>
                </a:lnTo>
                <a:lnTo>
                  <a:pt x="0" y="0"/>
                </a:lnTo>
                <a:close/>
              </a:path>
            </a:pathLst>
          </a:custGeom>
          <a:blipFill rotWithShape="1">
            <a:blip r:embed="rId3">
              <a:alphaModFix/>
            </a:blip>
            <a:stretch>
              <a:fillRect b="0" l="0" r="0" t="0"/>
            </a:stretch>
          </a:blipFill>
          <a:ln>
            <a:noFill/>
          </a:ln>
        </p:spPr>
      </p:sp>
      <p:sp>
        <p:nvSpPr>
          <p:cNvPr id="266" name="Google Shape;266;p9"/>
          <p:cNvSpPr txBox="1"/>
          <p:nvPr>
            <p:ph type="title"/>
          </p:nvPr>
        </p:nvSpPr>
        <p:spPr>
          <a:xfrm>
            <a:off x="1277000" y="2102425"/>
            <a:ext cx="102573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accent6"/>
              </a:buClr>
              <a:buSzPts val="8000"/>
              <a:buFont typeface="Oswald"/>
              <a:buNone/>
              <a:defRPr i="0" sz="8000" u="none" cap="none" strike="noStrike">
                <a:solidFill>
                  <a:schemeClr val="accent6"/>
                </a:solidFill>
                <a:latin typeface="Oswald"/>
                <a:ea typeface="Oswald"/>
                <a:cs typeface="Oswald"/>
                <a:sym typeface="Oswa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grpSp>
        <p:nvGrpSpPr>
          <p:cNvPr id="267" name="Google Shape;267;p9"/>
          <p:cNvGrpSpPr/>
          <p:nvPr/>
        </p:nvGrpSpPr>
        <p:grpSpPr>
          <a:xfrm>
            <a:off x="2359401" y="1130185"/>
            <a:ext cx="3114609" cy="80040"/>
            <a:chOff x="0" y="0"/>
            <a:chExt cx="4152812" cy="106721"/>
          </a:xfrm>
        </p:grpSpPr>
        <p:grpSp>
          <p:nvGrpSpPr>
            <p:cNvPr id="268" name="Google Shape;268;p9"/>
            <p:cNvGrpSpPr/>
            <p:nvPr/>
          </p:nvGrpSpPr>
          <p:grpSpPr>
            <a:xfrm>
              <a:off x="0" y="0"/>
              <a:ext cx="106721" cy="106721"/>
              <a:chOff x="0" y="0"/>
              <a:chExt cx="812800" cy="812800"/>
            </a:xfrm>
          </p:grpSpPr>
          <p:sp>
            <p:nvSpPr>
              <p:cNvPr id="269" name="Google Shape;269;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9"/>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 name="Google Shape;271;p9"/>
            <p:cNvGrpSpPr/>
            <p:nvPr/>
          </p:nvGrpSpPr>
          <p:grpSpPr>
            <a:xfrm>
              <a:off x="1348697" y="0"/>
              <a:ext cx="106721" cy="106721"/>
              <a:chOff x="0" y="0"/>
              <a:chExt cx="812800" cy="812800"/>
            </a:xfrm>
          </p:grpSpPr>
          <p:sp>
            <p:nvSpPr>
              <p:cNvPr id="272" name="Google Shape;272;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9"/>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 name="Google Shape;274;p9"/>
            <p:cNvGrpSpPr/>
            <p:nvPr/>
          </p:nvGrpSpPr>
          <p:grpSpPr>
            <a:xfrm>
              <a:off x="1798263" y="0"/>
              <a:ext cx="106721" cy="106721"/>
              <a:chOff x="0" y="0"/>
              <a:chExt cx="812800" cy="812800"/>
            </a:xfrm>
          </p:grpSpPr>
          <p:sp>
            <p:nvSpPr>
              <p:cNvPr id="275" name="Google Shape;275;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9"/>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9"/>
            <p:cNvGrpSpPr/>
            <p:nvPr/>
          </p:nvGrpSpPr>
          <p:grpSpPr>
            <a:xfrm>
              <a:off x="2247828" y="0"/>
              <a:ext cx="106721" cy="106721"/>
              <a:chOff x="0" y="0"/>
              <a:chExt cx="812800" cy="812800"/>
            </a:xfrm>
          </p:grpSpPr>
          <p:sp>
            <p:nvSpPr>
              <p:cNvPr id="278" name="Google Shape;278;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9"/>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0" name="Google Shape;280;p9"/>
            <p:cNvGrpSpPr/>
            <p:nvPr/>
          </p:nvGrpSpPr>
          <p:grpSpPr>
            <a:xfrm>
              <a:off x="2697394" y="0"/>
              <a:ext cx="106721" cy="106721"/>
              <a:chOff x="0" y="0"/>
              <a:chExt cx="812800" cy="812800"/>
            </a:xfrm>
          </p:grpSpPr>
          <p:sp>
            <p:nvSpPr>
              <p:cNvPr id="281" name="Google Shape;281;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9"/>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 name="Google Shape;283;p9"/>
            <p:cNvGrpSpPr/>
            <p:nvPr/>
          </p:nvGrpSpPr>
          <p:grpSpPr>
            <a:xfrm>
              <a:off x="3146959" y="0"/>
              <a:ext cx="106721" cy="106721"/>
              <a:chOff x="0" y="0"/>
              <a:chExt cx="812800" cy="812800"/>
            </a:xfrm>
          </p:grpSpPr>
          <p:sp>
            <p:nvSpPr>
              <p:cNvPr id="284" name="Google Shape;284;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9"/>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9"/>
            <p:cNvGrpSpPr/>
            <p:nvPr/>
          </p:nvGrpSpPr>
          <p:grpSpPr>
            <a:xfrm>
              <a:off x="449566" y="0"/>
              <a:ext cx="106721" cy="106721"/>
              <a:chOff x="0" y="0"/>
              <a:chExt cx="812800" cy="812800"/>
            </a:xfrm>
          </p:grpSpPr>
          <p:sp>
            <p:nvSpPr>
              <p:cNvPr id="287" name="Google Shape;287;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9"/>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 name="Google Shape;289;p9"/>
            <p:cNvGrpSpPr/>
            <p:nvPr/>
          </p:nvGrpSpPr>
          <p:grpSpPr>
            <a:xfrm>
              <a:off x="899131" y="0"/>
              <a:ext cx="106721" cy="106721"/>
              <a:chOff x="0" y="0"/>
              <a:chExt cx="812800" cy="812800"/>
            </a:xfrm>
          </p:grpSpPr>
          <p:sp>
            <p:nvSpPr>
              <p:cNvPr id="290" name="Google Shape;290;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9"/>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 name="Google Shape;292;p9"/>
            <p:cNvGrpSpPr/>
            <p:nvPr/>
          </p:nvGrpSpPr>
          <p:grpSpPr>
            <a:xfrm>
              <a:off x="3596525" y="0"/>
              <a:ext cx="106721" cy="106721"/>
              <a:chOff x="0" y="0"/>
              <a:chExt cx="812800" cy="812800"/>
            </a:xfrm>
          </p:grpSpPr>
          <p:sp>
            <p:nvSpPr>
              <p:cNvPr id="293" name="Google Shape;293;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9"/>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5" name="Google Shape;295;p9"/>
            <p:cNvGrpSpPr/>
            <p:nvPr/>
          </p:nvGrpSpPr>
          <p:grpSpPr>
            <a:xfrm>
              <a:off x="4046091" y="0"/>
              <a:ext cx="106721" cy="106721"/>
              <a:chOff x="0" y="0"/>
              <a:chExt cx="812800" cy="812800"/>
            </a:xfrm>
          </p:grpSpPr>
          <p:sp>
            <p:nvSpPr>
              <p:cNvPr id="296" name="Google Shape;296;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9"/>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98" name="Google Shape;298;p9"/>
          <p:cNvGrpSpPr/>
          <p:nvPr/>
        </p:nvGrpSpPr>
        <p:grpSpPr>
          <a:xfrm>
            <a:off x="11093553" y="9485322"/>
            <a:ext cx="3114609" cy="80040"/>
            <a:chOff x="0" y="0"/>
            <a:chExt cx="4152812" cy="106721"/>
          </a:xfrm>
        </p:grpSpPr>
        <p:grpSp>
          <p:nvGrpSpPr>
            <p:cNvPr id="299" name="Google Shape;299;p9"/>
            <p:cNvGrpSpPr/>
            <p:nvPr/>
          </p:nvGrpSpPr>
          <p:grpSpPr>
            <a:xfrm>
              <a:off x="0" y="0"/>
              <a:ext cx="106721" cy="106721"/>
              <a:chOff x="0" y="0"/>
              <a:chExt cx="812800" cy="812800"/>
            </a:xfrm>
          </p:grpSpPr>
          <p:sp>
            <p:nvSpPr>
              <p:cNvPr id="300" name="Google Shape;300;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9"/>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2" name="Google Shape;302;p9"/>
            <p:cNvGrpSpPr/>
            <p:nvPr/>
          </p:nvGrpSpPr>
          <p:grpSpPr>
            <a:xfrm>
              <a:off x="1348697" y="0"/>
              <a:ext cx="106721" cy="106721"/>
              <a:chOff x="0" y="0"/>
              <a:chExt cx="812800" cy="812800"/>
            </a:xfrm>
          </p:grpSpPr>
          <p:sp>
            <p:nvSpPr>
              <p:cNvPr id="303" name="Google Shape;303;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9"/>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5" name="Google Shape;305;p9"/>
            <p:cNvGrpSpPr/>
            <p:nvPr/>
          </p:nvGrpSpPr>
          <p:grpSpPr>
            <a:xfrm>
              <a:off x="1798263" y="0"/>
              <a:ext cx="106721" cy="106721"/>
              <a:chOff x="0" y="0"/>
              <a:chExt cx="812800" cy="812800"/>
            </a:xfrm>
          </p:grpSpPr>
          <p:sp>
            <p:nvSpPr>
              <p:cNvPr id="306" name="Google Shape;306;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9"/>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8" name="Google Shape;308;p9"/>
            <p:cNvGrpSpPr/>
            <p:nvPr/>
          </p:nvGrpSpPr>
          <p:grpSpPr>
            <a:xfrm>
              <a:off x="2247828" y="0"/>
              <a:ext cx="106721" cy="106721"/>
              <a:chOff x="0" y="0"/>
              <a:chExt cx="812800" cy="812800"/>
            </a:xfrm>
          </p:grpSpPr>
          <p:sp>
            <p:nvSpPr>
              <p:cNvPr id="309" name="Google Shape;309;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9"/>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1" name="Google Shape;311;p9"/>
            <p:cNvGrpSpPr/>
            <p:nvPr/>
          </p:nvGrpSpPr>
          <p:grpSpPr>
            <a:xfrm>
              <a:off x="2697394" y="0"/>
              <a:ext cx="106721" cy="106721"/>
              <a:chOff x="0" y="0"/>
              <a:chExt cx="812800" cy="812800"/>
            </a:xfrm>
          </p:grpSpPr>
          <p:sp>
            <p:nvSpPr>
              <p:cNvPr id="312" name="Google Shape;312;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9"/>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4" name="Google Shape;314;p9"/>
            <p:cNvGrpSpPr/>
            <p:nvPr/>
          </p:nvGrpSpPr>
          <p:grpSpPr>
            <a:xfrm>
              <a:off x="3146959" y="0"/>
              <a:ext cx="106721" cy="106721"/>
              <a:chOff x="0" y="0"/>
              <a:chExt cx="812800" cy="812800"/>
            </a:xfrm>
          </p:grpSpPr>
          <p:sp>
            <p:nvSpPr>
              <p:cNvPr id="315" name="Google Shape;315;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9"/>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7" name="Google Shape;317;p9"/>
            <p:cNvGrpSpPr/>
            <p:nvPr/>
          </p:nvGrpSpPr>
          <p:grpSpPr>
            <a:xfrm>
              <a:off x="449566" y="0"/>
              <a:ext cx="106721" cy="106721"/>
              <a:chOff x="0" y="0"/>
              <a:chExt cx="812800" cy="812800"/>
            </a:xfrm>
          </p:grpSpPr>
          <p:sp>
            <p:nvSpPr>
              <p:cNvPr id="318" name="Google Shape;318;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9"/>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0" name="Google Shape;320;p9"/>
            <p:cNvGrpSpPr/>
            <p:nvPr/>
          </p:nvGrpSpPr>
          <p:grpSpPr>
            <a:xfrm>
              <a:off x="899131" y="0"/>
              <a:ext cx="106721" cy="106721"/>
              <a:chOff x="0" y="0"/>
              <a:chExt cx="812800" cy="812800"/>
            </a:xfrm>
          </p:grpSpPr>
          <p:sp>
            <p:nvSpPr>
              <p:cNvPr id="321" name="Google Shape;321;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9"/>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3" name="Google Shape;323;p9"/>
            <p:cNvGrpSpPr/>
            <p:nvPr/>
          </p:nvGrpSpPr>
          <p:grpSpPr>
            <a:xfrm>
              <a:off x="3596525" y="0"/>
              <a:ext cx="106721" cy="106721"/>
              <a:chOff x="0" y="0"/>
              <a:chExt cx="812800" cy="812800"/>
            </a:xfrm>
          </p:grpSpPr>
          <p:sp>
            <p:nvSpPr>
              <p:cNvPr id="324" name="Google Shape;324;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9"/>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6" name="Google Shape;326;p9"/>
            <p:cNvGrpSpPr/>
            <p:nvPr/>
          </p:nvGrpSpPr>
          <p:grpSpPr>
            <a:xfrm>
              <a:off x="4046091" y="0"/>
              <a:ext cx="106721" cy="106721"/>
              <a:chOff x="0" y="0"/>
              <a:chExt cx="812800" cy="812800"/>
            </a:xfrm>
          </p:grpSpPr>
          <p:sp>
            <p:nvSpPr>
              <p:cNvPr id="327" name="Google Shape;327;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9"/>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29" name="Shape 329"/>
        <p:cNvGrpSpPr/>
        <p:nvPr/>
      </p:nvGrpSpPr>
      <p:grpSpPr>
        <a:xfrm>
          <a:off x="0" y="0"/>
          <a:ext cx="0" cy="0"/>
          <a:chOff x="0" y="0"/>
          <a:chExt cx="0" cy="0"/>
        </a:xfrm>
      </p:grpSpPr>
      <p:pic>
        <p:nvPicPr>
          <p:cNvPr id="330" name="Google Shape;330;p10"/>
          <p:cNvPicPr preferRelativeResize="0"/>
          <p:nvPr/>
        </p:nvPicPr>
        <p:blipFill>
          <a:blip r:embed="rId2">
            <a:alphaModFix/>
          </a:blip>
          <a:stretch>
            <a:fillRect/>
          </a:stretch>
        </p:blipFill>
        <p:spPr>
          <a:xfrm>
            <a:off x="-1859300" y="-73"/>
            <a:ext cx="22726892" cy="10287000"/>
          </a:xfrm>
          <a:prstGeom prst="rect">
            <a:avLst/>
          </a:prstGeom>
          <a:noFill/>
          <a:ln>
            <a:noFill/>
          </a:ln>
        </p:spPr>
      </p:pic>
      <p:sp>
        <p:nvSpPr>
          <p:cNvPr id="331" name="Google Shape;331;p10"/>
          <p:cNvSpPr/>
          <p:nvPr>
            <p:ph idx="2" type="pic"/>
          </p:nvPr>
        </p:nvSpPr>
        <p:spPr>
          <a:xfrm>
            <a:off x="2445425" y="5162500"/>
            <a:ext cx="4315200" cy="3236400"/>
          </a:xfrm>
          <a:prstGeom prst="rect">
            <a:avLst/>
          </a:prstGeom>
          <a:noFill/>
          <a:ln>
            <a:noFill/>
          </a:ln>
        </p:spPr>
      </p:sp>
      <p:sp>
        <p:nvSpPr>
          <p:cNvPr id="332" name="Google Shape;332;p10"/>
          <p:cNvSpPr txBox="1"/>
          <p:nvPr>
            <p:ph idx="1" type="body"/>
          </p:nvPr>
        </p:nvSpPr>
        <p:spPr>
          <a:xfrm>
            <a:off x="9302738" y="516248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sp>
        <p:nvSpPr>
          <p:cNvPr id="333" name="Google Shape;333;p10"/>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334" name="Google Shape;334;p10"/>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335" name="Google Shape;335;p10"/>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336" name="Google Shape;336;p10"/>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337" name="Google Shape;337;p10"/>
          <p:cNvSpPr txBox="1"/>
          <p:nvPr/>
        </p:nvSpPr>
        <p:spPr>
          <a:xfrm>
            <a:off x="1861920" y="640875"/>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338" name="Google Shape;338;p10"/>
          <p:cNvSpPr/>
          <p:nvPr/>
        </p:nvSpPr>
        <p:spPr>
          <a:xfrm>
            <a:off x="1276999" y="591718"/>
            <a:ext cx="490390" cy="359322"/>
          </a:xfrm>
          <a:custGeom>
            <a:rect b="b" l="l" r="r" t="t"/>
            <a:pathLst>
              <a:path extrusionOk="0" h="359322" w="490390">
                <a:moveTo>
                  <a:pt x="0" y="0"/>
                </a:moveTo>
                <a:lnTo>
                  <a:pt x="490390" y="0"/>
                </a:lnTo>
                <a:lnTo>
                  <a:pt x="490390" y="359322"/>
                </a:lnTo>
                <a:lnTo>
                  <a:pt x="0" y="359322"/>
                </a:lnTo>
                <a:lnTo>
                  <a:pt x="0" y="0"/>
                </a:lnTo>
                <a:close/>
              </a:path>
            </a:pathLst>
          </a:custGeom>
          <a:blipFill rotWithShape="1">
            <a:blip r:embed="rId3">
              <a:alphaModFix/>
            </a:blip>
            <a:stretch>
              <a:fillRect b="0" l="0" r="0" t="0"/>
            </a:stretch>
          </a:blipFill>
          <a:ln>
            <a:noFill/>
          </a:ln>
        </p:spPr>
      </p:sp>
      <p:sp>
        <p:nvSpPr>
          <p:cNvPr id="339" name="Google Shape;339;p10"/>
          <p:cNvSpPr txBox="1"/>
          <p:nvPr>
            <p:ph type="title"/>
          </p:nvPr>
        </p:nvSpPr>
        <p:spPr>
          <a:xfrm>
            <a:off x="1277000" y="2102425"/>
            <a:ext cx="102573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accent6"/>
              </a:buClr>
              <a:buSzPts val="8000"/>
              <a:buFont typeface="Oswald"/>
              <a:buNone/>
              <a:defRPr i="0" sz="8000" u="none" cap="none" strike="noStrike">
                <a:solidFill>
                  <a:schemeClr val="accent6"/>
                </a:solidFill>
                <a:latin typeface="Oswald"/>
                <a:ea typeface="Oswald"/>
                <a:cs typeface="Oswald"/>
                <a:sym typeface="Oswa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grpSp>
        <p:nvGrpSpPr>
          <p:cNvPr id="340" name="Google Shape;340;p10"/>
          <p:cNvGrpSpPr/>
          <p:nvPr/>
        </p:nvGrpSpPr>
        <p:grpSpPr>
          <a:xfrm>
            <a:off x="12690834" y="9455243"/>
            <a:ext cx="3114609" cy="80040"/>
            <a:chOff x="0" y="0"/>
            <a:chExt cx="4152812" cy="106721"/>
          </a:xfrm>
        </p:grpSpPr>
        <p:grpSp>
          <p:nvGrpSpPr>
            <p:cNvPr id="341" name="Google Shape;341;p10"/>
            <p:cNvGrpSpPr/>
            <p:nvPr/>
          </p:nvGrpSpPr>
          <p:grpSpPr>
            <a:xfrm>
              <a:off x="0" y="0"/>
              <a:ext cx="106721" cy="106721"/>
              <a:chOff x="0" y="0"/>
              <a:chExt cx="812800" cy="812800"/>
            </a:xfrm>
          </p:grpSpPr>
          <p:sp>
            <p:nvSpPr>
              <p:cNvPr id="342" name="Google Shape;342;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4" name="Google Shape;344;p10"/>
            <p:cNvGrpSpPr/>
            <p:nvPr/>
          </p:nvGrpSpPr>
          <p:grpSpPr>
            <a:xfrm>
              <a:off x="1348697" y="0"/>
              <a:ext cx="106721" cy="106721"/>
              <a:chOff x="0" y="0"/>
              <a:chExt cx="812800" cy="812800"/>
            </a:xfrm>
          </p:grpSpPr>
          <p:sp>
            <p:nvSpPr>
              <p:cNvPr id="345" name="Google Shape;345;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7" name="Google Shape;347;p10"/>
            <p:cNvGrpSpPr/>
            <p:nvPr/>
          </p:nvGrpSpPr>
          <p:grpSpPr>
            <a:xfrm>
              <a:off x="1798263" y="0"/>
              <a:ext cx="106721" cy="106721"/>
              <a:chOff x="0" y="0"/>
              <a:chExt cx="812800" cy="812800"/>
            </a:xfrm>
          </p:grpSpPr>
          <p:sp>
            <p:nvSpPr>
              <p:cNvPr id="348" name="Google Shape;348;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0" name="Google Shape;350;p10"/>
            <p:cNvGrpSpPr/>
            <p:nvPr/>
          </p:nvGrpSpPr>
          <p:grpSpPr>
            <a:xfrm>
              <a:off x="2247828" y="0"/>
              <a:ext cx="106721" cy="106721"/>
              <a:chOff x="0" y="0"/>
              <a:chExt cx="812800" cy="812800"/>
            </a:xfrm>
          </p:grpSpPr>
          <p:sp>
            <p:nvSpPr>
              <p:cNvPr id="351" name="Google Shape;351;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3" name="Google Shape;353;p10"/>
            <p:cNvGrpSpPr/>
            <p:nvPr/>
          </p:nvGrpSpPr>
          <p:grpSpPr>
            <a:xfrm>
              <a:off x="2697394" y="0"/>
              <a:ext cx="106721" cy="106721"/>
              <a:chOff x="0" y="0"/>
              <a:chExt cx="812800" cy="812800"/>
            </a:xfrm>
          </p:grpSpPr>
          <p:sp>
            <p:nvSpPr>
              <p:cNvPr id="354" name="Google Shape;354;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6" name="Google Shape;356;p10"/>
            <p:cNvGrpSpPr/>
            <p:nvPr/>
          </p:nvGrpSpPr>
          <p:grpSpPr>
            <a:xfrm>
              <a:off x="3146959" y="0"/>
              <a:ext cx="106721" cy="106721"/>
              <a:chOff x="0" y="0"/>
              <a:chExt cx="812800" cy="812800"/>
            </a:xfrm>
          </p:grpSpPr>
          <p:sp>
            <p:nvSpPr>
              <p:cNvPr id="357" name="Google Shape;357;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9" name="Google Shape;359;p10"/>
            <p:cNvGrpSpPr/>
            <p:nvPr/>
          </p:nvGrpSpPr>
          <p:grpSpPr>
            <a:xfrm>
              <a:off x="449566" y="0"/>
              <a:ext cx="106721" cy="106721"/>
              <a:chOff x="0" y="0"/>
              <a:chExt cx="812800" cy="812800"/>
            </a:xfrm>
          </p:grpSpPr>
          <p:sp>
            <p:nvSpPr>
              <p:cNvPr id="360" name="Google Shape;360;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2" name="Google Shape;362;p10"/>
            <p:cNvGrpSpPr/>
            <p:nvPr/>
          </p:nvGrpSpPr>
          <p:grpSpPr>
            <a:xfrm>
              <a:off x="899131" y="0"/>
              <a:ext cx="106721" cy="106721"/>
              <a:chOff x="0" y="0"/>
              <a:chExt cx="812800" cy="812800"/>
            </a:xfrm>
          </p:grpSpPr>
          <p:sp>
            <p:nvSpPr>
              <p:cNvPr id="363" name="Google Shape;363;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5" name="Google Shape;365;p10"/>
            <p:cNvGrpSpPr/>
            <p:nvPr/>
          </p:nvGrpSpPr>
          <p:grpSpPr>
            <a:xfrm>
              <a:off x="3596525" y="0"/>
              <a:ext cx="106721" cy="106721"/>
              <a:chOff x="0" y="0"/>
              <a:chExt cx="812800" cy="812800"/>
            </a:xfrm>
          </p:grpSpPr>
          <p:sp>
            <p:nvSpPr>
              <p:cNvPr id="366" name="Google Shape;366;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8" name="Google Shape;368;p10"/>
            <p:cNvGrpSpPr/>
            <p:nvPr/>
          </p:nvGrpSpPr>
          <p:grpSpPr>
            <a:xfrm>
              <a:off x="4046091" y="0"/>
              <a:ext cx="106721" cy="106721"/>
              <a:chOff x="0" y="0"/>
              <a:chExt cx="812800" cy="812800"/>
            </a:xfrm>
          </p:grpSpPr>
          <p:sp>
            <p:nvSpPr>
              <p:cNvPr id="369" name="Google Shape;369;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277000" y="2102425"/>
            <a:ext cx="102573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accent6"/>
              </a:buClr>
              <a:buSzPts val="8000"/>
              <a:buFont typeface="Oswald"/>
              <a:buNone/>
              <a:defRPr i="0" sz="8000" u="none" cap="none" strike="noStrike">
                <a:solidFill>
                  <a:schemeClr val="accent6"/>
                </a:solidFill>
                <a:latin typeface="Oswald"/>
                <a:ea typeface="Oswald"/>
                <a:cs typeface="Oswald"/>
                <a:sym typeface="Oswa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3190000" y="4957625"/>
            <a:ext cx="8229600" cy="4526100"/>
          </a:xfrm>
          <a:prstGeom prst="rect">
            <a:avLst/>
          </a:prstGeom>
          <a:noFill/>
          <a:ln>
            <a:noFill/>
          </a:ln>
        </p:spPr>
        <p:txBody>
          <a:bodyPr anchorCtr="0" anchor="t" bIns="45700" lIns="91425" spcFirstLastPara="1" rIns="91425" wrap="square" tIns="45700">
            <a:normAutofit/>
          </a:bodyPr>
          <a:lstStyle>
            <a:lvl1pPr indent="-361950" lvl="0" marL="457200" marR="0" rtl="0" algn="l">
              <a:spcBef>
                <a:spcPts val="640"/>
              </a:spcBef>
              <a:spcAft>
                <a:spcPts val="0"/>
              </a:spcAft>
              <a:buClr>
                <a:schemeClr val="lt1"/>
              </a:buClr>
              <a:buSzPts val="2100"/>
              <a:buFont typeface="Oswald"/>
              <a:buChar char="•"/>
              <a:defRPr i="0" sz="2100" u="none" cap="none" strike="noStrike">
                <a:solidFill>
                  <a:schemeClr val="lt1"/>
                </a:solidFill>
                <a:latin typeface="Oswald"/>
                <a:ea typeface="Oswald"/>
                <a:cs typeface="Oswald"/>
                <a:sym typeface="Oswald"/>
              </a:defRPr>
            </a:lvl1pPr>
            <a:lvl2pPr indent="-361950" lvl="1" marL="914400" marR="0" rtl="0" algn="l">
              <a:spcBef>
                <a:spcPts val="560"/>
              </a:spcBef>
              <a:spcAft>
                <a:spcPts val="0"/>
              </a:spcAft>
              <a:buClr>
                <a:schemeClr val="lt1"/>
              </a:buClr>
              <a:buSzPts val="2100"/>
              <a:buFont typeface="Oswald"/>
              <a:buChar char="–"/>
              <a:defRPr i="0" sz="2100" u="none" cap="none" strike="noStrike">
                <a:solidFill>
                  <a:schemeClr val="lt1"/>
                </a:solidFill>
                <a:latin typeface="Oswald"/>
                <a:ea typeface="Oswald"/>
                <a:cs typeface="Oswald"/>
                <a:sym typeface="Oswald"/>
              </a:defRPr>
            </a:lvl2pPr>
            <a:lvl3pPr indent="-361950" lvl="2" marL="1371600" marR="0" rtl="0" algn="l">
              <a:spcBef>
                <a:spcPts val="480"/>
              </a:spcBef>
              <a:spcAft>
                <a:spcPts val="0"/>
              </a:spcAft>
              <a:buClr>
                <a:schemeClr val="lt1"/>
              </a:buClr>
              <a:buSzPts val="2100"/>
              <a:buFont typeface="Oswald"/>
              <a:buChar char="•"/>
              <a:defRPr i="0" sz="2100" u="none" cap="none" strike="noStrike">
                <a:solidFill>
                  <a:schemeClr val="lt1"/>
                </a:solidFill>
                <a:latin typeface="Oswald"/>
                <a:ea typeface="Oswald"/>
                <a:cs typeface="Oswald"/>
                <a:sym typeface="Oswald"/>
              </a:defRPr>
            </a:lvl3pPr>
            <a:lvl4pPr indent="-361950" lvl="3" marL="1828800" marR="0" rtl="0" algn="l">
              <a:spcBef>
                <a:spcPts val="400"/>
              </a:spcBef>
              <a:spcAft>
                <a:spcPts val="0"/>
              </a:spcAft>
              <a:buClr>
                <a:schemeClr val="lt1"/>
              </a:buClr>
              <a:buSzPts val="2100"/>
              <a:buFont typeface="Oswald"/>
              <a:buChar char="–"/>
              <a:defRPr i="0" sz="2100" u="none" cap="none" strike="noStrike">
                <a:solidFill>
                  <a:schemeClr val="lt1"/>
                </a:solidFill>
                <a:latin typeface="Oswald"/>
                <a:ea typeface="Oswald"/>
                <a:cs typeface="Oswald"/>
                <a:sym typeface="Oswald"/>
              </a:defRPr>
            </a:lvl4pPr>
            <a:lvl5pPr indent="-361950" lvl="4" marL="2286000" marR="0" rtl="0" algn="l">
              <a:spcBef>
                <a:spcPts val="400"/>
              </a:spcBef>
              <a:spcAft>
                <a:spcPts val="0"/>
              </a:spcAft>
              <a:buClr>
                <a:schemeClr val="lt1"/>
              </a:buClr>
              <a:buSzPts val="2100"/>
              <a:buFont typeface="Oswald"/>
              <a:buChar char="»"/>
              <a:defRPr i="0" sz="2100" u="none" cap="none" strike="noStrike">
                <a:solidFill>
                  <a:schemeClr val="lt1"/>
                </a:solidFill>
                <a:latin typeface="Oswald"/>
                <a:ea typeface="Oswald"/>
                <a:cs typeface="Oswald"/>
                <a:sym typeface="Oswald"/>
              </a:defRPr>
            </a:lvl5pPr>
            <a:lvl6pPr indent="-361950" lvl="5" marL="2743200" marR="0" rtl="0" algn="l">
              <a:spcBef>
                <a:spcPts val="400"/>
              </a:spcBef>
              <a:spcAft>
                <a:spcPts val="0"/>
              </a:spcAft>
              <a:buClr>
                <a:schemeClr val="lt1"/>
              </a:buClr>
              <a:buSzPts val="2100"/>
              <a:buFont typeface="Oswald"/>
              <a:buChar char="•"/>
              <a:defRPr i="0" sz="2100" u="none" cap="none" strike="noStrike">
                <a:solidFill>
                  <a:schemeClr val="lt1"/>
                </a:solidFill>
                <a:latin typeface="Oswald"/>
                <a:ea typeface="Oswald"/>
                <a:cs typeface="Oswald"/>
                <a:sym typeface="Oswald"/>
              </a:defRPr>
            </a:lvl6pPr>
            <a:lvl7pPr indent="-361950" lvl="6" marL="3200400" marR="0" rtl="0" algn="l">
              <a:spcBef>
                <a:spcPts val="400"/>
              </a:spcBef>
              <a:spcAft>
                <a:spcPts val="0"/>
              </a:spcAft>
              <a:buClr>
                <a:schemeClr val="lt1"/>
              </a:buClr>
              <a:buSzPts val="2100"/>
              <a:buFont typeface="Oswald"/>
              <a:buChar char="•"/>
              <a:defRPr i="0" sz="2100" u="none" cap="none" strike="noStrike">
                <a:solidFill>
                  <a:schemeClr val="lt1"/>
                </a:solidFill>
                <a:latin typeface="Oswald"/>
                <a:ea typeface="Oswald"/>
                <a:cs typeface="Oswald"/>
                <a:sym typeface="Oswald"/>
              </a:defRPr>
            </a:lvl7pPr>
            <a:lvl8pPr indent="-361950" lvl="7" marL="3657600" marR="0" rtl="0" algn="l">
              <a:spcBef>
                <a:spcPts val="400"/>
              </a:spcBef>
              <a:spcAft>
                <a:spcPts val="0"/>
              </a:spcAft>
              <a:buClr>
                <a:schemeClr val="lt1"/>
              </a:buClr>
              <a:buSzPts val="2100"/>
              <a:buFont typeface="Oswald"/>
              <a:buChar char="•"/>
              <a:defRPr i="0" sz="2100" u="none" cap="none" strike="noStrike">
                <a:solidFill>
                  <a:schemeClr val="lt1"/>
                </a:solidFill>
                <a:latin typeface="Oswald"/>
                <a:ea typeface="Oswald"/>
                <a:cs typeface="Oswald"/>
                <a:sym typeface="Oswald"/>
              </a:defRPr>
            </a:lvl8pPr>
            <a:lvl9pPr indent="-361950" lvl="8" marL="4114800" marR="0" rtl="0" algn="l">
              <a:spcBef>
                <a:spcPts val="400"/>
              </a:spcBef>
              <a:spcAft>
                <a:spcPts val="0"/>
              </a:spcAft>
              <a:buClr>
                <a:schemeClr val="lt1"/>
              </a:buClr>
              <a:buSzPts val="2100"/>
              <a:buFont typeface="Oswald"/>
              <a:buChar char="•"/>
              <a:defRPr i="0" sz="2100" u="none" cap="none" strike="noStrike">
                <a:solidFill>
                  <a:schemeClr val="lt1"/>
                </a:solidFill>
                <a:latin typeface="Oswald"/>
                <a:ea typeface="Oswald"/>
                <a:cs typeface="Oswald"/>
                <a:sym typeface="Oswald"/>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4.png"/><Relationship Id="rId11" Type="http://schemas.openxmlformats.org/officeDocument/2006/relationships/image" Target="../media/image11.png"/><Relationship Id="rId10" Type="http://schemas.openxmlformats.org/officeDocument/2006/relationships/image" Target="../media/image8.png"/><Relationship Id="rId9"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13.png"/><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10"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7.png"/><Relationship Id="rId9" Type="http://schemas.openxmlformats.org/officeDocument/2006/relationships/image" Target="../media/image56.png"/><Relationship Id="rId5" Type="http://schemas.openxmlformats.org/officeDocument/2006/relationships/image" Target="../media/image55.png"/><Relationship Id="rId6" Type="http://schemas.openxmlformats.org/officeDocument/2006/relationships/image" Target="../media/image57.png"/><Relationship Id="rId7" Type="http://schemas.openxmlformats.org/officeDocument/2006/relationships/image" Target="../media/image3.png"/><Relationship Id="rId8"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23.png"/><Relationship Id="rId5" Type="http://schemas.openxmlformats.org/officeDocument/2006/relationships/image" Target="../media/image3.png"/><Relationship Id="rId6" Type="http://schemas.openxmlformats.org/officeDocument/2006/relationships/image" Target="../media/image62.png"/><Relationship Id="rId7" Type="http://schemas.openxmlformats.org/officeDocument/2006/relationships/image" Target="../media/image6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63.png"/><Relationship Id="rId9" Type="http://schemas.openxmlformats.org/officeDocument/2006/relationships/image" Target="../media/image3.png"/><Relationship Id="rId5" Type="http://schemas.openxmlformats.org/officeDocument/2006/relationships/image" Target="../media/image67.png"/><Relationship Id="rId6" Type="http://schemas.openxmlformats.org/officeDocument/2006/relationships/image" Target="../media/image64.png"/><Relationship Id="rId7" Type="http://schemas.openxmlformats.org/officeDocument/2006/relationships/image" Target="../media/image66.png"/><Relationship Id="rId8" Type="http://schemas.openxmlformats.org/officeDocument/2006/relationships/image" Target="../media/image6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17.png"/><Relationship Id="rId9" Type="http://schemas.openxmlformats.org/officeDocument/2006/relationships/image" Target="../media/image72.png"/><Relationship Id="rId5" Type="http://schemas.openxmlformats.org/officeDocument/2006/relationships/image" Target="../media/image71.png"/><Relationship Id="rId6" Type="http://schemas.openxmlformats.org/officeDocument/2006/relationships/image" Target="../media/image38.png"/><Relationship Id="rId7" Type="http://schemas.openxmlformats.org/officeDocument/2006/relationships/image" Target="../media/image74.png"/><Relationship Id="rId8" Type="http://schemas.openxmlformats.org/officeDocument/2006/relationships/image" Target="../media/image3.png"/></Relationships>
</file>

<file path=ppt/slides/_rels/slide14.xml.rels><?xml version="1.0" encoding="UTF-8" standalone="yes"?><Relationships xmlns="http://schemas.openxmlformats.org/package/2006/relationships"><Relationship Id="rId11" Type="http://schemas.openxmlformats.org/officeDocument/2006/relationships/image" Target="../media/image79.png"/><Relationship Id="rId10" Type="http://schemas.openxmlformats.org/officeDocument/2006/relationships/image" Target="../media/image77.png"/><Relationship Id="rId13" Type="http://schemas.openxmlformats.org/officeDocument/2006/relationships/image" Target="../media/image85.png"/><Relationship Id="rId12" Type="http://schemas.openxmlformats.org/officeDocument/2006/relationships/image" Target="../media/image81.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73.png"/><Relationship Id="rId9" Type="http://schemas.openxmlformats.org/officeDocument/2006/relationships/image" Target="../media/image76.png"/><Relationship Id="rId5" Type="http://schemas.openxmlformats.org/officeDocument/2006/relationships/image" Target="../media/image75.png"/><Relationship Id="rId6" Type="http://schemas.openxmlformats.org/officeDocument/2006/relationships/image" Target="../media/image3.png"/><Relationship Id="rId7" Type="http://schemas.openxmlformats.org/officeDocument/2006/relationships/image" Target="../media/image26.png"/><Relationship Id="rId8" Type="http://schemas.openxmlformats.org/officeDocument/2006/relationships/image" Target="../media/image7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2.png"/><Relationship Id="rId6" Type="http://schemas.openxmlformats.org/officeDocument/2006/relationships/image" Target="../media/image84.png"/><Relationship Id="rId7" Type="http://schemas.openxmlformats.org/officeDocument/2006/relationships/image" Target="../media/image83.png"/><Relationship Id="rId8" Type="http://schemas.openxmlformats.org/officeDocument/2006/relationships/image" Target="../media/image8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92.png"/><Relationship Id="rId5" Type="http://schemas.openxmlformats.org/officeDocument/2006/relationships/image" Target="../media/image3.png"/><Relationship Id="rId6" Type="http://schemas.openxmlformats.org/officeDocument/2006/relationships/image" Target="../media/image90.png"/><Relationship Id="rId7" Type="http://schemas.openxmlformats.org/officeDocument/2006/relationships/image" Target="../media/image38.png"/></Relationships>
</file>

<file path=ppt/slides/_rels/slide18.xml.rels><?xml version="1.0" encoding="UTF-8" standalone="yes"?><Relationships xmlns="http://schemas.openxmlformats.org/package/2006/relationships"><Relationship Id="rId11" Type="http://schemas.openxmlformats.org/officeDocument/2006/relationships/image" Target="../media/image101.png"/><Relationship Id="rId10" Type="http://schemas.openxmlformats.org/officeDocument/2006/relationships/image" Target="../media/image96.png"/><Relationship Id="rId13" Type="http://schemas.openxmlformats.org/officeDocument/2006/relationships/image" Target="../media/image38.png"/><Relationship Id="rId12" Type="http://schemas.openxmlformats.org/officeDocument/2006/relationships/image" Target="../media/image99.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17.png"/><Relationship Id="rId9" Type="http://schemas.openxmlformats.org/officeDocument/2006/relationships/image" Target="../media/image97.png"/><Relationship Id="rId5" Type="http://schemas.openxmlformats.org/officeDocument/2006/relationships/image" Target="../media/image93.png"/><Relationship Id="rId6" Type="http://schemas.openxmlformats.org/officeDocument/2006/relationships/image" Target="../media/image95.png"/><Relationship Id="rId7" Type="http://schemas.openxmlformats.org/officeDocument/2006/relationships/image" Target="../media/image3.png"/><Relationship Id="rId8" Type="http://schemas.openxmlformats.org/officeDocument/2006/relationships/image" Target="../media/image9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0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8.png"/><Relationship Id="rId7"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0.png"/><Relationship Id="rId4" Type="http://schemas.openxmlformats.org/officeDocument/2006/relationships/image" Target="../media/image10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7.png"/><Relationship Id="rId9" Type="http://schemas.openxmlformats.org/officeDocument/2006/relationships/image" Target="../media/image3.png"/><Relationship Id="rId5" Type="http://schemas.openxmlformats.org/officeDocument/2006/relationships/image" Target="../media/image21.png"/><Relationship Id="rId6" Type="http://schemas.openxmlformats.org/officeDocument/2006/relationships/image" Target="../media/image15.png"/><Relationship Id="rId7" Type="http://schemas.openxmlformats.org/officeDocument/2006/relationships/image" Target="../media/image14.png"/><Relationship Id="rId8"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20.png"/><Relationship Id="rId5" Type="http://schemas.openxmlformats.org/officeDocument/2006/relationships/image" Target="../media/image23.png"/><Relationship Id="rId6" Type="http://schemas.openxmlformats.org/officeDocument/2006/relationships/image" Target="../media/image25.png"/><Relationship Id="rId7"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3.png"/><Relationship Id="rId11" Type="http://schemas.openxmlformats.org/officeDocument/2006/relationships/image" Target="../media/image31.png"/><Relationship Id="rId10" Type="http://schemas.openxmlformats.org/officeDocument/2006/relationships/image" Target="../media/image28.png"/><Relationship Id="rId9" Type="http://schemas.openxmlformats.org/officeDocument/2006/relationships/image" Target="../media/image29.png"/><Relationship Id="rId5" Type="http://schemas.openxmlformats.org/officeDocument/2006/relationships/image" Target="../media/image24.png"/><Relationship Id="rId6" Type="http://schemas.openxmlformats.org/officeDocument/2006/relationships/image" Target="../media/image27.png"/><Relationship Id="rId7" Type="http://schemas.openxmlformats.org/officeDocument/2006/relationships/image" Target="../media/image26.png"/><Relationship Id="rId8"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32.png"/><Relationship Id="rId10" Type="http://schemas.openxmlformats.org/officeDocument/2006/relationships/image" Target="../media/image38.png"/><Relationship Id="rId9" Type="http://schemas.openxmlformats.org/officeDocument/2006/relationships/image" Target="../media/image36.png"/><Relationship Id="rId5" Type="http://schemas.openxmlformats.org/officeDocument/2006/relationships/image" Target="../media/image3.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46.png"/><Relationship Id="rId5" Type="http://schemas.openxmlformats.org/officeDocument/2006/relationships/image" Target="../media/image17.png"/><Relationship Id="rId6" Type="http://schemas.openxmlformats.org/officeDocument/2006/relationships/image" Target="../media/image3.png"/><Relationship Id="rId7" Type="http://schemas.openxmlformats.org/officeDocument/2006/relationships/image" Target="../media/image40.png"/><Relationship Id="rId8" Type="http://schemas.openxmlformats.org/officeDocument/2006/relationships/image" Target="../media/image41.png"/></Relationships>
</file>

<file path=ppt/slides/_rels/slide8.xml.rels><?xml version="1.0" encoding="UTF-8" standalone="yes"?><Relationships xmlns="http://schemas.openxmlformats.org/package/2006/relationships"><Relationship Id="rId11" Type="http://schemas.openxmlformats.org/officeDocument/2006/relationships/image" Target="../media/image49.png"/><Relationship Id="rId10" Type="http://schemas.openxmlformats.org/officeDocument/2006/relationships/image" Target="../media/image48.png"/><Relationship Id="rId13" Type="http://schemas.openxmlformats.org/officeDocument/2006/relationships/image" Target="../media/image51.png"/><Relationship Id="rId12"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2.png"/><Relationship Id="rId4" Type="http://schemas.openxmlformats.org/officeDocument/2006/relationships/image" Target="../media/image43.png"/><Relationship Id="rId9" Type="http://schemas.openxmlformats.org/officeDocument/2006/relationships/image" Target="../media/image10.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3.png"/><Relationship Id="rId8"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grpSp>
        <p:nvGrpSpPr>
          <p:cNvPr id="375" name="Google Shape;375;p11"/>
          <p:cNvGrpSpPr/>
          <p:nvPr/>
        </p:nvGrpSpPr>
        <p:grpSpPr>
          <a:xfrm rot="10800000">
            <a:off x="0" y="0"/>
            <a:ext cx="18288000" cy="10431661"/>
            <a:chOff x="0" y="-38100"/>
            <a:chExt cx="4816593" cy="2747433"/>
          </a:xfrm>
        </p:grpSpPr>
        <p:sp>
          <p:nvSpPr>
            <p:cNvPr id="376" name="Google Shape;376;p11"/>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271039"/>
                </a:gs>
                <a:gs pos="100000">
                  <a:srgbClr val="49245A"/>
                </a:gs>
              </a:gsLst>
              <a:lin ang="0" scaled="0"/>
            </a:gradFill>
            <a:ln>
              <a:noFill/>
            </a:ln>
          </p:spPr>
        </p:sp>
        <p:sp>
          <p:nvSpPr>
            <p:cNvPr id="377" name="Google Shape;377;p11"/>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78" name="Google Shape;378;p11"/>
          <p:cNvPicPr preferRelativeResize="0"/>
          <p:nvPr/>
        </p:nvPicPr>
        <p:blipFill>
          <a:blip r:embed="rId3">
            <a:alphaModFix/>
          </a:blip>
          <a:stretch>
            <a:fillRect/>
          </a:stretch>
        </p:blipFill>
        <p:spPr>
          <a:xfrm>
            <a:off x="8035875" y="-1929574"/>
            <a:ext cx="14290724" cy="14290724"/>
          </a:xfrm>
          <a:prstGeom prst="rect">
            <a:avLst/>
          </a:prstGeom>
          <a:noFill/>
          <a:ln>
            <a:noFill/>
          </a:ln>
        </p:spPr>
      </p:pic>
      <p:pic>
        <p:nvPicPr>
          <p:cNvPr id="379" name="Google Shape;379;p11"/>
          <p:cNvPicPr preferRelativeResize="0"/>
          <p:nvPr/>
        </p:nvPicPr>
        <p:blipFill>
          <a:blip r:embed="rId4">
            <a:alphaModFix/>
          </a:blip>
          <a:stretch>
            <a:fillRect/>
          </a:stretch>
        </p:blipFill>
        <p:spPr>
          <a:xfrm>
            <a:off x="12496991" y="72288"/>
            <a:ext cx="5791019" cy="10287000"/>
          </a:xfrm>
          <a:prstGeom prst="rect">
            <a:avLst/>
          </a:prstGeom>
          <a:noFill/>
          <a:ln>
            <a:noFill/>
          </a:ln>
        </p:spPr>
      </p:pic>
      <p:pic>
        <p:nvPicPr>
          <p:cNvPr id="380" name="Google Shape;380;p11"/>
          <p:cNvPicPr preferRelativeResize="0"/>
          <p:nvPr/>
        </p:nvPicPr>
        <p:blipFill>
          <a:blip r:embed="rId5">
            <a:alphaModFix/>
          </a:blip>
          <a:stretch>
            <a:fillRect/>
          </a:stretch>
        </p:blipFill>
        <p:spPr>
          <a:xfrm>
            <a:off x="15448050" y="906512"/>
            <a:ext cx="5276622" cy="1605650"/>
          </a:xfrm>
          <a:prstGeom prst="rect">
            <a:avLst/>
          </a:prstGeom>
          <a:noFill/>
          <a:ln>
            <a:noFill/>
          </a:ln>
        </p:spPr>
      </p:pic>
      <p:pic>
        <p:nvPicPr>
          <p:cNvPr id="381" name="Google Shape;381;p11"/>
          <p:cNvPicPr preferRelativeResize="0"/>
          <p:nvPr/>
        </p:nvPicPr>
        <p:blipFill>
          <a:blip r:embed="rId6">
            <a:alphaModFix/>
          </a:blip>
          <a:stretch>
            <a:fillRect/>
          </a:stretch>
        </p:blipFill>
        <p:spPr>
          <a:xfrm>
            <a:off x="10198399" y="933788"/>
            <a:ext cx="8317667" cy="9466673"/>
          </a:xfrm>
          <a:prstGeom prst="rect">
            <a:avLst/>
          </a:prstGeom>
          <a:noFill/>
          <a:ln>
            <a:noFill/>
          </a:ln>
        </p:spPr>
      </p:pic>
      <p:pic>
        <p:nvPicPr>
          <p:cNvPr id="382" name="Google Shape;382;p11"/>
          <p:cNvPicPr preferRelativeResize="0"/>
          <p:nvPr/>
        </p:nvPicPr>
        <p:blipFill>
          <a:blip r:embed="rId7">
            <a:alphaModFix/>
          </a:blip>
          <a:stretch>
            <a:fillRect/>
          </a:stretch>
        </p:blipFill>
        <p:spPr>
          <a:xfrm>
            <a:off x="-1874310" y="0"/>
            <a:ext cx="5791019" cy="10287000"/>
          </a:xfrm>
          <a:prstGeom prst="rect">
            <a:avLst/>
          </a:prstGeom>
          <a:noFill/>
          <a:ln>
            <a:noFill/>
          </a:ln>
        </p:spPr>
      </p:pic>
      <p:grpSp>
        <p:nvGrpSpPr>
          <p:cNvPr id="383" name="Google Shape;383;p11"/>
          <p:cNvGrpSpPr/>
          <p:nvPr/>
        </p:nvGrpSpPr>
        <p:grpSpPr>
          <a:xfrm>
            <a:off x="1861920" y="2093129"/>
            <a:ext cx="3847836" cy="332309"/>
            <a:chOff x="0" y="-43886"/>
            <a:chExt cx="5130449" cy="443078"/>
          </a:xfrm>
        </p:grpSpPr>
        <p:grpSp>
          <p:nvGrpSpPr>
            <p:cNvPr id="384" name="Google Shape;384;p11"/>
            <p:cNvGrpSpPr/>
            <p:nvPr/>
          </p:nvGrpSpPr>
          <p:grpSpPr>
            <a:xfrm>
              <a:off x="0" y="-43886"/>
              <a:ext cx="468123" cy="443078"/>
              <a:chOff x="0" y="-38100"/>
              <a:chExt cx="406400" cy="384658"/>
            </a:xfrm>
          </p:grpSpPr>
          <p:sp>
            <p:nvSpPr>
              <p:cNvPr id="385" name="Google Shape;385;p11"/>
              <p:cNvSpPr/>
              <p:nvPr/>
            </p:nvSpPr>
            <p:spPr>
              <a:xfrm>
                <a:off x="0" y="0"/>
                <a:ext cx="406400" cy="346558"/>
              </a:xfrm>
              <a:custGeom>
                <a:rect b="b" l="l" r="r" t="t"/>
                <a:pathLst>
                  <a:path extrusionOk="0" h="346558" w="406400">
                    <a:moveTo>
                      <a:pt x="203200" y="0"/>
                    </a:moveTo>
                    <a:lnTo>
                      <a:pt x="406400" y="0"/>
                    </a:lnTo>
                    <a:lnTo>
                      <a:pt x="203200" y="346558"/>
                    </a:lnTo>
                    <a:lnTo>
                      <a:pt x="0" y="346558"/>
                    </a:lnTo>
                    <a:lnTo>
                      <a:pt x="203200" y="0"/>
                    </a:lnTo>
                    <a:close/>
                  </a:path>
                </a:pathLst>
              </a:custGeom>
              <a:solidFill>
                <a:srgbClr val="5895C3">
                  <a:alpha val="69803"/>
                </a:srgbClr>
              </a:solidFill>
              <a:ln>
                <a:noFill/>
              </a:ln>
            </p:spPr>
          </p:sp>
          <p:sp>
            <p:nvSpPr>
              <p:cNvPr id="386" name="Google Shape;386;p11"/>
              <p:cNvSpPr txBox="1"/>
              <p:nvPr/>
            </p:nvSpPr>
            <p:spPr>
              <a:xfrm>
                <a:off x="101600" y="-38100"/>
                <a:ext cx="203200" cy="38465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7" name="Google Shape;387;p11"/>
            <p:cNvGrpSpPr/>
            <p:nvPr/>
          </p:nvGrpSpPr>
          <p:grpSpPr>
            <a:xfrm>
              <a:off x="518036" y="-43886"/>
              <a:ext cx="468123" cy="443078"/>
              <a:chOff x="0" y="-38100"/>
              <a:chExt cx="406400" cy="384658"/>
            </a:xfrm>
          </p:grpSpPr>
          <p:sp>
            <p:nvSpPr>
              <p:cNvPr id="388" name="Google Shape;388;p11"/>
              <p:cNvSpPr/>
              <p:nvPr/>
            </p:nvSpPr>
            <p:spPr>
              <a:xfrm>
                <a:off x="0" y="0"/>
                <a:ext cx="406400" cy="346558"/>
              </a:xfrm>
              <a:custGeom>
                <a:rect b="b" l="l" r="r" t="t"/>
                <a:pathLst>
                  <a:path extrusionOk="0" h="346558" w="406400">
                    <a:moveTo>
                      <a:pt x="203200" y="0"/>
                    </a:moveTo>
                    <a:lnTo>
                      <a:pt x="406400" y="0"/>
                    </a:lnTo>
                    <a:lnTo>
                      <a:pt x="203200" y="346558"/>
                    </a:lnTo>
                    <a:lnTo>
                      <a:pt x="0" y="346558"/>
                    </a:lnTo>
                    <a:lnTo>
                      <a:pt x="203200" y="0"/>
                    </a:lnTo>
                    <a:close/>
                  </a:path>
                </a:pathLst>
              </a:custGeom>
              <a:solidFill>
                <a:srgbClr val="5895C3">
                  <a:alpha val="69803"/>
                </a:srgbClr>
              </a:solidFill>
              <a:ln>
                <a:noFill/>
              </a:ln>
            </p:spPr>
          </p:sp>
          <p:sp>
            <p:nvSpPr>
              <p:cNvPr id="389" name="Google Shape;389;p11"/>
              <p:cNvSpPr txBox="1"/>
              <p:nvPr/>
            </p:nvSpPr>
            <p:spPr>
              <a:xfrm>
                <a:off x="101600" y="-38100"/>
                <a:ext cx="203200" cy="38465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0" name="Google Shape;390;p11"/>
            <p:cNvGrpSpPr/>
            <p:nvPr/>
          </p:nvGrpSpPr>
          <p:grpSpPr>
            <a:xfrm>
              <a:off x="1036072" y="-43886"/>
              <a:ext cx="468123" cy="443078"/>
              <a:chOff x="0" y="-38100"/>
              <a:chExt cx="406400" cy="384658"/>
            </a:xfrm>
          </p:grpSpPr>
          <p:sp>
            <p:nvSpPr>
              <p:cNvPr id="391" name="Google Shape;391;p11"/>
              <p:cNvSpPr/>
              <p:nvPr/>
            </p:nvSpPr>
            <p:spPr>
              <a:xfrm>
                <a:off x="0" y="0"/>
                <a:ext cx="406400" cy="346558"/>
              </a:xfrm>
              <a:custGeom>
                <a:rect b="b" l="l" r="r" t="t"/>
                <a:pathLst>
                  <a:path extrusionOk="0" h="346558" w="406400">
                    <a:moveTo>
                      <a:pt x="203200" y="0"/>
                    </a:moveTo>
                    <a:lnTo>
                      <a:pt x="406400" y="0"/>
                    </a:lnTo>
                    <a:lnTo>
                      <a:pt x="203200" y="346558"/>
                    </a:lnTo>
                    <a:lnTo>
                      <a:pt x="0" y="346558"/>
                    </a:lnTo>
                    <a:lnTo>
                      <a:pt x="203200" y="0"/>
                    </a:lnTo>
                    <a:close/>
                  </a:path>
                </a:pathLst>
              </a:custGeom>
              <a:solidFill>
                <a:srgbClr val="5895C3">
                  <a:alpha val="69803"/>
                </a:srgbClr>
              </a:solidFill>
              <a:ln>
                <a:noFill/>
              </a:ln>
            </p:spPr>
          </p:sp>
          <p:sp>
            <p:nvSpPr>
              <p:cNvPr id="392" name="Google Shape;392;p11"/>
              <p:cNvSpPr txBox="1"/>
              <p:nvPr/>
            </p:nvSpPr>
            <p:spPr>
              <a:xfrm>
                <a:off x="101600" y="-38100"/>
                <a:ext cx="203200" cy="38465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3" name="Google Shape;393;p11"/>
            <p:cNvGrpSpPr/>
            <p:nvPr/>
          </p:nvGrpSpPr>
          <p:grpSpPr>
            <a:xfrm>
              <a:off x="1554109" y="-43886"/>
              <a:ext cx="468123" cy="443078"/>
              <a:chOff x="0" y="-38100"/>
              <a:chExt cx="406400" cy="384658"/>
            </a:xfrm>
          </p:grpSpPr>
          <p:sp>
            <p:nvSpPr>
              <p:cNvPr id="394" name="Google Shape;394;p11"/>
              <p:cNvSpPr/>
              <p:nvPr/>
            </p:nvSpPr>
            <p:spPr>
              <a:xfrm>
                <a:off x="0" y="0"/>
                <a:ext cx="406400" cy="346558"/>
              </a:xfrm>
              <a:custGeom>
                <a:rect b="b" l="l" r="r" t="t"/>
                <a:pathLst>
                  <a:path extrusionOk="0" h="346558" w="406400">
                    <a:moveTo>
                      <a:pt x="203200" y="0"/>
                    </a:moveTo>
                    <a:lnTo>
                      <a:pt x="406400" y="0"/>
                    </a:lnTo>
                    <a:lnTo>
                      <a:pt x="203200" y="346558"/>
                    </a:lnTo>
                    <a:lnTo>
                      <a:pt x="0" y="346558"/>
                    </a:lnTo>
                    <a:lnTo>
                      <a:pt x="203200" y="0"/>
                    </a:lnTo>
                    <a:close/>
                  </a:path>
                </a:pathLst>
              </a:custGeom>
              <a:solidFill>
                <a:srgbClr val="5895C3">
                  <a:alpha val="69803"/>
                </a:srgbClr>
              </a:solidFill>
              <a:ln>
                <a:noFill/>
              </a:ln>
            </p:spPr>
          </p:sp>
          <p:sp>
            <p:nvSpPr>
              <p:cNvPr id="395" name="Google Shape;395;p11"/>
              <p:cNvSpPr txBox="1"/>
              <p:nvPr/>
            </p:nvSpPr>
            <p:spPr>
              <a:xfrm>
                <a:off x="101600" y="-38100"/>
                <a:ext cx="203200" cy="38465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6" name="Google Shape;396;p11"/>
            <p:cNvGrpSpPr/>
            <p:nvPr/>
          </p:nvGrpSpPr>
          <p:grpSpPr>
            <a:xfrm>
              <a:off x="2072145" y="-43886"/>
              <a:ext cx="468123" cy="443078"/>
              <a:chOff x="0" y="-38100"/>
              <a:chExt cx="406400" cy="384658"/>
            </a:xfrm>
          </p:grpSpPr>
          <p:sp>
            <p:nvSpPr>
              <p:cNvPr id="397" name="Google Shape;397;p11"/>
              <p:cNvSpPr/>
              <p:nvPr/>
            </p:nvSpPr>
            <p:spPr>
              <a:xfrm>
                <a:off x="0" y="0"/>
                <a:ext cx="406400" cy="346558"/>
              </a:xfrm>
              <a:custGeom>
                <a:rect b="b" l="l" r="r" t="t"/>
                <a:pathLst>
                  <a:path extrusionOk="0" h="346558" w="406400">
                    <a:moveTo>
                      <a:pt x="203200" y="0"/>
                    </a:moveTo>
                    <a:lnTo>
                      <a:pt x="406400" y="0"/>
                    </a:lnTo>
                    <a:lnTo>
                      <a:pt x="203200" y="346558"/>
                    </a:lnTo>
                    <a:lnTo>
                      <a:pt x="0" y="346558"/>
                    </a:lnTo>
                    <a:lnTo>
                      <a:pt x="203200" y="0"/>
                    </a:lnTo>
                    <a:close/>
                  </a:path>
                </a:pathLst>
              </a:custGeom>
              <a:solidFill>
                <a:srgbClr val="5895C3">
                  <a:alpha val="69803"/>
                </a:srgbClr>
              </a:solidFill>
              <a:ln>
                <a:noFill/>
              </a:ln>
            </p:spPr>
          </p:sp>
          <p:sp>
            <p:nvSpPr>
              <p:cNvPr id="398" name="Google Shape;398;p11"/>
              <p:cNvSpPr txBox="1"/>
              <p:nvPr/>
            </p:nvSpPr>
            <p:spPr>
              <a:xfrm>
                <a:off x="101600" y="-38100"/>
                <a:ext cx="203200" cy="38465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9" name="Google Shape;399;p11"/>
            <p:cNvGrpSpPr/>
            <p:nvPr/>
          </p:nvGrpSpPr>
          <p:grpSpPr>
            <a:xfrm>
              <a:off x="2590181" y="-43886"/>
              <a:ext cx="468123" cy="443078"/>
              <a:chOff x="0" y="-38100"/>
              <a:chExt cx="406400" cy="384658"/>
            </a:xfrm>
          </p:grpSpPr>
          <p:sp>
            <p:nvSpPr>
              <p:cNvPr id="400" name="Google Shape;400;p11"/>
              <p:cNvSpPr/>
              <p:nvPr/>
            </p:nvSpPr>
            <p:spPr>
              <a:xfrm>
                <a:off x="0" y="0"/>
                <a:ext cx="406400" cy="346558"/>
              </a:xfrm>
              <a:custGeom>
                <a:rect b="b" l="l" r="r" t="t"/>
                <a:pathLst>
                  <a:path extrusionOk="0" h="346558" w="406400">
                    <a:moveTo>
                      <a:pt x="203200" y="0"/>
                    </a:moveTo>
                    <a:lnTo>
                      <a:pt x="406400" y="0"/>
                    </a:lnTo>
                    <a:lnTo>
                      <a:pt x="203200" y="346558"/>
                    </a:lnTo>
                    <a:lnTo>
                      <a:pt x="0" y="346558"/>
                    </a:lnTo>
                    <a:lnTo>
                      <a:pt x="203200" y="0"/>
                    </a:lnTo>
                    <a:close/>
                  </a:path>
                </a:pathLst>
              </a:custGeom>
              <a:solidFill>
                <a:srgbClr val="5895C3">
                  <a:alpha val="69803"/>
                </a:srgbClr>
              </a:solidFill>
              <a:ln>
                <a:noFill/>
              </a:ln>
            </p:spPr>
          </p:sp>
          <p:sp>
            <p:nvSpPr>
              <p:cNvPr id="401" name="Google Shape;401;p11"/>
              <p:cNvSpPr txBox="1"/>
              <p:nvPr/>
            </p:nvSpPr>
            <p:spPr>
              <a:xfrm>
                <a:off x="101600" y="-38100"/>
                <a:ext cx="203200" cy="38465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2" name="Google Shape;402;p11"/>
            <p:cNvGrpSpPr/>
            <p:nvPr/>
          </p:nvGrpSpPr>
          <p:grpSpPr>
            <a:xfrm>
              <a:off x="3108217" y="-43886"/>
              <a:ext cx="468123" cy="443078"/>
              <a:chOff x="0" y="-38100"/>
              <a:chExt cx="406400" cy="384658"/>
            </a:xfrm>
          </p:grpSpPr>
          <p:sp>
            <p:nvSpPr>
              <p:cNvPr id="403" name="Google Shape;403;p11"/>
              <p:cNvSpPr/>
              <p:nvPr/>
            </p:nvSpPr>
            <p:spPr>
              <a:xfrm>
                <a:off x="0" y="0"/>
                <a:ext cx="406400" cy="346558"/>
              </a:xfrm>
              <a:custGeom>
                <a:rect b="b" l="l" r="r" t="t"/>
                <a:pathLst>
                  <a:path extrusionOk="0" h="346558" w="406400">
                    <a:moveTo>
                      <a:pt x="203200" y="0"/>
                    </a:moveTo>
                    <a:lnTo>
                      <a:pt x="406400" y="0"/>
                    </a:lnTo>
                    <a:lnTo>
                      <a:pt x="203200" y="346558"/>
                    </a:lnTo>
                    <a:lnTo>
                      <a:pt x="0" y="346558"/>
                    </a:lnTo>
                    <a:lnTo>
                      <a:pt x="203200" y="0"/>
                    </a:lnTo>
                    <a:close/>
                  </a:path>
                </a:pathLst>
              </a:custGeom>
              <a:solidFill>
                <a:srgbClr val="5895C3">
                  <a:alpha val="69803"/>
                </a:srgbClr>
              </a:solidFill>
              <a:ln>
                <a:noFill/>
              </a:ln>
            </p:spPr>
          </p:sp>
          <p:sp>
            <p:nvSpPr>
              <p:cNvPr id="404" name="Google Shape;404;p11"/>
              <p:cNvSpPr txBox="1"/>
              <p:nvPr/>
            </p:nvSpPr>
            <p:spPr>
              <a:xfrm>
                <a:off x="101600" y="-38100"/>
                <a:ext cx="203200" cy="38465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5" name="Google Shape;405;p11"/>
            <p:cNvGrpSpPr/>
            <p:nvPr/>
          </p:nvGrpSpPr>
          <p:grpSpPr>
            <a:xfrm>
              <a:off x="3626253" y="-43886"/>
              <a:ext cx="468123" cy="443078"/>
              <a:chOff x="0" y="-38100"/>
              <a:chExt cx="406400" cy="384658"/>
            </a:xfrm>
          </p:grpSpPr>
          <p:sp>
            <p:nvSpPr>
              <p:cNvPr id="406" name="Google Shape;406;p11"/>
              <p:cNvSpPr/>
              <p:nvPr/>
            </p:nvSpPr>
            <p:spPr>
              <a:xfrm>
                <a:off x="0" y="0"/>
                <a:ext cx="406400" cy="346558"/>
              </a:xfrm>
              <a:custGeom>
                <a:rect b="b" l="l" r="r" t="t"/>
                <a:pathLst>
                  <a:path extrusionOk="0" h="346558" w="406400">
                    <a:moveTo>
                      <a:pt x="203200" y="0"/>
                    </a:moveTo>
                    <a:lnTo>
                      <a:pt x="406400" y="0"/>
                    </a:lnTo>
                    <a:lnTo>
                      <a:pt x="203200" y="346558"/>
                    </a:lnTo>
                    <a:lnTo>
                      <a:pt x="0" y="346558"/>
                    </a:lnTo>
                    <a:lnTo>
                      <a:pt x="203200" y="0"/>
                    </a:lnTo>
                    <a:close/>
                  </a:path>
                </a:pathLst>
              </a:custGeom>
              <a:solidFill>
                <a:srgbClr val="5895C3">
                  <a:alpha val="69803"/>
                </a:srgbClr>
              </a:solidFill>
              <a:ln>
                <a:noFill/>
              </a:ln>
            </p:spPr>
          </p:sp>
          <p:sp>
            <p:nvSpPr>
              <p:cNvPr id="407" name="Google Shape;407;p11"/>
              <p:cNvSpPr txBox="1"/>
              <p:nvPr/>
            </p:nvSpPr>
            <p:spPr>
              <a:xfrm>
                <a:off x="101600" y="-38100"/>
                <a:ext cx="203200" cy="38465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8" name="Google Shape;408;p11"/>
            <p:cNvGrpSpPr/>
            <p:nvPr/>
          </p:nvGrpSpPr>
          <p:grpSpPr>
            <a:xfrm>
              <a:off x="4144290" y="-43886"/>
              <a:ext cx="468123" cy="443078"/>
              <a:chOff x="0" y="-38100"/>
              <a:chExt cx="406400" cy="384658"/>
            </a:xfrm>
          </p:grpSpPr>
          <p:sp>
            <p:nvSpPr>
              <p:cNvPr id="409" name="Google Shape;409;p11"/>
              <p:cNvSpPr/>
              <p:nvPr/>
            </p:nvSpPr>
            <p:spPr>
              <a:xfrm>
                <a:off x="0" y="0"/>
                <a:ext cx="406400" cy="346558"/>
              </a:xfrm>
              <a:custGeom>
                <a:rect b="b" l="l" r="r" t="t"/>
                <a:pathLst>
                  <a:path extrusionOk="0" h="346558" w="406400">
                    <a:moveTo>
                      <a:pt x="203200" y="0"/>
                    </a:moveTo>
                    <a:lnTo>
                      <a:pt x="406400" y="0"/>
                    </a:lnTo>
                    <a:lnTo>
                      <a:pt x="203200" y="346558"/>
                    </a:lnTo>
                    <a:lnTo>
                      <a:pt x="0" y="346558"/>
                    </a:lnTo>
                    <a:lnTo>
                      <a:pt x="203200" y="0"/>
                    </a:lnTo>
                    <a:close/>
                  </a:path>
                </a:pathLst>
              </a:custGeom>
              <a:solidFill>
                <a:srgbClr val="5895C3">
                  <a:alpha val="69803"/>
                </a:srgbClr>
              </a:solidFill>
              <a:ln>
                <a:noFill/>
              </a:ln>
            </p:spPr>
          </p:sp>
          <p:sp>
            <p:nvSpPr>
              <p:cNvPr id="410" name="Google Shape;410;p11"/>
              <p:cNvSpPr txBox="1"/>
              <p:nvPr/>
            </p:nvSpPr>
            <p:spPr>
              <a:xfrm>
                <a:off x="101600" y="-38100"/>
                <a:ext cx="203200" cy="38465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1" name="Google Shape;411;p11"/>
            <p:cNvGrpSpPr/>
            <p:nvPr/>
          </p:nvGrpSpPr>
          <p:grpSpPr>
            <a:xfrm>
              <a:off x="4662326" y="-43886"/>
              <a:ext cx="468123" cy="443078"/>
              <a:chOff x="0" y="-38100"/>
              <a:chExt cx="406400" cy="384658"/>
            </a:xfrm>
          </p:grpSpPr>
          <p:sp>
            <p:nvSpPr>
              <p:cNvPr id="412" name="Google Shape;412;p11"/>
              <p:cNvSpPr/>
              <p:nvPr/>
            </p:nvSpPr>
            <p:spPr>
              <a:xfrm>
                <a:off x="0" y="0"/>
                <a:ext cx="406400" cy="346558"/>
              </a:xfrm>
              <a:custGeom>
                <a:rect b="b" l="l" r="r" t="t"/>
                <a:pathLst>
                  <a:path extrusionOk="0" h="346558" w="406400">
                    <a:moveTo>
                      <a:pt x="203200" y="0"/>
                    </a:moveTo>
                    <a:lnTo>
                      <a:pt x="406400" y="0"/>
                    </a:lnTo>
                    <a:lnTo>
                      <a:pt x="203200" y="346558"/>
                    </a:lnTo>
                    <a:lnTo>
                      <a:pt x="0" y="346558"/>
                    </a:lnTo>
                    <a:lnTo>
                      <a:pt x="203200" y="0"/>
                    </a:lnTo>
                    <a:close/>
                  </a:path>
                </a:pathLst>
              </a:custGeom>
              <a:solidFill>
                <a:srgbClr val="5895C3">
                  <a:alpha val="69803"/>
                </a:srgbClr>
              </a:solidFill>
              <a:ln>
                <a:noFill/>
              </a:ln>
            </p:spPr>
          </p:sp>
          <p:sp>
            <p:nvSpPr>
              <p:cNvPr id="413" name="Google Shape;413;p11"/>
              <p:cNvSpPr txBox="1"/>
              <p:nvPr/>
            </p:nvSpPr>
            <p:spPr>
              <a:xfrm>
                <a:off x="101600" y="-38100"/>
                <a:ext cx="203200" cy="38465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14" name="Google Shape;414;p11"/>
          <p:cNvGrpSpPr/>
          <p:nvPr/>
        </p:nvGrpSpPr>
        <p:grpSpPr>
          <a:xfrm>
            <a:off x="1028700" y="6409519"/>
            <a:ext cx="3129464" cy="976842"/>
            <a:chOff x="0" y="-38100"/>
            <a:chExt cx="824221" cy="257275"/>
          </a:xfrm>
        </p:grpSpPr>
        <p:sp>
          <p:nvSpPr>
            <p:cNvPr id="415" name="Google Shape;415;p11"/>
            <p:cNvSpPr/>
            <p:nvPr/>
          </p:nvSpPr>
          <p:spPr>
            <a:xfrm>
              <a:off x="0" y="0"/>
              <a:ext cx="824221" cy="219175"/>
            </a:xfrm>
            <a:custGeom>
              <a:rect b="b" l="l" r="r" t="t"/>
              <a:pathLst>
                <a:path extrusionOk="0" h="219175" w="824221">
                  <a:moveTo>
                    <a:pt x="0" y="0"/>
                  </a:moveTo>
                  <a:lnTo>
                    <a:pt x="824221" y="0"/>
                  </a:lnTo>
                  <a:lnTo>
                    <a:pt x="824221" y="219175"/>
                  </a:lnTo>
                  <a:lnTo>
                    <a:pt x="0" y="219175"/>
                  </a:lnTo>
                  <a:close/>
                </a:path>
              </a:pathLst>
            </a:custGeom>
            <a:solidFill>
              <a:srgbClr val="000000">
                <a:alpha val="0"/>
              </a:srgbClr>
            </a:solidFill>
            <a:ln cap="sq" cmpd="sng" w="28575">
              <a:solidFill>
                <a:srgbClr val="81D7FF"/>
              </a:solidFill>
              <a:prstDash val="solid"/>
              <a:miter lim="8000"/>
              <a:headEnd len="sm" w="sm" type="none"/>
              <a:tailEnd len="sm" w="sm" type="none"/>
            </a:ln>
          </p:spPr>
        </p:sp>
        <p:sp>
          <p:nvSpPr>
            <p:cNvPr id="416" name="Google Shape;416;p11"/>
            <p:cNvSpPr txBox="1"/>
            <p:nvPr/>
          </p:nvSpPr>
          <p:spPr>
            <a:xfrm>
              <a:off x="0" y="-38100"/>
              <a:ext cx="824221" cy="25727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7" name="Google Shape;417;p11"/>
          <p:cNvSpPr/>
          <p:nvPr/>
        </p:nvSpPr>
        <p:spPr>
          <a:xfrm>
            <a:off x="1276999" y="591718"/>
            <a:ext cx="490390" cy="359322"/>
          </a:xfrm>
          <a:custGeom>
            <a:rect b="b" l="l" r="r" t="t"/>
            <a:pathLst>
              <a:path extrusionOk="0" h="359322" w="490390">
                <a:moveTo>
                  <a:pt x="0" y="0"/>
                </a:moveTo>
                <a:lnTo>
                  <a:pt x="490390" y="0"/>
                </a:lnTo>
                <a:lnTo>
                  <a:pt x="490390" y="359322"/>
                </a:lnTo>
                <a:lnTo>
                  <a:pt x="0" y="359322"/>
                </a:lnTo>
                <a:lnTo>
                  <a:pt x="0" y="0"/>
                </a:lnTo>
                <a:close/>
              </a:path>
            </a:pathLst>
          </a:custGeom>
          <a:blipFill rotWithShape="1">
            <a:blip r:embed="rId8">
              <a:alphaModFix/>
            </a:blip>
            <a:stretch>
              <a:fillRect b="0" l="0" r="0" t="0"/>
            </a:stretch>
          </a:blipFill>
          <a:ln>
            <a:noFill/>
          </a:ln>
        </p:spPr>
      </p:sp>
      <p:sp>
        <p:nvSpPr>
          <p:cNvPr id="418" name="Google Shape;418;p11"/>
          <p:cNvSpPr txBox="1"/>
          <p:nvPr/>
        </p:nvSpPr>
        <p:spPr>
          <a:xfrm>
            <a:off x="1028700" y="2948275"/>
            <a:ext cx="9551100" cy="2062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700" u="none" cap="none" strike="noStrike">
                <a:solidFill>
                  <a:srgbClr val="FFFFFF"/>
                </a:solidFill>
                <a:latin typeface="Oswald"/>
                <a:ea typeface="Oswald"/>
                <a:cs typeface="Oswald"/>
                <a:sym typeface="Oswald"/>
              </a:rPr>
              <a:t>ETHICS OF </a:t>
            </a:r>
            <a:endParaRPr/>
          </a:p>
          <a:p>
            <a:pPr indent="0" lvl="0" marL="0" marR="0" rtl="0" algn="l">
              <a:lnSpc>
                <a:spcPct val="100000"/>
              </a:lnSpc>
              <a:spcBef>
                <a:spcPts val="0"/>
              </a:spcBef>
              <a:spcAft>
                <a:spcPts val="0"/>
              </a:spcAft>
              <a:buNone/>
            </a:pPr>
            <a:r>
              <a:rPr b="1" i="0" lang="en-US" sz="6700" u="none" cap="none" strike="noStrike">
                <a:solidFill>
                  <a:srgbClr val="60C7F6"/>
                </a:solidFill>
                <a:latin typeface="Oswald"/>
                <a:ea typeface="Oswald"/>
                <a:cs typeface="Oswald"/>
                <a:sym typeface="Oswald"/>
              </a:rPr>
              <a:t>ARTIFICIAL INTELLIGENCE</a:t>
            </a:r>
            <a:endParaRPr/>
          </a:p>
        </p:txBody>
      </p:sp>
      <p:sp>
        <p:nvSpPr>
          <p:cNvPr id="419" name="Google Shape;419;p11"/>
          <p:cNvSpPr txBox="1"/>
          <p:nvPr/>
        </p:nvSpPr>
        <p:spPr>
          <a:xfrm>
            <a:off x="1028700" y="5199808"/>
            <a:ext cx="7007100" cy="87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98" u="none" cap="none" strike="noStrike">
                <a:solidFill>
                  <a:srgbClr val="FFFFFF"/>
                </a:solidFill>
                <a:latin typeface="Montserrat"/>
                <a:ea typeface="Montserrat"/>
                <a:cs typeface="Montserrat"/>
                <a:sym typeface="Montserrat"/>
              </a:rPr>
              <a:t>Exploring the ethical dimensions of artificial intelligence: Balancing innovation with responsibility in the age of intelligent machines.</a:t>
            </a:r>
            <a:endParaRPr/>
          </a:p>
        </p:txBody>
      </p:sp>
      <p:sp>
        <p:nvSpPr>
          <p:cNvPr id="420" name="Google Shape;420;p11"/>
          <p:cNvSpPr txBox="1"/>
          <p:nvPr/>
        </p:nvSpPr>
        <p:spPr>
          <a:xfrm>
            <a:off x="1564306" y="6828983"/>
            <a:ext cx="2058252" cy="33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99" u="none" cap="none" strike="noStrike">
                <a:solidFill>
                  <a:srgbClr val="FFFFFF"/>
                </a:solidFill>
                <a:latin typeface="Oswald"/>
                <a:ea typeface="Oswald"/>
                <a:cs typeface="Oswald"/>
                <a:sym typeface="Oswald"/>
              </a:rPr>
              <a:t>PRESENTATION</a:t>
            </a:r>
            <a:endParaRPr/>
          </a:p>
        </p:txBody>
      </p:sp>
      <p:sp>
        <p:nvSpPr>
          <p:cNvPr id="421" name="Google Shape;421;p11"/>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422" name="Google Shape;422;p11"/>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423" name="Google Shape;423;p11"/>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424" name="Google Shape;424;p11"/>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425" name="Google Shape;425;p11"/>
          <p:cNvSpPr txBox="1"/>
          <p:nvPr/>
        </p:nvSpPr>
        <p:spPr>
          <a:xfrm>
            <a:off x="1861920"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grpSp>
        <p:nvGrpSpPr>
          <p:cNvPr id="426" name="Google Shape;426;p11"/>
          <p:cNvGrpSpPr/>
          <p:nvPr/>
        </p:nvGrpSpPr>
        <p:grpSpPr>
          <a:xfrm>
            <a:off x="5500253" y="7386362"/>
            <a:ext cx="3114596" cy="80027"/>
            <a:chOff x="0" y="0"/>
            <a:chExt cx="4152794" cy="106703"/>
          </a:xfrm>
        </p:grpSpPr>
        <p:grpSp>
          <p:nvGrpSpPr>
            <p:cNvPr id="427" name="Google Shape;427;p11"/>
            <p:cNvGrpSpPr/>
            <p:nvPr/>
          </p:nvGrpSpPr>
          <p:grpSpPr>
            <a:xfrm>
              <a:off x="0" y="0"/>
              <a:ext cx="106703" cy="106703"/>
              <a:chOff x="0" y="0"/>
              <a:chExt cx="812800" cy="812800"/>
            </a:xfrm>
          </p:grpSpPr>
          <p:sp>
            <p:nvSpPr>
              <p:cNvPr id="428" name="Google Shape;42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0" name="Google Shape;430;p11"/>
            <p:cNvGrpSpPr/>
            <p:nvPr/>
          </p:nvGrpSpPr>
          <p:grpSpPr>
            <a:xfrm>
              <a:off x="1348697" y="0"/>
              <a:ext cx="106703" cy="106703"/>
              <a:chOff x="0" y="0"/>
              <a:chExt cx="812800" cy="812800"/>
            </a:xfrm>
          </p:grpSpPr>
          <p:sp>
            <p:nvSpPr>
              <p:cNvPr id="431" name="Google Shape;43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3" name="Google Shape;433;p11"/>
            <p:cNvGrpSpPr/>
            <p:nvPr/>
          </p:nvGrpSpPr>
          <p:grpSpPr>
            <a:xfrm>
              <a:off x="1798263" y="0"/>
              <a:ext cx="106703" cy="106703"/>
              <a:chOff x="0" y="0"/>
              <a:chExt cx="812800" cy="812800"/>
            </a:xfrm>
          </p:grpSpPr>
          <p:sp>
            <p:nvSpPr>
              <p:cNvPr id="434" name="Google Shape;434;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6" name="Google Shape;436;p11"/>
            <p:cNvGrpSpPr/>
            <p:nvPr/>
          </p:nvGrpSpPr>
          <p:grpSpPr>
            <a:xfrm>
              <a:off x="2247828" y="0"/>
              <a:ext cx="106703" cy="106703"/>
              <a:chOff x="0" y="0"/>
              <a:chExt cx="812800" cy="812800"/>
            </a:xfrm>
          </p:grpSpPr>
          <p:sp>
            <p:nvSpPr>
              <p:cNvPr id="437" name="Google Shape;43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9" name="Google Shape;439;p11"/>
            <p:cNvGrpSpPr/>
            <p:nvPr/>
          </p:nvGrpSpPr>
          <p:grpSpPr>
            <a:xfrm>
              <a:off x="2697394" y="0"/>
              <a:ext cx="106703" cy="106703"/>
              <a:chOff x="0" y="0"/>
              <a:chExt cx="812800" cy="812800"/>
            </a:xfrm>
          </p:grpSpPr>
          <p:sp>
            <p:nvSpPr>
              <p:cNvPr id="440" name="Google Shape;44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2" name="Google Shape;442;p11"/>
            <p:cNvGrpSpPr/>
            <p:nvPr/>
          </p:nvGrpSpPr>
          <p:grpSpPr>
            <a:xfrm>
              <a:off x="3146959" y="0"/>
              <a:ext cx="106703" cy="106703"/>
              <a:chOff x="0" y="0"/>
              <a:chExt cx="812800" cy="812800"/>
            </a:xfrm>
          </p:grpSpPr>
          <p:sp>
            <p:nvSpPr>
              <p:cNvPr id="443" name="Google Shape;44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5" name="Google Shape;445;p11"/>
            <p:cNvGrpSpPr/>
            <p:nvPr/>
          </p:nvGrpSpPr>
          <p:grpSpPr>
            <a:xfrm>
              <a:off x="449566" y="0"/>
              <a:ext cx="106703" cy="106703"/>
              <a:chOff x="0" y="0"/>
              <a:chExt cx="812800" cy="812800"/>
            </a:xfrm>
          </p:grpSpPr>
          <p:sp>
            <p:nvSpPr>
              <p:cNvPr id="446" name="Google Shape;44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8" name="Google Shape;448;p11"/>
            <p:cNvGrpSpPr/>
            <p:nvPr/>
          </p:nvGrpSpPr>
          <p:grpSpPr>
            <a:xfrm>
              <a:off x="899131" y="0"/>
              <a:ext cx="106703" cy="106703"/>
              <a:chOff x="0" y="0"/>
              <a:chExt cx="812800" cy="812800"/>
            </a:xfrm>
          </p:grpSpPr>
          <p:sp>
            <p:nvSpPr>
              <p:cNvPr id="449" name="Google Shape;44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1" name="Google Shape;451;p11"/>
            <p:cNvGrpSpPr/>
            <p:nvPr/>
          </p:nvGrpSpPr>
          <p:grpSpPr>
            <a:xfrm>
              <a:off x="3596525" y="0"/>
              <a:ext cx="106703" cy="106703"/>
              <a:chOff x="0" y="0"/>
              <a:chExt cx="812800" cy="812800"/>
            </a:xfrm>
          </p:grpSpPr>
          <p:sp>
            <p:nvSpPr>
              <p:cNvPr id="452" name="Google Shape;45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4" name="Google Shape;454;p11"/>
            <p:cNvGrpSpPr/>
            <p:nvPr/>
          </p:nvGrpSpPr>
          <p:grpSpPr>
            <a:xfrm>
              <a:off x="4046091" y="0"/>
              <a:ext cx="106703" cy="106703"/>
              <a:chOff x="0" y="0"/>
              <a:chExt cx="812800" cy="812800"/>
            </a:xfrm>
          </p:grpSpPr>
          <p:sp>
            <p:nvSpPr>
              <p:cNvPr id="455" name="Google Shape;45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57" name="Google Shape;457;p11"/>
          <p:cNvGrpSpPr/>
          <p:nvPr/>
        </p:nvGrpSpPr>
        <p:grpSpPr>
          <a:xfrm>
            <a:off x="17610067" y="8982196"/>
            <a:ext cx="3114596" cy="80027"/>
            <a:chOff x="0" y="0"/>
            <a:chExt cx="4152794" cy="106703"/>
          </a:xfrm>
        </p:grpSpPr>
        <p:grpSp>
          <p:nvGrpSpPr>
            <p:cNvPr id="458" name="Google Shape;458;p11"/>
            <p:cNvGrpSpPr/>
            <p:nvPr/>
          </p:nvGrpSpPr>
          <p:grpSpPr>
            <a:xfrm>
              <a:off x="0" y="0"/>
              <a:ext cx="106703" cy="106703"/>
              <a:chOff x="0" y="0"/>
              <a:chExt cx="812800" cy="812800"/>
            </a:xfrm>
          </p:grpSpPr>
          <p:sp>
            <p:nvSpPr>
              <p:cNvPr id="459" name="Google Shape;45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1" name="Google Shape;461;p11"/>
            <p:cNvGrpSpPr/>
            <p:nvPr/>
          </p:nvGrpSpPr>
          <p:grpSpPr>
            <a:xfrm>
              <a:off x="1348697" y="0"/>
              <a:ext cx="106703" cy="106703"/>
              <a:chOff x="0" y="0"/>
              <a:chExt cx="812800" cy="812800"/>
            </a:xfrm>
          </p:grpSpPr>
          <p:sp>
            <p:nvSpPr>
              <p:cNvPr id="462" name="Google Shape;46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4" name="Google Shape;464;p11"/>
            <p:cNvGrpSpPr/>
            <p:nvPr/>
          </p:nvGrpSpPr>
          <p:grpSpPr>
            <a:xfrm>
              <a:off x="1798263" y="0"/>
              <a:ext cx="106703" cy="106703"/>
              <a:chOff x="0" y="0"/>
              <a:chExt cx="812800" cy="812800"/>
            </a:xfrm>
          </p:grpSpPr>
          <p:sp>
            <p:nvSpPr>
              <p:cNvPr id="465" name="Google Shape;46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7" name="Google Shape;467;p11"/>
            <p:cNvGrpSpPr/>
            <p:nvPr/>
          </p:nvGrpSpPr>
          <p:grpSpPr>
            <a:xfrm>
              <a:off x="2247828" y="0"/>
              <a:ext cx="106703" cy="106703"/>
              <a:chOff x="0" y="0"/>
              <a:chExt cx="812800" cy="812800"/>
            </a:xfrm>
          </p:grpSpPr>
          <p:sp>
            <p:nvSpPr>
              <p:cNvPr id="468" name="Google Shape;46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0" name="Google Shape;470;p11"/>
            <p:cNvGrpSpPr/>
            <p:nvPr/>
          </p:nvGrpSpPr>
          <p:grpSpPr>
            <a:xfrm>
              <a:off x="2697394" y="0"/>
              <a:ext cx="106703" cy="106703"/>
              <a:chOff x="0" y="0"/>
              <a:chExt cx="812800" cy="812800"/>
            </a:xfrm>
          </p:grpSpPr>
          <p:sp>
            <p:nvSpPr>
              <p:cNvPr id="471" name="Google Shape;47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3" name="Google Shape;473;p11"/>
            <p:cNvGrpSpPr/>
            <p:nvPr/>
          </p:nvGrpSpPr>
          <p:grpSpPr>
            <a:xfrm>
              <a:off x="3146959" y="0"/>
              <a:ext cx="106703" cy="106703"/>
              <a:chOff x="0" y="0"/>
              <a:chExt cx="812800" cy="812800"/>
            </a:xfrm>
          </p:grpSpPr>
          <p:sp>
            <p:nvSpPr>
              <p:cNvPr id="474" name="Google Shape;474;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6" name="Google Shape;476;p11"/>
            <p:cNvGrpSpPr/>
            <p:nvPr/>
          </p:nvGrpSpPr>
          <p:grpSpPr>
            <a:xfrm>
              <a:off x="449566" y="0"/>
              <a:ext cx="106703" cy="106703"/>
              <a:chOff x="0" y="0"/>
              <a:chExt cx="812800" cy="812800"/>
            </a:xfrm>
          </p:grpSpPr>
          <p:sp>
            <p:nvSpPr>
              <p:cNvPr id="477" name="Google Shape;47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9" name="Google Shape;479;p11"/>
            <p:cNvGrpSpPr/>
            <p:nvPr/>
          </p:nvGrpSpPr>
          <p:grpSpPr>
            <a:xfrm>
              <a:off x="899131" y="0"/>
              <a:ext cx="106703" cy="106703"/>
              <a:chOff x="0" y="0"/>
              <a:chExt cx="812800" cy="812800"/>
            </a:xfrm>
          </p:grpSpPr>
          <p:sp>
            <p:nvSpPr>
              <p:cNvPr id="480" name="Google Shape;48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2" name="Google Shape;482;p11"/>
            <p:cNvGrpSpPr/>
            <p:nvPr/>
          </p:nvGrpSpPr>
          <p:grpSpPr>
            <a:xfrm>
              <a:off x="3596525" y="0"/>
              <a:ext cx="106703" cy="106703"/>
              <a:chOff x="0" y="0"/>
              <a:chExt cx="812800" cy="812800"/>
            </a:xfrm>
          </p:grpSpPr>
          <p:sp>
            <p:nvSpPr>
              <p:cNvPr id="483" name="Google Shape;48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5" name="Google Shape;485;p11"/>
            <p:cNvGrpSpPr/>
            <p:nvPr/>
          </p:nvGrpSpPr>
          <p:grpSpPr>
            <a:xfrm>
              <a:off x="4046091" y="0"/>
              <a:ext cx="106703" cy="106703"/>
              <a:chOff x="0" y="0"/>
              <a:chExt cx="812800" cy="812800"/>
            </a:xfrm>
          </p:grpSpPr>
          <p:sp>
            <p:nvSpPr>
              <p:cNvPr id="486" name="Google Shape;48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88" name="Google Shape;488;p11"/>
          <p:cNvGrpSpPr/>
          <p:nvPr/>
        </p:nvGrpSpPr>
        <p:grpSpPr>
          <a:xfrm>
            <a:off x="6996127" y="1591242"/>
            <a:ext cx="3114596" cy="80027"/>
            <a:chOff x="0" y="0"/>
            <a:chExt cx="4152794" cy="106703"/>
          </a:xfrm>
        </p:grpSpPr>
        <p:grpSp>
          <p:nvGrpSpPr>
            <p:cNvPr id="489" name="Google Shape;489;p11"/>
            <p:cNvGrpSpPr/>
            <p:nvPr/>
          </p:nvGrpSpPr>
          <p:grpSpPr>
            <a:xfrm>
              <a:off x="0" y="0"/>
              <a:ext cx="106703" cy="106703"/>
              <a:chOff x="0" y="0"/>
              <a:chExt cx="812800" cy="812800"/>
            </a:xfrm>
          </p:grpSpPr>
          <p:sp>
            <p:nvSpPr>
              <p:cNvPr id="490" name="Google Shape;49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2" name="Google Shape;492;p11"/>
            <p:cNvGrpSpPr/>
            <p:nvPr/>
          </p:nvGrpSpPr>
          <p:grpSpPr>
            <a:xfrm>
              <a:off x="1348697" y="0"/>
              <a:ext cx="106703" cy="106703"/>
              <a:chOff x="0" y="0"/>
              <a:chExt cx="812800" cy="812800"/>
            </a:xfrm>
          </p:grpSpPr>
          <p:sp>
            <p:nvSpPr>
              <p:cNvPr id="493" name="Google Shape;49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5" name="Google Shape;495;p11"/>
            <p:cNvGrpSpPr/>
            <p:nvPr/>
          </p:nvGrpSpPr>
          <p:grpSpPr>
            <a:xfrm>
              <a:off x="1798263" y="0"/>
              <a:ext cx="106703" cy="106703"/>
              <a:chOff x="0" y="0"/>
              <a:chExt cx="812800" cy="812800"/>
            </a:xfrm>
          </p:grpSpPr>
          <p:sp>
            <p:nvSpPr>
              <p:cNvPr id="496" name="Google Shape;49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8" name="Google Shape;498;p11"/>
            <p:cNvGrpSpPr/>
            <p:nvPr/>
          </p:nvGrpSpPr>
          <p:grpSpPr>
            <a:xfrm>
              <a:off x="2247828" y="0"/>
              <a:ext cx="106703" cy="106703"/>
              <a:chOff x="0" y="0"/>
              <a:chExt cx="812800" cy="812800"/>
            </a:xfrm>
          </p:grpSpPr>
          <p:sp>
            <p:nvSpPr>
              <p:cNvPr id="499" name="Google Shape;49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1" name="Google Shape;501;p11"/>
            <p:cNvGrpSpPr/>
            <p:nvPr/>
          </p:nvGrpSpPr>
          <p:grpSpPr>
            <a:xfrm>
              <a:off x="2697394" y="0"/>
              <a:ext cx="106703" cy="106703"/>
              <a:chOff x="0" y="0"/>
              <a:chExt cx="812800" cy="812800"/>
            </a:xfrm>
          </p:grpSpPr>
          <p:sp>
            <p:nvSpPr>
              <p:cNvPr id="502" name="Google Shape;50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4" name="Google Shape;504;p11"/>
            <p:cNvGrpSpPr/>
            <p:nvPr/>
          </p:nvGrpSpPr>
          <p:grpSpPr>
            <a:xfrm>
              <a:off x="3146959" y="0"/>
              <a:ext cx="106703" cy="106703"/>
              <a:chOff x="0" y="0"/>
              <a:chExt cx="812800" cy="812800"/>
            </a:xfrm>
          </p:grpSpPr>
          <p:sp>
            <p:nvSpPr>
              <p:cNvPr id="505" name="Google Shape;50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7" name="Google Shape;507;p11"/>
            <p:cNvGrpSpPr/>
            <p:nvPr/>
          </p:nvGrpSpPr>
          <p:grpSpPr>
            <a:xfrm>
              <a:off x="449566" y="0"/>
              <a:ext cx="106703" cy="106703"/>
              <a:chOff x="0" y="0"/>
              <a:chExt cx="812800" cy="812800"/>
            </a:xfrm>
          </p:grpSpPr>
          <p:sp>
            <p:nvSpPr>
              <p:cNvPr id="508" name="Google Shape;50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0" name="Google Shape;510;p11"/>
            <p:cNvGrpSpPr/>
            <p:nvPr/>
          </p:nvGrpSpPr>
          <p:grpSpPr>
            <a:xfrm>
              <a:off x="899131" y="0"/>
              <a:ext cx="106703" cy="106703"/>
              <a:chOff x="0" y="0"/>
              <a:chExt cx="812800" cy="812800"/>
            </a:xfrm>
          </p:grpSpPr>
          <p:sp>
            <p:nvSpPr>
              <p:cNvPr id="511" name="Google Shape;51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3" name="Google Shape;513;p11"/>
            <p:cNvGrpSpPr/>
            <p:nvPr/>
          </p:nvGrpSpPr>
          <p:grpSpPr>
            <a:xfrm>
              <a:off x="3596525" y="0"/>
              <a:ext cx="106703" cy="106703"/>
              <a:chOff x="0" y="0"/>
              <a:chExt cx="812800" cy="812800"/>
            </a:xfrm>
          </p:grpSpPr>
          <p:sp>
            <p:nvSpPr>
              <p:cNvPr id="514" name="Google Shape;514;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6" name="Google Shape;516;p11"/>
            <p:cNvGrpSpPr/>
            <p:nvPr/>
          </p:nvGrpSpPr>
          <p:grpSpPr>
            <a:xfrm>
              <a:off x="4046091" y="0"/>
              <a:ext cx="106703" cy="106703"/>
              <a:chOff x="0" y="0"/>
              <a:chExt cx="812800" cy="812800"/>
            </a:xfrm>
          </p:grpSpPr>
          <p:sp>
            <p:nvSpPr>
              <p:cNvPr id="517" name="Google Shape;51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519" name="Google Shape;519;p11"/>
          <p:cNvPicPr preferRelativeResize="0"/>
          <p:nvPr/>
        </p:nvPicPr>
        <p:blipFill>
          <a:blip r:embed="rId9">
            <a:alphaModFix/>
          </a:blip>
          <a:stretch>
            <a:fillRect/>
          </a:stretch>
        </p:blipFill>
        <p:spPr>
          <a:xfrm>
            <a:off x="7263762" y="8622872"/>
            <a:ext cx="4122438" cy="359325"/>
          </a:xfrm>
          <a:prstGeom prst="rect">
            <a:avLst/>
          </a:prstGeom>
          <a:noFill/>
          <a:ln>
            <a:noFill/>
          </a:ln>
        </p:spPr>
      </p:pic>
      <p:pic>
        <p:nvPicPr>
          <p:cNvPr id="520" name="Google Shape;520;p11"/>
          <p:cNvPicPr preferRelativeResize="0"/>
          <p:nvPr/>
        </p:nvPicPr>
        <p:blipFill>
          <a:blip r:embed="rId10">
            <a:alphaModFix/>
          </a:blip>
          <a:stretch>
            <a:fillRect/>
          </a:stretch>
        </p:blipFill>
        <p:spPr>
          <a:xfrm>
            <a:off x="-2480475" y="7692312"/>
            <a:ext cx="4509025" cy="1794975"/>
          </a:xfrm>
          <a:prstGeom prst="rect">
            <a:avLst/>
          </a:prstGeom>
          <a:noFill/>
          <a:ln>
            <a:noFill/>
          </a:ln>
        </p:spPr>
      </p:pic>
      <p:pic>
        <p:nvPicPr>
          <p:cNvPr id="521" name="Google Shape;521;p11"/>
          <p:cNvPicPr preferRelativeResize="0"/>
          <p:nvPr/>
        </p:nvPicPr>
        <p:blipFill>
          <a:blip r:embed="rId11">
            <a:alphaModFix/>
          </a:blip>
          <a:stretch>
            <a:fillRect/>
          </a:stretch>
        </p:blipFill>
        <p:spPr>
          <a:xfrm>
            <a:off x="16808750" y="2093125"/>
            <a:ext cx="975425" cy="6761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9" name="Shape 1189"/>
        <p:cNvGrpSpPr/>
        <p:nvPr/>
      </p:nvGrpSpPr>
      <p:grpSpPr>
        <a:xfrm>
          <a:off x="0" y="0"/>
          <a:ext cx="0" cy="0"/>
          <a:chOff x="0" y="0"/>
          <a:chExt cx="0" cy="0"/>
        </a:xfrm>
      </p:grpSpPr>
      <p:grpSp>
        <p:nvGrpSpPr>
          <p:cNvPr id="1190" name="Google Shape;1190;p20"/>
          <p:cNvGrpSpPr/>
          <p:nvPr/>
        </p:nvGrpSpPr>
        <p:grpSpPr>
          <a:xfrm rot="10800000">
            <a:off x="0" y="0"/>
            <a:ext cx="18288000" cy="10431661"/>
            <a:chOff x="0" y="-38100"/>
            <a:chExt cx="4816593" cy="2747433"/>
          </a:xfrm>
        </p:grpSpPr>
        <p:sp>
          <p:nvSpPr>
            <p:cNvPr id="1191" name="Google Shape;1191;p20"/>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271039"/>
                </a:gs>
                <a:gs pos="100000">
                  <a:srgbClr val="49245A"/>
                </a:gs>
              </a:gsLst>
              <a:lin ang="0" scaled="0"/>
            </a:gradFill>
            <a:ln>
              <a:noFill/>
            </a:ln>
          </p:spPr>
        </p:sp>
        <p:sp>
          <p:nvSpPr>
            <p:cNvPr id="1192" name="Google Shape;1192;p20"/>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193" name="Google Shape;1193;p20"/>
          <p:cNvPicPr preferRelativeResize="0"/>
          <p:nvPr/>
        </p:nvPicPr>
        <p:blipFill>
          <a:blip r:embed="rId3">
            <a:alphaModFix/>
          </a:blip>
          <a:stretch>
            <a:fillRect/>
          </a:stretch>
        </p:blipFill>
        <p:spPr>
          <a:xfrm>
            <a:off x="-1810675" y="-73"/>
            <a:ext cx="22685911" cy="10268451"/>
          </a:xfrm>
          <a:prstGeom prst="rect">
            <a:avLst/>
          </a:prstGeom>
          <a:noFill/>
          <a:ln>
            <a:noFill/>
          </a:ln>
        </p:spPr>
      </p:pic>
      <p:sp>
        <p:nvSpPr>
          <p:cNvPr id="1194" name="Google Shape;1194;p20"/>
          <p:cNvSpPr/>
          <p:nvPr/>
        </p:nvSpPr>
        <p:spPr>
          <a:xfrm>
            <a:off x="8978006" y="-1394748"/>
            <a:ext cx="19307741" cy="19307741"/>
          </a:xfrm>
          <a:custGeom>
            <a:rect b="b" l="l" r="r" t="t"/>
            <a:pathLst>
              <a:path extrusionOk="0" h="19307741" w="19307741">
                <a:moveTo>
                  <a:pt x="0" y="0"/>
                </a:moveTo>
                <a:lnTo>
                  <a:pt x="19307741" y="0"/>
                </a:lnTo>
                <a:lnTo>
                  <a:pt x="19307741" y="19307741"/>
                </a:lnTo>
                <a:lnTo>
                  <a:pt x="0" y="19307741"/>
                </a:lnTo>
                <a:lnTo>
                  <a:pt x="0" y="0"/>
                </a:lnTo>
                <a:close/>
              </a:path>
            </a:pathLst>
          </a:custGeom>
          <a:blipFill rotWithShape="1">
            <a:blip r:embed="rId4">
              <a:alphaModFix amt="50000"/>
            </a:blip>
            <a:stretch>
              <a:fillRect b="0" l="0" r="0" t="0"/>
            </a:stretch>
          </a:blipFill>
          <a:ln>
            <a:noFill/>
          </a:ln>
        </p:spPr>
      </p:sp>
      <p:pic>
        <p:nvPicPr>
          <p:cNvPr id="1195" name="Google Shape;1195;p20"/>
          <p:cNvPicPr preferRelativeResize="0"/>
          <p:nvPr/>
        </p:nvPicPr>
        <p:blipFill>
          <a:blip r:embed="rId5">
            <a:alphaModFix/>
          </a:blip>
          <a:stretch>
            <a:fillRect/>
          </a:stretch>
        </p:blipFill>
        <p:spPr>
          <a:xfrm>
            <a:off x="320427" y="3676826"/>
            <a:ext cx="624475" cy="5197079"/>
          </a:xfrm>
          <a:prstGeom prst="rect">
            <a:avLst/>
          </a:prstGeom>
          <a:noFill/>
          <a:ln>
            <a:noFill/>
          </a:ln>
        </p:spPr>
      </p:pic>
      <p:pic>
        <p:nvPicPr>
          <p:cNvPr id="1196" name="Google Shape;1196;p20"/>
          <p:cNvPicPr preferRelativeResize="0"/>
          <p:nvPr/>
        </p:nvPicPr>
        <p:blipFill>
          <a:blip r:embed="rId6">
            <a:alphaModFix/>
          </a:blip>
          <a:stretch>
            <a:fillRect/>
          </a:stretch>
        </p:blipFill>
        <p:spPr>
          <a:xfrm>
            <a:off x="10252725" y="793513"/>
            <a:ext cx="8660348" cy="9976778"/>
          </a:xfrm>
          <a:prstGeom prst="rect">
            <a:avLst/>
          </a:prstGeom>
          <a:noFill/>
          <a:ln>
            <a:noFill/>
          </a:ln>
        </p:spPr>
      </p:pic>
      <p:sp>
        <p:nvSpPr>
          <p:cNvPr id="1197" name="Google Shape;1197;p20"/>
          <p:cNvSpPr/>
          <p:nvPr/>
        </p:nvSpPr>
        <p:spPr>
          <a:xfrm>
            <a:off x="1276999" y="591718"/>
            <a:ext cx="490390" cy="359322"/>
          </a:xfrm>
          <a:custGeom>
            <a:rect b="b" l="l" r="r" t="t"/>
            <a:pathLst>
              <a:path extrusionOk="0" h="359322" w="490390">
                <a:moveTo>
                  <a:pt x="0" y="0"/>
                </a:moveTo>
                <a:lnTo>
                  <a:pt x="490390" y="0"/>
                </a:lnTo>
                <a:lnTo>
                  <a:pt x="490390" y="359322"/>
                </a:lnTo>
                <a:lnTo>
                  <a:pt x="0" y="359322"/>
                </a:lnTo>
                <a:lnTo>
                  <a:pt x="0" y="0"/>
                </a:lnTo>
                <a:close/>
              </a:path>
            </a:pathLst>
          </a:custGeom>
          <a:blipFill rotWithShape="1">
            <a:blip r:embed="rId7">
              <a:alphaModFix/>
            </a:blip>
            <a:stretch>
              <a:fillRect b="0" l="0" r="0" t="0"/>
            </a:stretch>
          </a:blipFill>
          <a:ln>
            <a:noFill/>
          </a:ln>
        </p:spPr>
      </p:sp>
      <p:grpSp>
        <p:nvGrpSpPr>
          <p:cNvPr id="1198" name="Google Shape;1198;p20"/>
          <p:cNvGrpSpPr/>
          <p:nvPr/>
        </p:nvGrpSpPr>
        <p:grpSpPr>
          <a:xfrm>
            <a:off x="1276999" y="3321921"/>
            <a:ext cx="2824717" cy="2824717"/>
            <a:chOff x="0" y="0"/>
            <a:chExt cx="3766289" cy="3766289"/>
          </a:xfrm>
        </p:grpSpPr>
        <p:grpSp>
          <p:nvGrpSpPr>
            <p:cNvPr id="1199" name="Google Shape;1199;p20"/>
            <p:cNvGrpSpPr/>
            <p:nvPr/>
          </p:nvGrpSpPr>
          <p:grpSpPr>
            <a:xfrm>
              <a:off x="0" y="0"/>
              <a:ext cx="3766289" cy="3766289"/>
              <a:chOff x="0" y="0"/>
              <a:chExt cx="812800" cy="812800"/>
            </a:xfrm>
          </p:grpSpPr>
          <p:sp>
            <p:nvSpPr>
              <p:cNvPr id="1200" name="Google Shape;120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02" name="Google Shape;1202;p20"/>
            <p:cNvSpPr/>
            <p:nvPr/>
          </p:nvSpPr>
          <p:spPr>
            <a:xfrm>
              <a:off x="141297" y="141297"/>
              <a:ext cx="3483695" cy="3483695"/>
            </a:xfrm>
            <a:custGeom>
              <a:rect b="b" l="l" r="r" t="t"/>
              <a:pathLst>
                <a:path extrusionOk="0" h="3483695" w="3483695">
                  <a:moveTo>
                    <a:pt x="0" y="0"/>
                  </a:moveTo>
                  <a:lnTo>
                    <a:pt x="3483695" y="0"/>
                  </a:lnTo>
                  <a:lnTo>
                    <a:pt x="3483695" y="3483695"/>
                  </a:lnTo>
                  <a:lnTo>
                    <a:pt x="0" y="3483695"/>
                  </a:lnTo>
                  <a:lnTo>
                    <a:pt x="0" y="0"/>
                  </a:lnTo>
                  <a:close/>
                </a:path>
              </a:pathLst>
            </a:custGeom>
            <a:blipFill rotWithShape="1">
              <a:blip r:embed="rId8">
                <a:alphaModFix/>
              </a:blip>
              <a:stretch>
                <a:fillRect b="0" l="0" r="0" t="0"/>
              </a:stretch>
            </a:blipFill>
            <a:ln>
              <a:noFill/>
            </a:ln>
          </p:spPr>
        </p:sp>
        <p:grpSp>
          <p:nvGrpSpPr>
            <p:cNvPr id="1203" name="Google Shape;1203;p20"/>
            <p:cNvGrpSpPr/>
            <p:nvPr/>
          </p:nvGrpSpPr>
          <p:grpSpPr>
            <a:xfrm>
              <a:off x="431506" y="431506"/>
              <a:ext cx="2903277" cy="2903277"/>
              <a:chOff x="0" y="0"/>
              <a:chExt cx="812800" cy="812800"/>
            </a:xfrm>
          </p:grpSpPr>
          <p:sp>
            <p:nvSpPr>
              <p:cNvPr id="1204" name="Google Shape;1204;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3294"/>
              </a:solidFill>
              <a:ln cap="sq" cmpd="sng" w="219075">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206" name="Google Shape;1206;p20"/>
          <p:cNvGrpSpPr/>
          <p:nvPr/>
        </p:nvGrpSpPr>
        <p:grpSpPr>
          <a:xfrm>
            <a:off x="1276999" y="6846773"/>
            <a:ext cx="2824717" cy="2824717"/>
            <a:chOff x="0" y="0"/>
            <a:chExt cx="3766289" cy="3766289"/>
          </a:xfrm>
        </p:grpSpPr>
        <p:grpSp>
          <p:nvGrpSpPr>
            <p:cNvPr id="1207" name="Google Shape;1207;p20"/>
            <p:cNvGrpSpPr/>
            <p:nvPr/>
          </p:nvGrpSpPr>
          <p:grpSpPr>
            <a:xfrm>
              <a:off x="0" y="0"/>
              <a:ext cx="3766289" cy="3766289"/>
              <a:chOff x="0" y="0"/>
              <a:chExt cx="812800" cy="812800"/>
            </a:xfrm>
          </p:grpSpPr>
          <p:sp>
            <p:nvSpPr>
              <p:cNvPr id="1208" name="Google Shape;120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10" name="Google Shape;1210;p20"/>
            <p:cNvSpPr/>
            <p:nvPr/>
          </p:nvSpPr>
          <p:spPr>
            <a:xfrm>
              <a:off x="141297" y="141297"/>
              <a:ext cx="3483695" cy="3483695"/>
            </a:xfrm>
            <a:custGeom>
              <a:rect b="b" l="l" r="r" t="t"/>
              <a:pathLst>
                <a:path extrusionOk="0" h="3483695" w="3483695">
                  <a:moveTo>
                    <a:pt x="0" y="0"/>
                  </a:moveTo>
                  <a:lnTo>
                    <a:pt x="3483695" y="0"/>
                  </a:lnTo>
                  <a:lnTo>
                    <a:pt x="3483695" y="3483695"/>
                  </a:lnTo>
                  <a:lnTo>
                    <a:pt x="0" y="3483695"/>
                  </a:lnTo>
                  <a:lnTo>
                    <a:pt x="0" y="0"/>
                  </a:lnTo>
                  <a:close/>
                </a:path>
              </a:pathLst>
            </a:custGeom>
            <a:blipFill rotWithShape="1">
              <a:blip r:embed="rId8">
                <a:alphaModFix/>
              </a:blip>
              <a:stretch>
                <a:fillRect b="0" l="0" r="0" t="0"/>
              </a:stretch>
            </a:blipFill>
            <a:ln>
              <a:noFill/>
            </a:ln>
          </p:spPr>
        </p:sp>
        <p:grpSp>
          <p:nvGrpSpPr>
            <p:cNvPr id="1211" name="Google Shape;1211;p20"/>
            <p:cNvGrpSpPr/>
            <p:nvPr/>
          </p:nvGrpSpPr>
          <p:grpSpPr>
            <a:xfrm>
              <a:off x="431506" y="431506"/>
              <a:ext cx="2903277" cy="2903277"/>
              <a:chOff x="0" y="0"/>
              <a:chExt cx="812800" cy="812800"/>
            </a:xfrm>
          </p:grpSpPr>
          <p:sp>
            <p:nvSpPr>
              <p:cNvPr id="1212" name="Google Shape;121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3294"/>
              </a:solidFill>
              <a:ln cap="sq" cmpd="sng" w="219075">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214" name="Google Shape;1214;p20"/>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1215" name="Google Shape;1215;p20"/>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1216" name="Google Shape;1216;p20"/>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1217" name="Google Shape;1217;p20"/>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1218" name="Google Shape;1218;p20"/>
          <p:cNvSpPr txBox="1"/>
          <p:nvPr/>
        </p:nvSpPr>
        <p:spPr>
          <a:xfrm>
            <a:off x="1861920"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1219" name="Google Shape;1219;p20"/>
          <p:cNvSpPr txBox="1"/>
          <p:nvPr/>
        </p:nvSpPr>
        <p:spPr>
          <a:xfrm>
            <a:off x="1276999" y="1747543"/>
            <a:ext cx="12417534" cy="9207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60C7F6"/>
                </a:solidFill>
                <a:latin typeface="Oswald"/>
                <a:ea typeface="Oswald"/>
                <a:cs typeface="Oswald"/>
                <a:sym typeface="Oswald"/>
              </a:rPr>
              <a:t>FUTURE DIRECTIONS IN AI ETHICS</a:t>
            </a:r>
            <a:endParaRPr/>
          </a:p>
        </p:txBody>
      </p:sp>
      <p:sp>
        <p:nvSpPr>
          <p:cNvPr id="1220" name="Google Shape;1220;p20"/>
          <p:cNvSpPr txBox="1"/>
          <p:nvPr/>
        </p:nvSpPr>
        <p:spPr>
          <a:xfrm>
            <a:off x="4868180" y="4015938"/>
            <a:ext cx="4618058" cy="5143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60C7F6"/>
                </a:solidFill>
                <a:latin typeface="Oswald"/>
                <a:ea typeface="Oswald"/>
                <a:cs typeface="Oswald"/>
                <a:sym typeface="Oswald"/>
              </a:rPr>
              <a:t>AI AND HUMAN RIGHTS</a:t>
            </a:r>
            <a:endParaRPr/>
          </a:p>
        </p:txBody>
      </p:sp>
      <p:sp>
        <p:nvSpPr>
          <p:cNvPr id="1221" name="Google Shape;1221;p20"/>
          <p:cNvSpPr txBox="1"/>
          <p:nvPr/>
        </p:nvSpPr>
        <p:spPr>
          <a:xfrm>
            <a:off x="4868180" y="7540790"/>
            <a:ext cx="5517353" cy="5143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60C7F6"/>
                </a:solidFill>
                <a:latin typeface="Oswald"/>
                <a:ea typeface="Oswald"/>
                <a:cs typeface="Oswald"/>
                <a:sym typeface="Oswald"/>
              </a:rPr>
              <a:t>AI IN GLOBAL GOVERNANCE</a:t>
            </a:r>
            <a:endParaRPr/>
          </a:p>
        </p:txBody>
      </p:sp>
      <p:sp>
        <p:nvSpPr>
          <p:cNvPr id="1222" name="Google Shape;1222;p20"/>
          <p:cNvSpPr txBox="1"/>
          <p:nvPr/>
        </p:nvSpPr>
        <p:spPr>
          <a:xfrm>
            <a:off x="4868180" y="4734436"/>
            <a:ext cx="4930300"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How AI might challenge or support fundamental human rights.</a:t>
            </a:r>
            <a:endParaRPr/>
          </a:p>
        </p:txBody>
      </p:sp>
      <p:sp>
        <p:nvSpPr>
          <p:cNvPr id="1223" name="Google Shape;1223;p20"/>
          <p:cNvSpPr txBox="1"/>
          <p:nvPr/>
        </p:nvSpPr>
        <p:spPr>
          <a:xfrm>
            <a:off x="4868180" y="8259288"/>
            <a:ext cx="4930300"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The role of international cooperation in establishing AI ethics standards.</a:t>
            </a:r>
            <a:endParaRPr/>
          </a:p>
        </p:txBody>
      </p:sp>
      <p:grpSp>
        <p:nvGrpSpPr>
          <p:cNvPr id="1224" name="Google Shape;1224;p20"/>
          <p:cNvGrpSpPr/>
          <p:nvPr/>
        </p:nvGrpSpPr>
        <p:grpSpPr>
          <a:xfrm>
            <a:off x="10171703" y="9434440"/>
            <a:ext cx="3114596" cy="80027"/>
            <a:chOff x="0" y="0"/>
            <a:chExt cx="4152794" cy="106703"/>
          </a:xfrm>
        </p:grpSpPr>
        <p:grpSp>
          <p:nvGrpSpPr>
            <p:cNvPr id="1225" name="Google Shape;1225;p20"/>
            <p:cNvGrpSpPr/>
            <p:nvPr/>
          </p:nvGrpSpPr>
          <p:grpSpPr>
            <a:xfrm>
              <a:off x="0" y="0"/>
              <a:ext cx="106703" cy="106703"/>
              <a:chOff x="0" y="0"/>
              <a:chExt cx="812800" cy="812800"/>
            </a:xfrm>
          </p:grpSpPr>
          <p:sp>
            <p:nvSpPr>
              <p:cNvPr id="1226" name="Google Shape;122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8" name="Google Shape;1228;p20"/>
            <p:cNvGrpSpPr/>
            <p:nvPr/>
          </p:nvGrpSpPr>
          <p:grpSpPr>
            <a:xfrm>
              <a:off x="1348697" y="0"/>
              <a:ext cx="106703" cy="106703"/>
              <a:chOff x="0" y="0"/>
              <a:chExt cx="812800" cy="812800"/>
            </a:xfrm>
          </p:grpSpPr>
          <p:sp>
            <p:nvSpPr>
              <p:cNvPr id="1229" name="Google Shape;122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1" name="Google Shape;1231;p20"/>
            <p:cNvGrpSpPr/>
            <p:nvPr/>
          </p:nvGrpSpPr>
          <p:grpSpPr>
            <a:xfrm>
              <a:off x="1798263" y="0"/>
              <a:ext cx="106703" cy="106703"/>
              <a:chOff x="0" y="0"/>
              <a:chExt cx="812800" cy="812800"/>
            </a:xfrm>
          </p:grpSpPr>
          <p:sp>
            <p:nvSpPr>
              <p:cNvPr id="1232" name="Google Shape;123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4" name="Google Shape;1234;p20"/>
            <p:cNvGrpSpPr/>
            <p:nvPr/>
          </p:nvGrpSpPr>
          <p:grpSpPr>
            <a:xfrm>
              <a:off x="2247828" y="0"/>
              <a:ext cx="106703" cy="106703"/>
              <a:chOff x="0" y="0"/>
              <a:chExt cx="812800" cy="812800"/>
            </a:xfrm>
          </p:grpSpPr>
          <p:sp>
            <p:nvSpPr>
              <p:cNvPr id="1235" name="Google Shape;123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7" name="Google Shape;1237;p20"/>
            <p:cNvGrpSpPr/>
            <p:nvPr/>
          </p:nvGrpSpPr>
          <p:grpSpPr>
            <a:xfrm>
              <a:off x="2697394" y="0"/>
              <a:ext cx="106703" cy="106703"/>
              <a:chOff x="0" y="0"/>
              <a:chExt cx="812800" cy="812800"/>
            </a:xfrm>
          </p:grpSpPr>
          <p:sp>
            <p:nvSpPr>
              <p:cNvPr id="1238" name="Google Shape;123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0" name="Google Shape;1240;p20"/>
            <p:cNvGrpSpPr/>
            <p:nvPr/>
          </p:nvGrpSpPr>
          <p:grpSpPr>
            <a:xfrm>
              <a:off x="3146959" y="0"/>
              <a:ext cx="106703" cy="106703"/>
              <a:chOff x="0" y="0"/>
              <a:chExt cx="812800" cy="812800"/>
            </a:xfrm>
          </p:grpSpPr>
          <p:sp>
            <p:nvSpPr>
              <p:cNvPr id="1241" name="Google Shape;124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3" name="Google Shape;1243;p20"/>
            <p:cNvGrpSpPr/>
            <p:nvPr/>
          </p:nvGrpSpPr>
          <p:grpSpPr>
            <a:xfrm>
              <a:off x="449566" y="0"/>
              <a:ext cx="106703" cy="106703"/>
              <a:chOff x="0" y="0"/>
              <a:chExt cx="812800" cy="812800"/>
            </a:xfrm>
          </p:grpSpPr>
          <p:sp>
            <p:nvSpPr>
              <p:cNvPr id="1244" name="Google Shape;1244;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6" name="Google Shape;1246;p20"/>
            <p:cNvGrpSpPr/>
            <p:nvPr/>
          </p:nvGrpSpPr>
          <p:grpSpPr>
            <a:xfrm>
              <a:off x="899131" y="0"/>
              <a:ext cx="106703" cy="106703"/>
              <a:chOff x="0" y="0"/>
              <a:chExt cx="812800" cy="812800"/>
            </a:xfrm>
          </p:grpSpPr>
          <p:sp>
            <p:nvSpPr>
              <p:cNvPr id="1247" name="Google Shape;124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9" name="Google Shape;1249;p20"/>
            <p:cNvGrpSpPr/>
            <p:nvPr/>
          </p:nvGrpSpPr>
          <p:grpSpPr>
            <a:xfrm>
              <a:off x="3596525" y="0"/>
              <a:ext cx="106703" cy="106703"/>
              <a:chOff x="0" y="0"/>
              <a:chExt cx="812800" cy="812800"/>
            </a:xfrm>
          </p:grpSpPr>
          <p:sp>
            <p:nvSpPr>
              <p:cNvPr id="1250" name="Google Shape;125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2" name="Google Shape;1252;p20"/>
            <p:cNvGrpSpPr/>
            <p:nvPr/>
          </p:nvGrpSpPr>
          <p:grpSpPr>
            <a:xfrm>
              <a:off x="4046091" y="0"/>
              <a:ext cx="106703" cy="106703"/>
              <a:chOff x="0" y="0"/>
              <a:chExt cx="812800" cy="812800"/>
            </a:xfrm>
          </p:grpSpPr>
          <p:sp>
            <p:nvSpPr>
              <p:cNvPr id="1253" name="Google Shape;125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255" name="Google Shape;1255;p20"/>
          <p:cNvPicPr preferRelativeResize="0"/>
          <p:nvPr/>
        </p:nvPicPr>
        <p:blipFill>
          <a:blip r:embed="rId9">
            <a:alphaModFix/>
          </a:blip>
          <a:stretch>
            <a:fillRect/>
          </a:stretch>
        </p:blipFill>
        <p:spPr>
          <a:xfrm>
            <a:off x="1908571" y="3878092"/>
            <a:ext cx="1622075" cy="1584057"/>
          </a:xfrm>
          <a:prstGeom prst="rect">
            <a:avLst/>
          </a:prstGeom>
          <a:noFill/>
          <a:ln>
            <a:noFill/>
          </a:ln>
        </p:spPr>
      </p:pic>
      <p:pic>
        <p:nvPicPr>
          <p:cNvPr id="1256" name="Google Shape;1256;p20"/>
          <p:cNvPicPr preferRelativeResize="0"/>
          <p:nvPr/>
        </p:nvPicPr>
        <p:blipFill>
          <a:blip r:embed="rId10">
            <a:alphaModFix/>
          </a:blip>
          <a:stretch>
            <a:fillRect/>
          </a:stretch>
        </p:blipFill>
        <p:spPr>
          <a:xfrm>
            <a:off x="1908575" y="7499725"/>
            <a:ext cx="1622075" cy="151878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grpSp>
        <p:nvGrpSpPr>
          <p:cNvPr id="1261" name="Google Shape;1261;p21"/>
          <p:cNvGrpSpPr/>
          <p:nvPr/>
        </p:nvGrpSpPr>
        <p:grpSpPr>
          <a:xfrm rot="10800000">
            <a:off x="0" y="0"/>
            <a:ext cx="18288000" cy="10431661"/>
            <a:chOff x="0" y="-38100"/>
            <a:chExt cx="4816593" cy="2747433"/>
          </a:xfrm>
        </p:grpSpPr>
        <p:sp>
          <p:nvSpPr>
            <p:cNvPr id="1262" name="Google Shape;1262;p21"/>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271039"/>
                </a:gs>
                <a:gs pos="100000">
                  <a:srgbClr val="49245A"/>
                </a:gs>
              </a:gsLst>
              <a:lin ang="0" scaled="0"/>
            </a:gradFill>
            <a:ln>
              <a:noFill/>
            </a:ln>
          </p:spPr>
        </p:sp>
        <p:sp>
          <p:nvSpPr>
            <p:cNvPr id="1263" name="Google Shape;1263;p21"/>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264" name="Google Shape;1264;p21"/>
          <p:cNvPicPr preferRelativeResize="0"/>
          <p:nvPr/>
        </p:nvPicPr>
        <p:blipFill>
          <a:blip r:embed="rId3">
            <a:alphaModFix/>
          </a:blip>
          <a:stretch>
            <a:fillRect/>
          </a:stretch>
        </p:blipFill>
        <p:spPr>
          <a:xfrm>
            <a:off x="-2393838" y="-3912"/>
            <a:ext cx="22726886" cy="10287000"/>
          </a:xfrm>
          <a:prstGeom prst="rect">
            <a:avLst/>
          </a:prstGeom>
          <a:noFill/>
          <a:ln>
            <a:noFill/>
          </a:ln>
        </p:spPr>
      </p:pic>
      <p:pic>
        <p:nvPicPr>
          <p:cNvPr id="1265" name="Google Shape;1265;p21"/>
          <p:cNvPicPr preferRelativeResize="0"/>
          <p:nvPr/>
        </p:nvPicPr>
        <p:blipFill>
          <a:blip r:embed="rId4">
            <a:alphaModFix/>
          </a:blip>
          <a:stretch>
            <a:fillRect/>
          </a:stretch>
        </p:blipFill>
        <p:spPr>
          <a:xfrm>
            <a:off x="16865400" y="123801"/>
            <a:ext cx="1266800" cy="6637500"/>
          </a:xfrm>
          <a:prstGeom prst="rect">
            <a:avLst/>
          </a:prstGeom>
          <a:noFill/>
          <a:ln>
            <a:noFill/>
          </a:ln>
        </p:spPr>
      </p:pic>
      <p:sp>
        <p:nvSpPr>
          <p:cNvPr id="1266" name="Google Shape;1266;p21"/>
          <p:cNvSpPr/>
          <p:nvPr/>
        </p:nvSpPr>
        <p:spPr>
          <a:xfrm>
            <a:off x="1276999" y="591718"/>
            <a:ext cx="490390" cy="359322"/>
          </a:xfrm>
          <a:custGeom>
            <a:rect b="b" l="l" r="r" t="t"/>
            <a:pathLst>
              <a:path extrusionOk="0" h="359322" w="490390">
                <a:moveTo>
                  <a:pt x="0" y="0"/>
                </a:moveTo>
                <a:lnTo>
                  <a:pt x="490390" y="0"/>
                </a:lnTo>
                <a:lnTo>
                  <a:pt x="490390" y="359322"/>
                </a:lnTo>
                <a:lnTo>
                  <a:pt x="0" y="359322"/>
                </a:lnTo>
                <a:lnTo>
                  <a:pt x="0" y="0"/>
                </a:lnTo>
                <a:close/>
              </a:path>
            </a:pathLst>
          </a:custGeom>
          <a:blipFill rotWithShape="1">
            <a:blip r:embed="rId5">
              <a:alphaModFix/>
            </a:blip>
            <a:stretch>
              <a:fillRect b="0" l="0" r="0" t="0"/>
            </a:stretch>
          </a:blipFill>
          <a:ln>
            <a:noFill/>
          </a:ln>
        </p:spPr>
      </p:sp>
      <p:grpSp>
        <p:nvGrpSpPr>
          <p:cNvPr id="1267" name="Google Shape;1267;p21"/>
          <p:cNvGrpSpPr/>
          <p:nvPr/>
        </p:nvGrpSpPr>
        <p:grpSpPr>
          <a:xfrm>
            <a:off x="9494505" y="2883645"/>
            <a:ext cx="7314106" cy="7023670"/>
            <a:chOff x="0" y="-38100"/>
            <a:chExt cx="1926349" cy="1849855"/>
          </a:xfrm>
        </p:grpSpPr>
        <p:sp>
          <p:nvSpPr>
            <p:cNvPr id="1268" name="Google Shape;1268;p21"/>
            <p:cNvSpPr/>
            <p:nvPr/>
          </p:nvSpPr>
          <p:spPr>
            <a:xfrm>
              <a:off x="0" y="0"/>
              <a:ext cx="1926349" cy="1811755"/>
            </a:xfrm>
            <a:custGeom>
              <a:rect b="b" l="l" r="r" t="t"/>
              <a:pathLst>
                <a:path extrusionOk="0" h="1811755" w="1926349">
                  <a:moveTo>
                    <a:pt x="53983" y="0"/>
                  </a:moveTo>
                  <a:lnTo>
                    <a:pt x="1872366" y="0"/>
                  </a:lnTo>
                  <a:cubicBezTo>
                    <a:pt x="1902180" y="0"/>
                    <a:pt x="1926349" y="24169"/>
                    <a:pt x="1926349" y="53983"/>
                  </a:cubicBezTo>
                  <a:lnTo>
                    <a:pt x="1926349" y="1757772"/>
                  </a:lnTo>
                  <a:cubicBezTo>
                    <a:pt x="1926349" y="1772090"/>
                    <a:pt x="1920661" y="1785820"/>
                    <a:pt x="1910538" y="1795944"/>
                  </a:cubicBezTo>
                  <a:cubicBezTo>
                    <a:pt x="1900414" y="1806068"/>
                    <a:pt x="1886683" y="1811755"/>
                    <a:pt x="1872366" y="1811755"/>
                  </a:cubicBezTo>
                  <a:lnTo>
                    <a:pt x="53983" y="1811755"/>
                  </a:lnTo>
                  <a:cubicBezTo>
                    <a:pt x="39666" y="1811755"/>
                    <a:pt x="25935" y="1806068"/>
                    <a:pt x="15811" y="1795944"/>
                  </a:cubicBezTo>
                  <a:cubicBezTo>
                    <a:pt x="5687" y="1785820"/>
                    <a:pt x="0" y="1772090"/>
                    <a:pt x="0" y="1757772"/>
                  </a:cubicBezTo>
                  <a:lnTo>
                    <a:pt x="0" y="53983"/>
                  </a:lnTo>
                  <a:cubicBezTo>
                    <a:pt x="0" y="39666"/>
                    <a:pt x="5687" y="25935"/>
                    <a:pt x="15811" y="15811"/>
                  </a:cubicBezTo>
                  <a:cubicBezTo>
                    <a:pt x="25935" y="5687"/>
                    <a:pt x="39666" y="0"/>
                    <a:pt x="53983" y="0"/>
                  </a:cubicBezTo>
                  <a:close/>
                </a:path>
              </a:pathLst>
            </a:custGeom>
            <a:solidFill>
              <a:srgbClr val="7A32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21"/>
            <p:cNvSpPr txBox="1"/>
            <p:nvPr/>
          </p:nvSpPr>
          <p:spPr>
            <a:xfrm>
              <a:off x="0" y="-38100"/>
              <a:ext cx="1926349" cy="184985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0" name="Google Shape;1270;p21"/>
          <p:cNvGrpSpPr/>
          <p:nvPr/>
        </p:nvGrpSpPr>
        <p:grpSpPr>
          <a:xfrm>
            <a:off x="1028700" y="2883645"/>
            <a:ext cx="7314106" cy="7023670"/>
            <a:chOff x="0" y="-38100"/>
            <a:chExt cx="1926349" cy="1849855"/>
          </a:xfrm>
        </p:grpSpPr>
        <p:sp>
          <p:nvSpPr>
            <p:cNvPr id="1271" name="Google Shape;1271;p21"/>
            <p:cNvSpPr/>
            <p:nvPr/>
          </p:nvSpPr>
          <p:spPr>
            <a:xfrm>
              <a:off x="0" y="0"/>
              <a:ext cx="1926349" cy="1811755"/>
            </a:xfrm>
            <a:custGeom>
              <a:rect b="b" l="l" r="r" t="t"/>
              <a:pathLst>
                <a:path extrusionOk="0" h="1811755" w="1926349">
                  <a:moveTo>
                    <a:pt x="53983" y="0"/>
                  </a:moveTo>
                  <a:lnTo>
                    <a:pt x="1872366" y="0"/>
                  </a:lnTo>
                  <a:cubicBezTo>
                    <a:pt x="1902180" y="0"/>
                    <a:pt x="1926349" y="24169"/>
                    <a:pt x="1926349" y="53983"/>
                  </a:cubicBezTo>
                  <a:lnTo>
                    <a:pt x="1926349" y="1757772"/>
                  </a:lnTo>
                  <a:cubicBezTo>
                    <a:pt x="1926349" y="1772090"/>
                    <a:pt x="1920661" y="1785820"/>
                    <a:pt x="1910538" y="1795944"/>
                  </a:cubicBezTo>
                  <a:cubicBezTo>
                    <a:pt x="1900414" y="1806068"/>
                    <a:pt x="1886683" y="1811755"/>
                    <a:pt x="1872366" y="1811755"/>
                  </a:cubicBezTo>
                  <a:lnTo>
                    <a:pt x="53983" y="1811755"/>
                  </a:lnTo>
                  <a:cubicBezTo>
                    <a:pt x="39666" y="1811755"/>
                    <a:pt x="25935" y="1806068"/>
                    <a:pt x="15811" y="1795944"/>
                  </a:cubicBezTo>
                  <a:cubicBezTo>
                    <a:pt x="5687" y="1785820"/>
                    <a:pt x="0" y="1772090"/>
                    <a:pt x="0" y="1757772"/>
                  </a:cubicBezTo>
                  <a:lnTo>
                    <a:pt x="0" y="53983"/>
                  </a:lnTo>
                  <a:cubicBezTo>
                    <a:pt x="0" y="39666"/>
                    <a:pt x="5687" y="25935"/>
                    <a:pt x="15811" y="15811"/>
                  </a:cubicBezTo>
                  <a:cubicBezTo>
                    <a:pt x="25935" y="5687"/>
                    <a:pt x="39666" y="0"/>
                    <a:pt x="53983" y="0"/>
                  </a:cubicBezTo>
                  <a:close/>
                </a:path>
              </a:pathLst>
            </a:custGeom>
            <a:solidFill>
              <a:srgbClr val="7A32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21"/>
            <p:cNvSpPr txBox="1"/>
            <p:nvPr/>
          </p:nvSpPr>
          <p:spPr>
            <a:xfrm>
              <a:off x="0" y="-38100"/>
              <a:ext cx="1926349" cy="184985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73" name="Google Shape;1273;p21"/>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1274" name="Google Shape;1274;p21"/>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1275" name="Google Shape;1275;p21"/>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1276" name="Google Shape;1276;p21"/>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1277" name="Google Shape;1277;p21"/>
          <p:cNvSpPr txBox="1"/>
          <p:nvPr/>
        </p:nvSpPr>
        <p:spPr>
          <a:xfrm>
            <a:off x="1861920"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1278" name="Google Shape;1278;p21"/>
          <p:cNvSpPr txBox="1"/>
          <p:nvPr/>
        </p:nvSpPr>
        <p:spPr>
          <a:xfrm>
            <a:off x="1028700" y="1602731"/>
            <a:ext cx="5294490" cy="9207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60C7F6"/>
                </a:solidFill>
                <a:latin typeface="Oswald"/>
                <a:ea typeface="Oswald"/>
                <a:cs typeface="Oswald"/>
                <a:sym typeface="Oswald"/>
              </a:rPr>
              <a:t>CASE STUDIES</a:t>
            </a:r>
            <a:endParaRPr/>
          </a:p>
        </p:txBody>
      </p:sp>
      <p:grpSp>
        <p:nvGrpSpPr>
          <p:cNvPr id="1279" name="Google Shape;1279;p21"/>
          <p:cNvGrpSpPr/>
          <p:nvPr/>
        </p:nvGrpSpPr>
        <p:grpSpPr>
          <a:xfrm>
            <a:off x="9437768" y="2305001"/>
            <a:ext cx="7427580" cy="3352185"/>
            <a:chOff x="0" y="-190500"/>
            <a:chExt cx="1956235" cy="882880"/>
          </a:xfrm>
        </p:grpSpPr>
        <p:sp>
          <p:nvSpPr>
            <p:cNvPr id="1280" name="Google Shape;1280;p21"/>
            <p:cNvSpPr/>
            <p:nvPr/>
          </p:nvSpPr>
          <p:spPr>
            <a:xfrm>
              <a:off x="0" y="0"/>
              <a:ext cx="1956235" cy="692380"/>
            </a:xfrm>
            <a:custGeom>
              <a:rect b="b" l="l" r="r" t="t"/>
              <a:pathLst>
                <a:path extrusionOk="0" h="692380" w="1956235">
                  <a:moveTo>
                    <a:pt x="47947" y="0"/>
                  </a:moveTo>
                  <a:lnTo>
                    <a:pt x="1908288" y="0"/>
                  </a:lnTo>
                  <a:cubicBezTo>
                    <a:pt x="1934769" y="0"/>
                    <a:pt x="1956235" y="21466"/>
                    <a:pt x="1956235" y="47947"/>
                  </a:cubicBezTo>
                  <a:lnTo>
                    <a:pt x="1956235" y="644433"/>
                  </a:lnTo>
                  <a:cubicBezTo>
                    <a:pt x="1956235" y="670914"/>
                    <a:pt x="1934769" y="692380"/>
                    <a:pt x="1908288" y="692380"/>
                  </a:cubicBezTo>
                  <a:lnTo>
                    <a:pt x="47947" y="692380"/>
                  </a:lnTo>
                  <a:cubicBezTo>
                    <a:pt x="35230" y="692380"/>
                    <a:pt x="23035" y="687328"/>
                    <a:pt x="14043" y="678337"/>
                  </a:cubicBezTo>
                  <a:cubicBezTo>
                    <a:pt x="5052" y="669345"/>
                    <a:pt x="0" y="657150"/>
                    <a:pt x="0" y="644433"/>
                  </a:cubicBezTo>
                  <a:lnTo>
                    <a:pt x="0" y="47947"/>
                  </a:lnTo>
                  <a:cubicBezTo>
                    <a:pt x="0" y="21466"/>
                    <a:pt x="21466" y="0"/>
                    <a:pt x="47947" y="0"/>
                  </a:cubicBezTo>
                  <a:close/>
                </a:path>
              </a:pathLst>
            </a:custGeom>
            <a:solidFill>
              <a:srgbClr val="60C7F6"/>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21"/>
            <p:cNvSpPr txBox="1"/>
            <p:nvPr/>
          </p:nvSpPr>
          <p:spPr>
            <a:xfrm>
              <a:off x="0" y="-190500"/>
              <a:ext cx="1956235" cy="882880"/>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82" name="Google Shape;1282;p21"/>
          <p:cNvSpPr txBox="1"/>
          <p:nvPr/>
        </p:nvSpPr>
        <p:spPr>
          <a:xfrm>
            <a:off x="10492266" y="3828396"/>
            <a:ext cx="5414693" cy="10382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7A3294"/>
                </a:solidFill>
                <a:latin typeface="Oswald"/>
                <a:ea typeface="Oswald"/>
                <a:cs typeface="Oswald"/>
                <a:sym typeface="Oswald"/>
              </a:rPr>
              <a:t>CASE STUDY 2: </a:t>
            </a:r>
            <a:endParaRPr/>
          </a:p>
          <a:p>
            <a:pPr indent="0" lvl="0" marL="0" marR="0" rtl="0" algn="ctr">
              <a:lnSpc>
                <a:spcPct val="120005"/>
              </a:lnSpc>
              <a:spcBef>
                <a:spcPts val="0"/>
              </a:spcBef>
              <a:spcAft>
                <a:spcPts val="0"/>
              </a:spcAft>
              <a:buNone/>
            </a:pPr>
            <a:r>
              <a:rPr b="1" i="0" lang="en-US" sz="3499" u="none" cap="none" strike="noStrike">
                <a:solidFill>
                  <a:srgbClr val="FFFFFF"/>
                </a:solidFill>
                <a:latin typeface="Oswald"/>
                <a:ea typeface="Oswald"/>
                <a:cs typeface="Oswald"/>
                <a:sym typeface="Oswald"/>
              </a:rPr>
              <a:t>AI IN AUTONOMOUS VEHICLES</a:t>
            </a:r>
            <a:endParaRPr/>
          </a:p>
        </p:txBody>
      </p:sp>
      <p:grpSp>
        <p:nvGrpSpPr>
          <p:cNvPr id="1283" name="Google Shape;1283;p21"/>
          <p:cNvGrpSpPr/>
          <p:nvPr/>
        </p:nvGrpSpPr>
        <p:grpSpPr>
          <a:xfrm>
            <a:off x="971963" y="2305001"/>
            <a:ext cx="7427580" cy="3352185"/>
            <a:chOff x="0" y="-190500"/>
            <a:chExt cx="1956235" cy="882880"/>
          </a:xfrm>
        </p:grpSpPr>
        <p:sp>
          <p:nvSpPr>
            <p:cNvPr id="1284" name="Google Shape;1284;p21"/>
            <p:cNvSpPr/>
            <p:nvPr/>
          </p:nvSpPr>
          <p:spPr>
            <a:xfrm>
              <a:off x="0" y="0"/>
              <a:ext cx="1956235" cy="692380"/>
            </a:xfrm>
            <a:custGeom>
              <a:rect b="b" l="l" r="r" t="t"/>
              <a:pathLst>
                <a:path extrusionOk="0" h="692380" w="1956235">
                  <a:moveTo>
                    <a:pt x="47947" y="0"/>
                  </a:moveTo>
                  <a:lnTo>
                    <a:pt x="1908288" y="0"/>
                  </a:lnTo>
                  <a:cubicBezTo>
                    <a:pt x="1934769" y="0"/>
                    <a:pt x="1956235" y="21466"/>
                    <a:pt x="1956235" y="47947"/>
                  </a:cubicBezTo>
                  <a:lnTo>
                    <a:pt x="1956235" y="644433"/>
                  </a:lnTo>
                  <a:cubicBezTo>
                    <a:pt x="1956235" y="670914"/>
                    <a:pt x="1934769" y="692380"/>
                    <a:pt x="1908288" y="692380"/>
                  </a:cubicBezTo>
                  <a:lnTo>
                    <a:pt x="47947" y="692380"/>
                  </a:lnTo>
                  <a:cubicBezTo>
                    <a:pt x="35230" y="692380"/>
                    <a:pt x="23035" y="687328"/>
                    <a:pt x="14043" y="678337"/>
                  </a:cubicBezTo>
                  <a:cubicBezTo>
                    <a:pt x="5052" y="669345"/>
                    <a:pt x="0" y="657150"/>
                    <a:pt x="0" y="644433"/>
                  </a:cubicBezTo>
                  <a:lnTo>
                    <a:pt x="0" y="47947"/>
                  </a:lnTo>
                  <a:cubicBezTo>
                    <a:pt x="0" y="21466"/>
                    <a:pt x="21466" y="0"/>
                    <a:pt x="47947" y="0"/>
                  </a:cubicBezTo>
                  <a:close/>
                </a:path>
              </a:pathLst>
            </a:custGeom>
            <a:solidFill>
              <a:srgbClr val="60C7F6"/>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21"/>
            <p:cNvSpPr txBox="1"/>
            <p:nvPr/>
          </p:nvSpPr>
          <p:spPr>
            <a:xfrm>
              <a:off x="0" y="-190500"/>
              <a:ext cx="1956235" cy="882880"/>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86" name="Google Shape;1286;p21"/>
          <p:cNvSpPr txBox="1"/>
          <p:nvPr/>
        </p:nvSpPr>
        <p:spPr>
          <a:xfrm>
            <a:off x="2445475" y="3828396"/>
            <a:ext cx="4374143" cy="10382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7A3294"/>
                </a:solidFill>
                <a:latin typeface="Oswald"/>
                <a:ea typeface="Oswald"/>
                <a:cs typeface="Oswald"/>
                <a:sym typeface="Oswald"/>
              </a:rPr>
              <a:t>CASE STUDY 1: </a:t>
            </a:r>
            <a:endParaRPr/>
          </a:p>
          <a:p>
            <a:pPr indent="0" lvl="0" marL="0" marR="0" rtl="0" algn="ctr">
              <a:lnSpc>
                <a:spcPct val="120005"/>
              </a:lnSpc>
              <a:spcBef>
                <a:spcPts val="0"/>
              </a:spcBef>
              <a:spcAft>
                <a:spcPts val="0"/>
              </a:spcAft>
              <a:buNone/>
            </a:pPr>
            <a:r>
              <a:rPr b="1" i="0" lang="en-US" sz="3499" u="none" cap="none" strike="noStrike">
                <a:solidFill>
                  <a:srgbClr val="FFFFFF"/>
                </a:solidFill>
                <a:latin typeface="Oswald"/>
                <a:ea typeface="Oswald"/>
                <a:cs typeface="Oswald"/>
                <a:sym typeface="Oswald"/>
              </a:rPr>
              <a:t>AI IN HEALTHCARE</a:t>
            </a:r>
            <a:endParaRPr/>
          </a:p>
        </p:txBody>
      </p:sp>
      <p:sp>
        <p:nvSpPr>
          <p:cNvPr id="1287" name="Google Shape;1287;p21"/>
          <p:cNvSpPr txBox="1"/>
          <p:nvPr/>
        </p:nvSpPr>
        <p:spPr>
          <a:xfrm>
            <a:off x="1564464" y="5930265"/>
            <a:ext cx="6242700" cy="2909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The integration of Artificial Intelligence (AI) into healthcare has brought about a transformative shift in how medical diagnosis, treatment, and patient care are approached. However, while AI offers numerous benefits, its use in these critical areas also raises significant ethical concerns that must be carefully considered to ensure that technology serves the best interests of all patients.</a:t>
            </a:r>
            <a:endParaRPr/>
          </a:p>
        </p:txBody>
      </p:sp>
      <p:sp>
        <p:nvSpPr>
          <p:cNvPr id="1288" name="Google Shape;1288;p21"/>
          <p:cNvSpPr txBox="1"/>
          <p:nvPr/>
        </p:nvSpPr>
        <p:spPr>
          <a:xfrm>
            <a:off x="10078323" y="5930265"/>
            <a:ext cx="6242700" cy="2909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Autonomous vehicles (AVs) represent a groundbreaking innovation in transportation, promising to reduce traffic accidents, improve road safety, and revolutionize mobility. However, the deployment of AVs also introduces profound ethical dilemmas, particularly in scenarios where the vehicle must make decisions involving life-and-death situations. Unlike human drivers.</a:t>
            </a:r>
            <a:endParaRPr/>
          </a:p>
        </p:txBody>
      </p:sp>
      <p:grpSp>
        <p:nvGrpSpPr>
          <p:cNvPr id="1289" name="Google Shape;1289;p21"/>
          <p:cNvGrpSpPr/>
          <p:nvPr/>
        </p:nvGrpSpPr>
        <p:grpSpPr>
          <a:xfrm>
            <a:off x="5861206" y="875004"/>
            <a:ext cx="3114596" cy="80027"/>
            <a:chOff x="0" y="0"/>
            <a:chExt cx="4152794" cy="106703"/>
          </a:xfrm>
        </p:grpSpPr>
        <p:grpSp>
          <p:nvGrpSpPr>
            <p:cNvPr id="1290" name="Google Shape;1290;p21"/>
            <p:cNvGrpSpPr/>
            <p:nvPr/>
          </p:nvGrpSpPr>
          <p:grpSpPr>
            <a:xfrm>
              <a:off x="0" y="0"/>
              <a:ext cx="106703" cy="106703"/>
              <a:chOff x="0" y="0"/>
              <a:chExt cx="812800" cy="812800"/>
            </a:xfrm>
          </p:grpSpPr>
          <p:sp>
            <p:nvSpPr>
              <p:cNvPr id="1291" name="Google Shape;129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3" name="Google Shape;1293;p21"/>
            <p:cNvGrpSpPr/>
            <p:nvPr/>
          </p:nvGrpSpPr>
          <p:grpSpPr>
            <a:xfrm>
              <a:off x="1348697" y="0"/>
              <a:ext cx="106703" cy="106703"/>
              <a:chOff x="0" y="0"/>
              <a:chExt cx="812800" cy="812800"/>
            </a:xfrm>
          </p:grpSpPr>
          <p:sp>
            <p:nvSpPr>
              <p:cNvPr id="1294" name="Google Shape;129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6" name="Google Shape;1296;p21"/>
            <p:cNvGrpSpPr/>
            <p:nvPr/>
          </p:nvGrpSpPr>
          <p:grpSpPr>
            <a:xfrm>
              <a:off x="1798263" y="0"/>
              <a:ext cx="106703" cy="106703"/>
              <a:chOff x="0" y="0"/>
              <a:chExt cx="812800" cy="812800"/>
            </a:xfrm>
          </p:grpSpPr>
          <p:sp>
            <p:nvSpPr>
              <p:cNvPr id="1297" name="Google Shape;129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9" name="Google Shape;1299;p21"/>
            <p:cNvGrpSpPr/>
            <p:nvPr/>
          </p:nvGrpSpPr>
          <p:grpSpPr>
            <a:xfrm>
              <a:off x="2247828" y="0"/>
              <a:ext cx="106703" cy="106703"/>
              <a:chOff x="0" y="0"/>
              <a:chExt cx="812800" cy="812800"/>
            </a:xfrm>
          </p:grpSpPr>
          <p:sp>
            <p:nvSpPr>
              <p:cNvPr id="1300" name="Google Shape;130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2" name="Google Shape;1302;p21"/>
            <p:cNvGrpSpPr/>
            <p:nvPr/>
          </p:nvGrpSpPr>
          <p:grpSpPr>
            <a:xfrm>
              <a:off x="2697394" y="0"/>
              <a:ext cx="106703" cy="106703"/>
              <a:chOff x="0" y="0"/>
              <a:chExt cx="812800" cy="812800"/>
            </a:xfrm>
          </p:grpSpPr>
          <p:sp>
            <p:nvSpPr>
              <p:cNvPr id="1303" name="Google Shape;130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5" name="Google Shape;1305;p21"/>
            <p:cNvGrpSpPr/>
            <p:nvPr/>
          </p:nvGrpSpPr>
          <p:grpSpPr>
            <a:xfrm>
              <a:off x="3146959" y="0"/>
              <a:ext cx="106703" cy="106703"/>
              <a:chOff x="0" y="0"/>
              <a:chExt cx="812800" cy="812800"/>
            </a:xfrm>
          </p:grpSpPr>
          <p:sp>
            <p:nvSpPr>
              <p:cNvPr id="1306" name="Google Shape;130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8" name="Google Shape;1308;p21"/>
            <p:cNvGrpSpPr/>
            <p:nvPr/>
          </p:nvGrpSpPr>
          <p:grpSpPr>
            <a:xfrm>
              <a:off x="449566" y="0"/>
              <a:ext cx="106703" cy="106703"/>
              <a:chOff x="0" y="0"/>
              <a:chExt cx="812800" cy="812800"/>
            </a:xfrm>
          </p:grpSpPr>
          <p:sp>
            <p:nvSpPr>
              <p:cNvPr id="1309" name="Google Shape;130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1" name="Google Shape;1311;p21"/>
            <p:cNvGrpSpPr/>
            <p:nvPr/>
          </p:nvGrpSpPr>
          <p:grpSpPr>
            <a:xfrm>
              <a:off x="899131" y="0"/>
              <a:ext cx="106703" cy="106703"/>
              <a:chOff x="0" y="0"/>
              <a:chExt cx="812800" cy="812800"/>
            </a:xfrm>
          </p:grpSpPr>
          <p:sp>
            <p:nvSpPr>
              <p:cNvPr id="1312" name="Google Shape;131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4" name="Google Shape;1314;p21"/>
            <p:cNvGrpSpPr/>
            <p:nvPr/>
          </p:nvGrpSpPr>
          <p:grpSpPr>
            <a:xfrm>
              <a:off x="3596525" y="0"/>
              <a:ext cx="106703" cy="106703"/>
              <a:chOff x="0" y="0"/>
              <a:chExt cx="812800" cy="812800"/>
            </a:xfrm>
          </p:grpSpPr>
          <p:sp>
            <p:nvSpPr>
              <p:cNvPr id="1315" name="Google Shape;131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7" name="Google Shape;1317;p21"/>
            <p:cNvGrpSpPr/>
            <p:nvPr/>
          </p:nvGrpSpPr>
          <p:grpSpPr>
            <a:xfrm>
              <a:off x="4046091" y="0"/>
              <a:ext cx="106703" cy="106703"/>
              <a:chOff x="0" y="0"/>
              <a:chExt cx="812800" cy="812800"/>
            </a:xfrm>
          </p:grpSpPr>
          <p:sp>
            <p:nvSpPr>
              <p:cNvPr id="1318" name="Google Shape;131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320" name="Google Shape;1320;p21"/>
          <p:cNvPicPr preferRelativeResize="0"/>
          <p:nvPr/>
        </p:nvPicPr>
        <p:blipFill>
          <a:blip r:embed="rId6">
            <a:alphaModFix/>
          </a:blip>
          <a:stretch>
            <a:fillRect/>
          </a:stretch>
        </p:blipFill>
        <p:spPr>
          <a:xfrm>
            <a:off x="10308175" y="1795550"/>
            <a:ext cx="4205399" cy="359325"/>
          </a:xfrm>
          <a:prstGeom prst="rect">
            <a:avLst/>
          </a:prstGeom>
          <a:noFill/>
          <a:ln>
            <a:noFill/>
          </a:ln>
        </p:spPr>
      </p:pic>
      <p:pic>
        <p:nvPicPr>
          <p:cNvPr id="1321" name="Google Shape;1321;p21"/>
          <p:cNvPicPr preferRelativeResize="0"/>
          <p:nvPr/>
        </p:nvPicPr>
        <p:blipFill>
          <a:blip r:embed="rId7">
            <a:alphaModFix/>
          </a:blip>
          <a:stretch>
            <a:fillRect/>
          </a:stretch>
        </p:blipFill>
        <p:spPr>
          <a:xfrm>
            <a:off x="16462775" y="9081525"/>
            <a:ext cx="3721347" cy="1129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5" name="Shape 1325"/>
        <p:cNvGrpSpPr/>
        <p:nvPr/>
      </p:nvGrpSpPr>
      <p:grpSpPr>
        <a:xfrm>
          <a:off x="0" y="0"/>
          <a:ext cx="0" cy="0"/>
          <a:chOff x="0" y="0"/>
          <a:chExt cx="0" cy="0"/>
        </a:xfrm>
      </p:grpSpPr>
      <p:grpSp>
        <p:nvGrpSpPr>
          <p:cNvPr id="1326" name="Google Shape;1326;p22"/>
          <p:cNvGrpSpPr/>
          <p:nvPr/>
        </p:nvGrpSpPr>
        <p:grpSpPr>
          <a:xfrm rot="10800000">
            <a:off x="-122" y="-66"/>
            <a:ext cx="18288122" cy="10431728"/>
            <a:chOff x="0" y="-38100"/>
            <a:chExt cx="4816593" cy="2747433"/>
          </a:xfrm>
        </p:grpSpPr>
        <p:sp>
          <p:nvSpPr>
            <p:cNvPr id="1327" name="Google Shape;1327;p22"/>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271039"/>
                </a:gs>
                <a:gs pos="100000">
                  <a:srgbClr val="49245A"/>
                </a:gs>
              </a:gsLst>
              <a:lin ang="0" scaled="0"/>
            </a:gradFill>
            <a:ln>
              <a:noFill/>
            </a:ln>
          </p:spPr>
        </p:sp>
        <p:sp>
          <p:nvSpPr>
            <p:cNvPr id="1328" name="Google Shape;1328;p22"/>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29" name="Google Shape;1329;p22"/>
          <p:cNvPicPr preferRelativeResize="0"/>
          <p:nvPr/>
        </p:nvPicPr>
        <p:blipFill>
          <a:blip r:embed="rId3">
            <a:alphaModFix/>
          </a:blip>
          <a:stretch>
            <a:fillRect/>
          </a:stretch>
        </p:blipFill>
        <p:spPr>
          <a:xfrm>
            <a:off x="-1859300" y="2"/>
            <a:ext cx="22685911" cy="10268451"/>
          </a:xfrm>
          <a:prstGeom prst="rect">
            <a:avLst/>
          </a:prstGeom>
          <a:noFill/>
          <a:ln>
            <a:noFill/>
          </a:ln>
        </p:spPr>
      </p:pic>
      <p:pic>
        <p:nvPicPr>
          <p:cNvPr id="1330" name="Google Shape;1330;p22"/>
          <p:cNvPicPr preferRelativeResize="0"/>
          <p:nvPr/>
        </p:nvPicPr>
        <p:blipFill>
          <a:blip r:embed="rId4">
            <a:alphaModFix/>
          </a:blip>
          <a:stretch>
            <a:fillRect/>
          </a:stretch>
        </p:blipFill>
        <p:spPr>
          <a:xfrm>
            <a:off x="1354150" y="3052475"/>
            <a:ext cx="3649025" cy="4370400"/>
          </a:xfrm>
          <a:prstGeom prst="rect">
            <a:avLst/>
          </a:prstGeom>
          <a:noFill/>
          <a:ln>
            <a:noFill/>
          </a:ln>
        </p:spPr>
      </p:pic>
      <p:pic>
        <p:nvPicPr>
          <p:cNvPr id="1331" name="Google Shape;1331;p22"/>
          <p:cNvPicPr preferRelativeResize="0"/>
          <p:nvPr/>
        </p:nvPicPr>
        <p:blipFill>
          <a:blip r:embed="rId5">
            <a:alphaModFix/>
          </a:blip>
          <a:stretch>
            <a:fillRect/>
          </a:stretch>
        </p:blipFill>
        <p:spPr>
          <a:xfrm>
            <a:off x="7321225" y="2979900"/>
            <a:ext cx="3751225" cy="4492804"/>
          </a:xfrm>
          <a:prstGeom prst="rect">
            <a:avLst/>
          </a:prstGeom>
          <a:noFill/>
          <a:ln>
            <a:noFill/>
          </a:ln>
        </p:spPr>
      </p:pic>
      <p:pic>
        <p:nvPicPr>
          <p:cNvPr id="1332" name="Google Shape;1332;p22"/>
          <p:cNvPicPr preferRelativeResize="0"/>
          <p:nvPr/>
        </p:nvPicPr>
        <p:blipFill>
          <a:blip r:embed="rId6">
            <a:alphaModFix/>
          </a:blip>
          <a:stretch>
            <a:fillRect/>
          </a:stretch>
        </p:blipFill>
        <p:spPr>
          <a:xfrm>
            <a:off x="13109906" y="3046475"/>
            <a:ext cx="3751219" cy="4500250"/>
          </a:xfrm>
          <a:prstGeom prst="rect">
            <a:avLst/>
          </a:prstGeom>
          <a:noFill/>
          <a:ln>
            <a:noFill/>
          </a:ln>
        </p:spPr>
      </p:pic>
      <p:pic>
        <p:nvPicPr>
          <p:cNvPr id="1333" name="Google Shape;1333;p22"/>
          <p:cNvPicPr preferRelativeResize="0"/>
          <p:nvPr/>
        </p:nvPicPr>
        <p:blipFill>
          <a:blip r:embed="rId7">
            <a:alphaModFix/>
          </a:blip>
          <a:stretch>
            <a:fillRect/>
          </a:stretch>
        </p:blipFill>
        <p:spPr>
          <a:xfrm>
            <a:off x="167188" y="2934221"/>
            <a:ext cx="861500" cy="7169528"/>
          </a:xfrm>
          <a:prstGeom prst="rect">
            <a:avLst/>
          </a:prstGeom>
          <a:noFill/>
          <a:ln>
            <a:noFill/>
          </a:ln>
        </p:spPr>
      </p:pic>
      <p:pic>
        <p:nvPicPr>
          <p:cNvPr id="1334" name="Google Shape;1334;p22"/>
          <p:cNvPicPr preferRelativeResize="0"/>
          <p:nvPr/>
        </p:nvPicPr>
        <p:blipFill>
          <a:blip r:embed="rId8">
            <a:alphaModFix/>
          </a:blip>
          <a:stretch>
            <a:fillRect/>
          </a:stretch>
        </p:blipFill>
        <p:spPr>
          <a:xfrm>
            <a:off x="15805425" y="1016125"/>
            <a:ext cx="4970797" cy="1508350"/>
          </a:xfrm>
          <a:prstGeom prst="rect">
            <a:avLst/>
          </a:prstGeom>
          <a:noFill/>
          <a:ln>
            <a:noFill/>
          </a:ln>
        </p:spPr>
      </p:pic>
      <p:sp>
        <p:nvSpPr>
          <p:cNvPr id="1335" name="Google Shape;1335;p22"/>
          <p:cNvSpPr/>
          <p:nvPr/>
        </p:nvSpPr>
        <p:spPr>
          <a:xfrm>
            <a:off x="1276999" y="591718"/>
            <a:ext cx="490390" cy="359322"/>
          </a:xfrm>
          <a:custGeom>
            <a:rect b="b" l="l" r="r" t="t"/>
            <a:pathLst>
              <a:path extrusionOk="0" h="359322" w="490390">
                <a:moveTo>
                  <a:pt x="0" y="0"/>
                </a:moveTo>
                <a:lnTo>
                  <a:pt x="490390" y="0"/>
                </a:lnTo>
                <a:lnTo>
                  <a:pt x="490390" y="359322"/>
                </a:lnTo>
                <a:lnTo>
                  <a:pt x="0" y="359322"/>
                </a:lnTo>
                <a:lnTo>
                  <a:pt x="0" y="0"/>
                </a:lnTo>
                <a:close/>
              </a:path>
            </a:pathLst>
          </a:custGeom>
          <a:blipFill rotWithShape="1">
            <a:blip r:embed="rId9">
              <a:alphaModFix/>
            </a:blip>
            <a:stretch>
              <a:fillRect b="0" l="0" r="0" t="0"/>
            </a:stretch>
          </a:blipFill>
          <a:ln>
            <a:noFill/>
          </a:ln>
        </p:spPr>
      </p:sp>
      <p:sp>
        <p:nvSpPr>
          <p:cNvPr id="1336" name="Google Shape;1336;p22"/>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1337" name="Google Shape;1337;p22"/>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1338" name="Google Shape;1338;p22"/>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1339" name="Google Shape;1339;p22"/>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1340" name="Google Shape;1340;p22"/>
          <p:cNvSpPr txBox="1"/>
          <p:nvPr/>
        </p:nvSpPr>
        <p:spPr>
          <a:xfrm>
            <a:off x="1861920"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1341" name="Google Shape;1341;p22"/>
          <p:cNvSpPr txBox="1"/>
          <p:nvPr/>
        </p:nvSpPr>
        <p:spPr>
          <a:xfrm>
            <a:off x="1276999" y="1609819"/>
            <a:ext cx="5294490" cy="9207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60C7F6"/>
                </a:solidFill>
                <a:latin typeface="Oswald"/>
                <a:ea typeface="Oswald"/>
                <a:cs typeface="Oswald"/>
                <a:sym typeface="Oswald"/>
              </a:rPr>
              <a:t>TESTIMONIALS</a:t>
            </a:r>
            <a:endParaRPr/>
          </a:p>
        </p:txBody>
      </p:sp>
      <p:sp>
        <p:nvSpPr>
          <p:cNvPr id="1342" name="Google Shape;1342;p22"/>
          <p:cNvSpPr txBox="1"/>
          <p:nvPr/>
        </p:nvSpPr>
        <p:spPr>
          <a:xfrm>
            <a:off x="1414312" y="8064674"/>
            <a:ext cx="3306074"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60C7F6"/>
                </a:solidFill>
                <a:latin typeface="Oswald"/>
                <a:ea typeface="Oswald"/>
                <a:cs typeface="Oswald"/>
                <a:sym typeface="Oswald"/>
              </a:rPr>
              <a:t>CLIENT NAME</a:t>
            </a:r>
            <a:endParaRPr/>
          </a:p>
        </p:txBody>
      </p:sp>
      <p:sp>
        <p:nvSpPr>
          <p:cNvPr id="1343" name="Google Shape;1343;p22"/>
          <p:cNvSpPr txBox="1"/>
          <p:nvPr/>
        </p:nvSpPr>
        <p:spPr>
          <a:xfrm>
            <a:off x="7321222" y="8064674"/>
            <a:ext cx="3306074"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60C7F6"/>
                </a:solidFill>
                <a:latin typeface="Oswald"/>
                <a:ea typeface="Oswald"/>
                <a:cs typeface="Oswald"/>
                <a:sym typeface="Oswald"/>
              </a:rPr>
              <a:t>CLIENT NAME</a:t>
            </a:r>
            <a:endParaRPr/>
          </a:p>
        </p:txBody>
      </p:sp>
      <p:sp>
        <p:nvSpPr>
          <p:cNvPr id="1344" name="Google Shape;1344;p22"/>
          <p:cNvSpPr txBox="1"/>
          <p:nvPr/>
        </p:nvSpPr>
        <p:spPr>
          <a:xfrm>
            <a:off x="13227726" y="8064674"/>
            <a:ext cx="3306074"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60C7F6"/>
                </a:solidFill>
                <a:latin typeface="Oswald"/>
                <a:ea typeface="Oswald"/>
                <a:cs typeface="Oswald"/>
                <a:sym typeface="Oswald"/>
              </a:rPr>
              <a:t>CLIENT NAME</a:t>
            </a:r>
            <a:endParaRPr/>
          </a:p>
        </p:txBody>
      </p:sp>
      <p:sp>
        <p:nvSpPr>
          <p:cNvPr id="1345" name="Google Shape;1345;p22"/>
          <p:cNvSpPr txBox="1"/>
          <p:nvPr/>
        </p:nvSpPr>
        <p:spPr>
          <a:xfrm>
            <a:off x="1414312" y="8752114"/>
            <a:ext cx="35253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1346" name="Google Shape;1346;p22"/>
          <p:cNvSpPr txBox="1"/>
          <p:nvPr/>
        </p:nvSpPr>
        <p:spPr>
          <a:xfrm>
            <a:off x="7321222" y="8752114"/>
            <a:ext cx="35253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1347" name="Google Shape;1347;p22"/>
          <p:cNvSpPr txBox="1"/>
          <p:nvPr/>
        </p:nvSpPr>
        <p:spPr>
          <a:xfrm>
            <a:off x="13227726" y="8752114"/>
            <a:ext cx="35253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grpSp>
        <p:nvGrpSpPr>
          <p:cNvPr id="1348" name="Google Shape;1348;p22"/>
          <p:cNvGrpSpPr/>
          <p:nvPr/>
        </p:nvGrpSpPr>
        <p:grpSpPr>
          <a:xfrm>
            <a:off x="7928941" y="1386917"/>
            <a:ext cx="3114596" cy="80027"/>
            <a:chOff x="0" y="0"/>
            <a:chExt cx="4152794" cy="106703"/>
          </a:xfrm>
        </p:grpSpPr>
        <p:grpSp>
          <p:nvGrpSpPr>
            <p:cNvPr id="1349" name="Google Shape;1349;p22"/>
            <p:cNvGrpSpPr/>
            <p:nvPr/>
          </p:nvGrpSpPr>
          <p:grpSpPr>
            <a:xfrm>
              <a:off x="0" y="0"/>
              <a:ext cx="106703" cy="106703"/>
              <a:chOff x="0" y="0"/>
              <a:chExt cx="812800" cy="812800"/>
            </a:xfrm>
          </p:grpSpPr>
          <p:sp>
            <p:nvSpPr>
              <p:cNvPr id="1350" name="Google Shape;135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2" name="Google Shape;1352;p22"/>
            <p:cNvGrpSpPr/>
            <p:nvPr/>
          </p:nvGrpSpPr>
          <p:grpSpPr>
            <a:xfrm>
              <a:off x="1348697" y="0"/>
              <a:ext cx="106703" cy="106703"/>
              <a:chOff x="0" y="0"/>
              <a:chExt cx="812800" cy="812800"/>
            </a:xfrm>
          </p:grpSpPr>
          <p:sp>
            <p:nvSpPr>
              <p:cNvPr id="1353" name="Google Shape;135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5" name="Google Shape;1355;p22"/>
            <p:cNvGrpSpPr/>
            <p:nvPr/>
          </p:nvGrpSpPr>
          <p:grpSpPr>
            <a:xfrm>
              <a:off x="1798263" y="0"/>
              <a:ext cx="106703" cy="106703"/>
              <a:chOff x="0" y="0"/>
              <a:chExt cx="812800" cy="812800"/>
            </a:xfrm>
          </p:grpSpPr>
          <p:sp>
            <p:nvSpPr>
              <p:cNvPr id="1356" name="Google Shape;135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8" name="Google Shape;1358;p22"/>
            <p:cNvGrpSpPr/>
            <p:nvPr/>
          </p:nvGrpSpPr>
          <p:grpSpPr>
            <a:xfrm>
              <a:off x="2247828" y="0"/>
              <a:ext cx="106703" cy="106703"/>
              <a:chOff x="0" y="0"/>
              <a:chExt cx="812800" cy="812800"/>
            </a:xfrm>
          </p:grpSpPr>
          <p:sp>
            <p:nvSpPr>
              <p:cNvPr id="1359" name="Google Shape;135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1" name="Google Shape;1361;p22"/>
            <p:cNvGrpSpPr/>
            <p:nvPr/>
          </p:nvGrpSpPr>
          <p:grpSpPr>
            <a:xfrm>
              <a:off x="2697394" y="0"/>
              <a:ext cx="106703" cy="106703"/>
              <a:chOff x="0" y="0"/>
              <a:chExt cx="812800" cy="812800"/>
            </a:xfrm>
          </p:grpSpPr>
          <p:sp>
            <p:nvSpPr>
              <p:cNvPr id="1362" name="Google Shape;136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4" name="Google Shape;1364;p22"/>
            <p:cNvGrpSpPr/>
            <p:nvPr/>
          </p:nvGrpSpPr>
          <p:grpSpPr>
            <a:xfrm>
              <a:off x="3146959" y="0"/>
              <a:ext cx="106703" cy="106703"/>
              <a:chOff x="0" y="0"/>
              <a:chExt cx="812800" cy="812800"/>
            </a:xfrm>
          </p:grpSpPr>
          <p:sp>
            <p:nvSpPr>
              <p:cNvPr id="1365" name="Google Shape;136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7" name="Google Shape;1367;p22"/>
            <p:cNvGrpSpPr/>
            <p:nvPr/>
          </p:nvGrpSpPr>
          <p:grpSpPr>
            <a:xfrm>
              <a:off x="449566" y="0"/>
              <a:ext cx="106703" cy="106703"/>
              <a:chOff x="0" y="0"/>
              <a:chExt cx="812800" cy="812800"/>
            </a:xfrm>
          </p:grpSpPr>
          <p:sp>
            <p:nvSpPr>
              <p:cNvPr id="1368" name="Google Shape;136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0" name="Google Shape;1370;p22"/>
            <p:cNvGrpSpPr/>
            <p:nvPr/>
          </p:nvGrpSpPr>
          <p:grpSpPr>
            <a:xfrm>
              <a:off x="899131" y="0"/>
              <a:ext cx="106703" cy="106703"/>
              <a:chOff x="0" y="0"/>
              <a:chExt cx="812800" cy="812800"/>
            </a:xfrm>
          </p:grpSpPr>
          <p:sp>
            <p:nvSpPr>
              <p:cNvPr id="1371" name="Google Shape;137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3" name="Google Shape;1373;p22"/>
            <p:cNvGrpSpPr/>
            <p:nvPr/>
          </p:nvGrpSpPr>
          <p:grpSpPr>
            <a:xfrm>
              <a:off x="3596525" y="0"/>
              <a:ext cx="106703" cy="106703"/>
              <a:chOff x="0" y="0"/>
              <a:chExt cx="812800" cy="812800"/>
            </a:xfrm>
          </p:grpSpPr>
          <p:sp>
            <p:nvSpPr>
              <p:cNvPr id="1374" name="Google Shape;137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6" name="Google Shape;1376;p22"/>
            <p:cNvGrpSpPr/>
            <p:nvPr/>
          </p:nvGrpSpPr>
          <p:grpSpPr>
            <a:xfrm>
              <a:off x="4046091" y="0"/>
              <a:ext cx="106703" cy="106703"/>
              <a:chOff x="0" y="0"/>
              <a:chExt cx="812800" cy="812800"/>
            </a:xfrm>
          </p:grpSpPr>
          <p:sp>
            <p:nvSpPr>
              <p:cNvPr id="1377" name="Google Shape;137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2" name="Shape 1382"/>
        <p:cNvGrpSpPr/>
        <p:nvPr/>
      </p:nvGrpSpPr>
      <p:grpSpPr>
        <a:xfrm>
          <a:off x="0" y="0"/>
          <a:ext cx="0" cy="0"/>
          <a:chOff x="0" y="0"/>
          <a:chExt cx="0" cy="0"/>
        </a:xfrm>
      </p:grpSpPr>
      <p:grpSp>
        <p:nvGrpSpPr>
          <p:cNvPr id="1383" name="Google Shape;1383;p23"/>
          <p:cNvGrpSpPr/>
          <p:nvPr/>
        </p:nvGrpSpPr>
        <p:grpSpPr>
          <a:xfrm rot="10800000">
            <a:off x="0" y="0"/>
            <a:ext cx="18288000" cy="10431661"/>
            <a:chOff x="0" y="-38100"/>
            <a:chExt cx="4816593" cy="2747433"/>
          </a:xfrm>
        </p:grpSpPr>
        <p:sp>
          <p:nvSpPr>
            <p:cNvPr id="1384" name="Google Shape;1384;p23"/>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271039"/>
                </a:gs>
                <a:gs pos="100000">
                  <a:srgbClr val="49245A"/>
                </a:gs>
              </a:gsLst>
              <a:lin ang="0" scaled="0"/>
            </a:gradFill>
            <a:ln>
              <a:noFill/>
            </a:ln>
          </p:spPr>
        </p:sp>
        <p:sp>
          <p:nvSpPr>
            <p:cNvPr id="1385" name="Google Shape;1385;p23"/>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86" name="Google Shape;1386;p23"/>
          <p:cNvPicPr preferRelativeResize="0"/>
          <p:nvPr/>
        </p:nvPicPr>
        <p:blipFill>
          <a:blip r:embed="rId3">
            <a:alphaModFix/>
          </a:blip>
          <a:stretch>
            <a:fillRect/>
          </a:stretch>
        </p:blipFill>
        <p:spPr>
          <a:xfrm>
            <a:off x="-1859300" y="-73"/>
            <a:ext cx="22685911" cy="10268451"/>
          </a:xfrm>
          <a:prstGeom prst="rect">
            <a:avLst/>
          </a:prstGeom>
          <a:noFill/>
          <a:ln>
            <a:noFill/>
          </a:ln>
        </p:spPr>
      </p:pic>
      <p:sp>
        <p:nvSpPr>
          <p:cNvPr id="1387" name="Google Shape;1387;p23"/>
          <p:cNvSpPr/>
          <p:nvPr/>
        </p:nvSpPr>
        <p:spPr>
          <a:xfrm>
            <a:off x="-7894751" y="-2723165"/>
            <a:ext cx="19307741" cy="19307741"/>
          </a:xfrm>
          <a:custGeom>
            <a:rect b="b" l="l" r="r" t="t"/>
            <a:pathLst>
              <a:path extrusionOk="0" h="19307741" w="19307741">
                <a:moveTo>
                  <a:pt x="0" y="0"/>
                </a:moveTo>
                <a:lnTo>
                  <a:pt x="19307741" y="0"/>
                </a:lnTo>
                <a:lnTo>
                  <a:pt x="19307741" y="19307741"/>
                </a:lnTo>
                <a:lnTo>
                  <a:pt x="0" y="19307741"/>
                </a:lnTo>
                <a:lnTo>
                  <a:pt x="0" y="0"/>
                </a:lnTo>
                <a:close/>
              </a:path>
            </a:pathLst>
          </a:custGeom>
          <a:blipFill rotWithShape="1">
            <a:blip r:embed="rId4">
              <a:alphaModFix amt="50000"/>
            </a:blip>
            <a:stretch>
              <a:fillRect b="0" l="0" r="0" t="0"/>
            </a:stretch>
          </a:blipFill>
          <a:ln>
            <a:noFill/>
          </a:ln>
        </p:spPr>
      </p:sp>
      <p:pic>
        <p:nvPicPr>
          <p:cNvPr id="1388" name="Google Shape;1388;p23"/>
          <p:cNvPicPr preferRelativeResize="0"/>
          <p:nvPr/>
        </p:nvPicPr>
        <p:blipFill>
          <a:blip r:embed="rId5">
            <a:alphaModFix/>
          </a:blip>
          <a:stretch>
            <a:fillRect/>
          </a:stretch>
        </p:blipFill>
        <p:spPr>
          <a:xfrm>
            <a:off x="282796" y="5273400"/>
            <a:ext cx="1277325" cy="6657975"/>
          </a:xfrm>
          <a:prstGeom prst="rect">
            <a:avLst/>
          </a:prstGeom>
          <a:noFill/>
          <a:ln>
            <a:noFill/>
          </a:ln>
        </p:spPr>
      </p:pic>
      <p:pic>
        <p:nvPicPr>
          <p:cNvPr id="1389" name="Google Shape;1389;p23"/>
          <p:cNvPicPr preferRelativeResize="0"/>
          <p:nvPr/>
        </p:nvPicPr>
        <p:blipFill>
          <a:blip r:embed="rId6">
            <a:alphaModFix/>
          </a:blip>
          <a:stretch>
            <a:fillRect/>
          </a:stretch>
        </p:blipFill>
        <p:spPr>
          <a:xfrm>
            <a:off x="15805425" y="1187339"/>
            <a:ext cx="4965150" cy="1512724"/>
          </a:xfrm>
          <a:prstGeom prst="rect">
            <a:avLst/>
          </a:prstGeom>
          <a:noFill/>
          <a:ln>
            <a:noFill/>
          </a:ln>
        </p:spPr>
      </p:pic>
      <p:pic>
        <p:nvPicPr>
          <p:cNvPr id="1390" name="Google Shape;1390;p23"/>
          <p:cNvPicPr preferRelativeResize="0"/>
          <p:nvPr/>
        </p:nvPicPr>
        <p:blipFill>
          <a:blip r:embed="rId7">
            <a:alphaModFix/>
          </a:blip>
          <a:stretch>
            <a:fillRect/>
          </a:stretch>
        </p:blipFill>
        <p:spPr>
          <a:xfrm>
            <a:off x="-895175" y="1808350"/>
            <a:ext cx="12308183" cy="6897449"/>
          </a:xfrm>
          <a:prstGeom prst="rect">
            <a:avLst/>
          </a:prstGeom>
          <a:noFill/>
          <a:ln>
            <a:noFill/>
          </a:ln>
        </p:spPr>
      </p:pic>
      <p:sp>
        <p:nvSpPr>
          <p:cNvPr id="1391" name="Google Shape;1391;p23"/>
          <p:cNvSpPr/>
          <p:nvPr/>
        </p:nvSpPr>
        <p:spPr>
          <a:xfrm>
            <a:off x="1276999" y="591718"/>
            <a:ext cx="490390" cy="359322"/>
          </a:xfrm>
          <a:custGeom>
            <a:rect b="b" l="l" r="r" t="t"/>
            <a:pathLst>
              <a:path extrusionOk="0" h="359322" w="490390">
                <a:moveTo>
                  <a:pt x="0" y="0"/>
                </a:moveTo>
                <a:lnTo>
                  <a:pt x="490390" y="0"/>
                </a:lnTo>
                <a:lnTo>
                  <a:pt x="490390" y="359322"/>
                </a:lnTo>
                <a:lnTo>
                  <a:pt x="0" y="359322"/>
                </a:lnTo>
                <a:lnTo>
                  <a:pt x="0" y="0"/>
                </a:lnTo>
                <a:close/>
              </a:path>
            </a:pathLst>
          </a:custGeom>
          <a:blipFill rotWithShape="1">
            <a:blip r:embed="rId8">
              <a:alphaModFix/>
            </a:blip>
            <a:stretch>
              <a:fillRect b="0" l="0" r="0" t="0"/>
            </a:stretch>
          </a:blipFill>
          <a:ln>
            <a:noFill/>
          </a:ln>
        </p:spPr>
      </p:sp>
      <p:sp>
        <p:nvSpPr>
          <p:cNvPr id="1392" name="Google Shape;1392;p23"/>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1393" name="Google Shape;1393;p23"/>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1394" name="Google Shape;1394;p23"/>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1395" name="Google Shape;1395;p23"/>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1396" name="Google Shape;1396;p23"/>
          <p:cNvSpPr txBox="1"/>
          <p:nvPr/>
        </p:nvSpPr>
        <p:spPr>
          <a:xfrm>
            <a:off x="1861920"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1397" name="Google Shape;1397;p23"/>
          <p:cNvSpPr txBox="1"/>
          <p:nvPr/>
        </p:nvSpPr>
        <p:spPr>
          <a:xfrm>
            <a:off x="11685804" y="1744485"/>
            <a:ext cx="3846832" cy="9207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60C7F6"/>
                </a:solidFill>
                <a:latin typeface="Oswald"/>
                <a:ea typeface="Oswald"/>
                <a:cs typeface="Oswald"/>
                <a:sym typeface="Oswald"/>
              </a:rPr>
              <a:t>ABOUT US</a:t>
            </a:r>
            <a:endParaRPr/>
          </a:p>
        </p:txBody>
      </p:sp>
      <p:sp>
        <p:nvSpPr>
          <p:cNvPr id="1398" name="Google Shape;1398;p23"/>
          <p:cNvSpPr txBox="1"/>
          <p:nvPr/>
        </p:nvSpPr>
        <p:spPr>
          <a:xfrm>
            <a:off x="11685804" y="3067067"/>
            <a:ext cx="4970400" cy="420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We are a team of passionate individuals dedicated to providing exceptional service and creating memorable experiences for our clients. With a commitment to excellence and a focus on innovation, we strive to exceed expectations and deliver top-notch results. Our goal is to build lasting relationships with our clients and make a positive impact in everything we do. Thank you for choosing us to be a part of your journey.</a:t>
            </a:r>
            <a:endParaRPr/>
          </a:p>
        </p:txBody>
      </p:sp>
      <p:grpSp>
        <p:nvGrpSpPr>
          <p:cNvPr id="1399" name="Google Shape;1399;p23"/>
          <p:cNvGrpSpPr/>
          <p:nvPr/>
        </p:nvGrpSpPr>
        <p:grpSpPr>
          <a:xfrm>
            <a:off x="10488671" y="9258300"/>
            <a:ext cx="3114596" cy="80027"/>
            <a:chOff x="0" y="0"/>
            <a:chExt cx="4152794" cy="106703"/>
          </a:xfrm>
        </p:grpSpPr>
        <p:grpSp>
          <p:nvGrpSpPr>
            <p:cNvPr id="1400" name="Google Shape;1400;p23"/>
            <p:cNvGrpSpPr/>
            <p:nvPr/>
          </p:nvGrpSpPr>
          <p:grpSpPr>
            <a:xfrm>
              <a:off x="0" y="0"/>
              <a:ext cx="106703" cy="106703"/>
              <a:chOff x="0" y="0"/>
              <a:chExt cx="812800" cy="812800"/>
            </a:xfrm>
          </p:grpSpPr>
          <p:sp>
            <p:nvSpPr>
              <p:cNvPr id="1401" name="Google Shape;140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3" name="Google Shape;1403;p23"/>
            <p:cNvGrpSpPr/>
            <p:nvPr/>
          </p:nvGrpSpPr>
          <p:grpSpPr>
            <a:xfrm>
              <a:off x="1348697" y="0"/>
              <a:ext cx="106703" cy="106703"/>
              <a:chOff x="0" y="0"/>
              <a:chExt cx="812800" cy="812800"/>
            </a:xfrm>
          </p:grpSpPr>
          <p:sp>
            <p:nvSpPr>
              <p:cNvPr id="1404" name="Google Shape;140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6" name="Google Shape;1406;p23"/>
            <p:cNvGrpSpPr/>
            <p:nvPr/>
          </p:nvGrpSpPr>
          <p:grpSpPr>
            <a:xfrm>
              <a:off x="1798263" y="0"/>
              <a:ext cx="106703" cy="106703"/>
              <a:chOff x="0" y="0"/>
              <a:chExt cx="812800" cy="812800"/>
            </a:xfrm>
          </p:grpSpPr>
          <p:sp>
            <p:nvSpPr>
              <p:cNvPr id="1407" name="Google Shape;140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9" name="Google Shape;1409;p23"/>
            <p:cNvGrpSpPr/>
            <p:nvPr/>
          </p:nvGrpSpPr>
          <p:grpSpPr>
            <a:xfrm>
              <a:off x="2247828" y="0"/>
              <a:ext cx="106703" cy="106703"/>
              <a:chOff x="0" y="0"/>
              <a:chExt cx="812800" cy="812800"/>
            </a:xfrm>
          </p:grpSpPr>
          <p:sp>
            <p:nvSpPr>
              <p:cNvPr id="1410" name="Google Shape;141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2" name="Google Shape;1412;p23"/>
            <p:cNvGrpSpPr/>
            <p:nvPr/>
          </p:nvGrpSpPr>
          <p:grpSpPr>
            <a:xfrm>
              <a:off x="2697394" y="0"/>
              <a:ext cx="106703" cy="106703"/>
              <a:chOff x="0" y="0"/>
              <a:chExt cx="812800" cy="812800"/>
            </a:xfrm>
          </p:grpSpPr>
          <p:sp>
            <p:nvSpPr>
              <p:cNvPr id="1413" name="Google Shape;141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5" name="Google Shape;1415;p23"/>
            <p:cNvGrpSpPr/>
            <p:nvPr/>
          </p:nvGrpSpPr>
          <p:grpSpPr>
            <a:xfrm>
              <a:off x="3146959" y="0"/>
              <a:ext cx="106703" cy="106703"/>
              <a:chOff x="0" y="0"/>
              <a:chExt cx="812800" cy="812800"/>
            </a:xfrm>
          </p:grpSpPr>
          <p:sp>
            <p:nvSpPr>
              <p:cNvPr id="1416" name="Google Shape;141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8" name="Google Shape;1418;p23"/>
            <p:cNvGrpSpPr/>
            <p:nvPr/>
          </p:nvGrpSpPr>
          <p:grpSpPr>
            <a:xfrm>
              <a:off x="449566" y="0"/>
              <a:ext cx="106703" cy="106703"/>
              <a:chOff x="0" y="0"/>
              <a:chExt cx="812800" cy="812800"/>
            </a:xfrm>
          </p:grpSpPr>
          <p:sp>
            <p:nvSpPr>
              <p:cNvPr id="1419" name="Google Shape;141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1" name="Google Shape;1421;p23"/>
            <p:cNvGrpSpPr/>
            <p:nvPr/>
          </p:nvGrpSpPr>
          <p:grpSpPr>
            <a:xfrm>
              <a:off x="899131" y="0"/>
              <a:ext cx="106703" cy="106703"/>
              <a:chOff x="0" y="0"/>
              <a:chExt cx="812800" cy="812800"/>
            </a:xfrm>
          </p:grpSpPr>
          <p:sp>
            <p:nvSpPr>
              <p:cNvPr id="1422" name="Google Shape;142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4" name="Google Shape;1424;p23"/>
            <p:cNvGrpSpPr/>
            <p:nvPr/>
          </p:nvGrpSpPr>
          <p:grpSpPr>
            <a:xfrm>
              <a:off x="3596525" y="0"/>
              <a:ext cx="106703" cy="106703"/>
              <a:chOff x="0" y="0"/>
              <a:chExt cx="812800" cy="812800"/>
            </a:xfrm>
          </p:grpSpPr>
          <p:sp>
            <p:nvSpPr>
              <p:cNvPr id="1425" name="Google Shape;142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7" name="Google Shape;1427;p23"/>
            <p:cNvGrpSpPr/>
            <p:nvPr/>
          </p:nvGrpSpPr>
          <p:grpSpPr>
            <a:xfrm>
              <a:off x="4046091" y="0"/>
              <a:ext cx="106703" cy="106703"/>
              <a:chOff x="0" y="0"/>
              <a:chExt cx="812800" cy="812800"/>
            </a:xfrm>
          </p:grpSpPr>
          <p:sp>
            <p:nvSpPr>
              <p:cNvPr id="1428" name="Google Shape;142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430" name="Google Shape;1430;p23"/>
          <p:cNvPicPr preferRelativeResize="0"/>
          <p:nvPr/>
        </p:nvPicPr>
        <p:blipFill>
          <a:blip r:embed="rId9">
            <a:alphaModFix/>
          </a:blip>
          <a:stretch>
            <a:fillRect/>
          </a:stretch>
        </p:blipFill>
        <p:spPr>
          <a:xfrm>
            <a:off x="5550075" y="1298225"/>
            <a:ext cx="3883275" cy="3323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4" name="Shape 1434"/>
        <p:cNvGrpSpPr/>
        <p:nvPr/>
      </p:nvGrpSpPr>
      <p:grpSpPr>
        <a:xfrm>
          <a:off x="0" y="0"/>
          <a:ext cx="0" cy="0"/>
          <a:chOff x="0" y="0"/>
          <a:chExt cx="0" cy="0"/>
        </a:xfrm>
      </p:grpSpPr>
      <p:grpSp>
        <p:nvGrpSpPr>
          <p:cNvPr id="1435" name="Google Shape;1435;p24"/>
          <p:cNvGrpSpPr/>
          <p:nvPr/>
        </p:nvGrpSpPr>
        <p:grpSpPr>
          <a:xfrm rot="10800000">
            <a:off x="0" y="0"/>
            <a:ext cx="18288000" cy="10431661"/>
            <a:chOff x="0" y="-38100"/>
            <a:chExt cx="4816593" cy="2747433"/>
          </a:xfrm>
        </p:grpSpPr>
        <p:sp>
          <p:nvSpPr>
            <p:cNvPr id="1436" name="Google Shape;1436;p24"/>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271039"/>
                </a:gs>
                <a:gs pos="100000">
                  <a:srgbClr val="49245A"/>
                </a:gs>
              </a:gsLst>
              <a:lin ang="0" scaled="0"/>
            </a:gradFill>
            <a:ln>
              <a:noFill/>
            </a:ln>
          </p:spPr>
        </p:sp>
        <p:sp>
          <p:nvSpPr>
            <p:cNvPr id="1437" name="Google Shape;1437;p24"/>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38" name="Google Shape;1438;p24"/>
          <p:cNvPicPr preferRelativeResize="0"/>
          <p:nvPr/>
        </p:nvPicPr>
        <p:blipFill>
          <a:blip r:embed="rId3">
            <a:alphaModFix/>
          </a:blip>
          <a:stretch>
            <a:fillRect/>
          </a:stretch>
        </p:blipFill>
        <p:spPr>
          <a:xfrm>
            <a:off x="-1859300" y="-73"/>
            <a:ext cx="22685911" cy="10268451"/>
          </a:xfrm>
          <a:prstGeom prst="rect">
            <a:avLst/>
          </a:prstGeom>
          <a:noFill/>
          <a:ln>
            <a:noFill/>
          </a:ln>
        </p:spPr>
      </p:pic>
      <p:pic>
        <p:nvPicPr>
          <p:cNvPr id="1439" name="Google Shape;1439;p24"/>
          <p:cNvPicPr preferRelativeResize="0"/>
          <p:nvPr/>
        </p:nvPicPr>
        <p:blipFill>
          <a:blip r:embed="rId4">
            <a:alphaModFix/>
          </a:blip>
          <a:stretch>
            <a:fillRect/>
          </a:stretch>
        </p:blipFill>
        <p:spPr>
          <a:xfrm>
            <a:off x="-1859300" y="-75"/>
            <a:ext cx="22685901" cy="10224161"/>
          </a:xfrm>
          <a:prstGeom prst="rect">
            <a:avLst/>
          </a:prstGeom>
          <a:noFill/>
          <a:ln>
            <a:noFill/>
          </a:ln>
        </p:spPr>
      </p:pic>
      <p:pic>
        <p:nvPicPr>
          <p:cNvPr id="1440" name="Google Shape;1440;p24"/>
          <p:cNvPicPr preferRelativeResize="0"/>
          <p:nvPr/>
        </p:nvPicPr>
        <p:blipFill>
          <a:blip r:embed="rId5">
            <a:alphaModFix/>
          </a:blip>
          <a:stretch>
            <a:fillRect/>
          </a:stretch>
        </p:blipFill>
        <p:spPr>
          <a:xfrm>
            <a:off x="16606225" y="3627925"/>
            <a:ext cx="1371950" cy="7158310"/>
          </a:xfrm>
          <a:prstGeom prst="rect">
            <a:avLst/>
          </a:prstGeom>
          <a:noFill/>
          <a:ln>
            <a:noFill/>
          </a:ln>
        </p:spPr>
      </p:pic>
      <p:sp>
        <p:nvSpPr>
          <p:cNvPr id="1441" name="Google Shape;1441;p24"/>
          <p:cNvSpPr/>
          <p:nvPr/>
        </p:nvSpPr>
        <p:spPr>
          <a:xfrm>
            <a:off x="1276999" y="591718"/>
            <a:ext cx="490390" cy="359322"/>
          </a:xfrm>
          <a:custGeom>
            <a:rect b="b" l="l" r="r" t="t"/>
            <a:pathLst>
              <a:path extrusionOk="0" h="359322" w="490390">
                <a:moveTo>
                  <a:pt x="0" y="0"/>
                </a:moveTo>
                <a:lnTo>
                  <a:pt x="490390" y="0"/>
                </a:lnTo>
                <a:lnTo>
                  <a:pt x="490390" y="359322"/>
                </a:lnTo>
                <a:lnTo>
                  <a:pt x="0" y="359322"/>
                </a:lnTo>
                <a:lnTo>
                  <a:pt x="0" y="0"/>
                </a:lnTo>
                <a:close/>
              </a:path>
            </a:pathLst>
          </a:custGeom>
          <a:blipFill rotWithShape="1">
            <a:blip r:embed="rId6">
              <a:alphaModFix/>
            </a:blip>
            <a:stretch>
              <a:fillRect b="0" l="0" r="0" t="0"/>
            </a:stretch>
          </a:blipFill>
          <a:ln>
            <a:noFill/>
          </a:ln>
        </p:spPr>
      </p:sp>
      <p:grpSp>
        <p:nvGrpSpPr>
          <p:cNvPr id="1442" name="Google Shape;1442;p24"/>
          <p:cNvGrpSpPr/>
          <p:nvPr/>
        </p:nvGrpSpPr>
        <p:grpSpPr>
          <a:xfrm>
            <a:off x="7701546" y="2598090"/>
            <a:ext cx="1629907" cy="1629907"/>
            <a:chOff x="0" y="0"/>
            <a:chExt cx="2173210" cy="2173210"/>
          </a:xfrm>
        </p:grpSpPr>
        <p:grpSp>
          <p:nvGrpSpPr>
            <p:cNvPr id="1443" name="Google Shape;1443;p24"/>
            <p:cNvGrpSpPr/>
            <p:nvPr/>
          </p:nvGrpSpPr>
          <p:grpSpPr>
            <a:xfrm>
              <a:off x="0" y="0"/>
              <a:ext cx="2173210" cy="2173210"/>
              <a:chOff x="0" y="0"/>
              <a:chExt cx="812800" cy="812800"/>
            </a:xfrm>
          </p:grpSpPr>
          <p:sp>
            <p:nvSpPr>
              <p:cNvPr id="1444" name="Google Shape;144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24"/>
              <p:cNvSpPr txBox="1"/>
              <p:nvPr/>
            </p:nvSpPr>
            <p:spPr>
              <a:xfrm>
                <a:off x="76200" y="38100"/>
                <a:ext cx="660400" cy="698500"/>
              </a:xfrm>
              <a:prstGeom prst="rect">
                <a:avLst/>
              </a:prstGeom>
              <a:noFill/>
              <a:ln>
                <a:noFill/>
              </a:ln>
            </p:spPr>
            <p:txBody>
              <a:bodyPr anchorCtr="0" anchor="ctr" bIns="39350" lIns="39350" spcFirstLastPara="1" rIns="39350" wrap="square" tIns="3935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46" name="Google Shape;1446;p24"/>
            <p:cNvSpPr/>
            <p:nvPr/>
          </p:nvSpPr>
          <p:spPr>
            <a:xfrm>
              <a:off x="81531" y="81531"/>
              <a:ext cx="2010149" cy="2010149"/>
            </a:xfrm>
            <a:custGeom>
              <a:rect b="b" l="l" r="r" t="t"/>
              <a:pathLst>
                <a:path extrusionOk="0" h="2010149" w="2010149">
                  <a:moveTo>
                    <a:pt x="0" y="0"/>
                  </a:moveTo>
                  <a:lnTo>
                    <a:pt x="2010148" y="0"/>
                  </a:lnTo>
                  <a:lnTo>
                    <a:pt x="2010148" y="2010148"/>
                  </a:lnTo>
                  <a:lnTo>
                    <a:pt x="0" y="2010148"/>
                  </a:lnTo>
                  <a:lnTo>
                    <a:pt x="0" y="0"/>
                  </a:lnTo>
                  <a:close/>
                </a:path>
              </a:pathLst>
            </a:custGeom>
            <a:blipFill rotWithShape="1">
              <a:blip r:embed="rId7">
                <a:alphaModFix/>
              </a:blip>
              <a:stretch>
                <a:fillRect b="0" l="0" r="0" t="0"/>
              </a:stretch>
            </a:blipFill>
            <a:ln>
              <a:noFill/>
            </a:ln>
          </p:spPr>
        </p:sp>
        <p:grpSp>
          <p:nvGrpSpPr>
            <p:cNvPr id="1447" name="Google Shape;1447;p24"/>
            <p:cNvGrpSpPr/>
            <p:nvPr/>
          </p:nvGrpSpPr>
          <p:grpSpPr>
            <a:xfrm>
              <a:off x="248986" y="248986"/>
              <a:ext cx="1675238" cy="1675238"/>
              <a:chOff x="0" y="0"/>
              <a:chExt cx="812800" cy="812800"/>
            </a:xfrm>
          </p:grpSpPr>
          <p:sp>
            <p:nvSpPr>
              <p:cNvPr id="1448" name="Google Shape;144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3294"/>
              </a:solidFill>
              <a:ln cap="sq" cmpd="sng" w="219075">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24"/>
              <p:cNvSpPr txBox="1"/>
              <p:nvPr/>
            </p:nvSpPr>
            <p:spPr>
              <a:xfrm>
                <a:off x="76200" y="38100"/>
                <a:ext cx="660400" cy="698500"/>
              </a:xfrm>
              <a:prstGeom prst="rect">
                <a:avLst/>
              </a:prstGeom>
              <a:noFill/>
              <a:ln>
                <a:noFill/>
              </a:ln>
            </p:spPr>
            <p:txBody>
              <a:bodyPr anchorCtr="0" anchor="ctr" bIns="39350" lIns="39350" spcFirstLastPara="1" rIns="39350" wrap="square" tIns="3935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450" name="Google Shape;1450;p24"/>
          <p:cNvGrpSpPr/>
          <p:nvPr/>
        </p:nvGrpSpPr>
        <p:grpSpPr>
          <a:xfrm>
            <a:off x="7752321" y="6551521"/>
            <a:ext cx="1629907" cy="1629907"/>
            <a:chOff x="0" y="0"/>
            <a:chExt cx="2173210" cy="2173210"/>
          </a:xfrm>
        </p:grpSpPr>
        <p:grpSp>
          <p:nvGrpSpPr>
            <p:cNvPr id="1451" name="Google Shape;1451;p24"/>
            <p:cNvGrpSpPr/>
            <p:nvPr/>
          </p:nvGrpSpPr>
          <p:grpSpPr>
            <a:xfrm>
              <a:off x="0" y="0"/>
              <a:ext cx="2173210" cy="2173210"/>
              <a:chOff x="0" y="0"/>
              <a:chExt cx="812800" cy="812800"/>
            </a:xfrm>
          </p:grpSpPr>
          <p:sp>
            <p:nvSpPr>
              <p:cNvPr id="1452" name="Google Shape;145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24"/>
              <p:cNvSpPr txBox="1"/>
              <p:nvPr/>
            </p:nvSpPr>
            <p:spPr>
              <a:xfrm>
                <a:off x="76200" y="38100"/>
                <a:ext cx="660400" cy="698500"/>
              </a:xfrm>
              <a:prstGeom prst="rect">
                <a:avLst/>
              </a:prstGeom>
              <a:noFill/>
              <a:ln>
                <a:noFill/>
              </a:ln>
            </p:spPr>
            <p:txBody>
              <a:bodyPr anchorCtr="0" anchor="ctr" bIns="39350" lIns="39350" spcFirstLastPara="1" rIns="39350" wrap="square" tIns="3935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54" name="Google Shape;1454;p24"/>
            <p:cNvSpPr/>
            <p:nvPr/>
          </p:nvSpPr>
          <p:spPr>
            <a:xfrm>
              <a:off x="81531" y="81531"/>
              <a:ext cx="2010149" cy="2010149"/>
            </a:xfrm>
            <a:custGeom>
              <a:rect b="b" l="l" r="r" t="t"/>
              <a:pathLst>
                <a:path extrusionOk="0" h="2010149" w="2010149">
                  <a:moveTo>
                    <a:pt x="0" y="0"/>
                  </a:moveTo>
                  <a:lnTo>
                    <a:pt x="2010148" y="0"/>
                  </a:lnTo>
                  <a:lnTo>
                    <a:pt x="2010148" y="2010148"/>
                  </a:lnTo>
                  <a:lnTo>
                    <a:pt x="0" y="2010148"/>
                  </a:lnTo>
                  <a:lnTo>
                    <a:pt x="0" y="0"/>
                  </a:lnTo>
                  <a:close/>
                </a:path>
              </a:pathLst>
            </a:custGeom>
            <a:blipFill rotWithShape="1">
              <a:blip r:embed="rId7">
                <a:alphaModFix/>
              </a:blip>
              <a:stretch>
                <a:fillRect b="0" l="0" r="0" t="0"/>
              </a:stretch>
            </a:blipFill>
            <a:ln>
              <a:noFill/>
            </a:ln>
          </p:spPr>
        </p:sp>
        <p:grpSp>
          <p:nvGrpSpPr>
            <p:cNvPr id="1455" name="Google Shape;1455;p24"/>
            <p:cNvGrpSpPr/>
            <p:nvPr/>
          </p:nvGrpSpPr>
          <p:grpSpPr>
            <a:xfrm>
              <a:off x="248986" y="248986"/>
              <a:ext cx="1675238" cy="1675238"/>
              <a:chOff x="0" y="0"/>
              <a:chExt cx="812800" cy="812800"/>
            </a:xfrm>
          </p:grpSpPr>
          <p:sp>
            <p:nvSpPr>
              <p:cNvPr id="1456" name="Google Shape;145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3294"/>
              </a:solidFill>
              <a:ln cap="sq" cmpd="sng" w="219075">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24"/>
              <p:cNvSpPr txBox="1"/>
              <p:nvPr/>
            </p:nvSpPr>
            <p:spPr>
              <a:xfrm>
                <a:off x="76200" y="38100"/>
                <a:ext cx="660400" cy="698500"/>
              </a:xfrm>
              <a:prstGeom prst="rect">
                <a:avLst/>
              </a:prstGeom>
              <a:noFill/>
              <a:ln>
                <a:noFill/>
              </a:ln>
            </p:spPr>
            <p:txBody>
              <a:bodyPr anchorCtr="0" anchor="ctr" bIns="39350" lIns="39350" spcFirstLastPara="1" rIns="39350" wrap="square" tIns="3935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458" name="Google Shape;1458;p24"/>
          <p:cNvGrpSpPr/>
          <p:nvPr/>
        </p:nvGrpSpPr>
        <p:grpSpPr>
          <a:xfrm>
            <a:off x="5666942" y="5628910"/>
            <a:ext cx="1629907" cy="1629907"/>
            <a:chOff x="0" y="0"/>
            <a:chExt cx="2173210" cy="2173210"/>
          </a:xfrm>
        </p:grpSpPr>
        <p:grpSp>
          <p:nvGrpSpPr>
            <p:cNvPr id="1459" name="Google Shape;1459;p24"/>
            <p:cNvGrpSpPr/>
            <p:nvPr/>
          </p:nvGrpSpPr>
          <p:grpSpPr>
            <a:xfrm>
              <a:off x="0" y="0"/>
              <a:ext cx="2173210" cy="2173210"/>
              <a:chOff x="0" y="0"/>
              <a:chExt cx="812800" cy="812800"/>
            </a:xfrm>
          </p:grpSpPr>
          <p:sp>
            <p:nvSpPr>
              <p:cNvPr id="1460" name="Google Shape;146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24"/>
              <p:cNvSpPr txBox="1"/>
              <p:nvPr/>
            </p:nvSpPr>
            <p:spPr>
              <a:xfrm>
                <a:off x="76200" y="38100"/>
                <a:ext cx="660400" cy="698500"/>
              </a:xfrm>
              <a:prstGeom prst="rect">
                <a:avLst/>
              </a:prstGeom>
              <a:noFill/>
              <a:ln>
                <a:noFill/>
              </a:ln>
            </p:spPr>
            <p:txBody>
              <a:bodyPr anchorCtr="0" anchor="ctr" bIns="39350" lIns="39350" spcFirstLastPara="1" rIns="39350" wrap="square" tIns="3935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62" name="Google Shape;1462;p24"/>
            <p:cNvSpPr/>
            <p:nvPr/>
          </p:nvSpPr>
          <p:spPr>
            <a:xfrm>
              <a:off x="81531" y="81531"/>
              <a:ext cx="2010149" cy="2010149"/>
            </a:xfrm>
            <a:custGeom>
              <a:rect b="b" l="l" r="r" t="t"/>
              <a:pathLst>
                <a:path extrusionOk="0" h="2010149" w="2010149">
                  <a:moveTo>
                    <a:pt x="0" y="0"/>
                  </a:moveTo>
                  <a:lnTo>
                    <a:pt x="2010148" y="0"/>
                  </a:lnTo>
                  <a:lnTo>
                    <a:pt x="2010148" y="2010148"/>
                  </a:lnTo>
                  <a:lnTo>
                    <a:pt x="0" y="2010148"/>
                  </a:lnTo>
                  <a:lnTo>
                    <a:pt x="0" y="0"/>
                  </a:lnTo>
                  <a:close/>
                </a:path>
              </a:pathLst>
            </a:custGeom>
            <a:blipFill rotWithShape="1">
              <a:blip r:embed="rId7">
                <a:alphaModFix/>
              </a:blip>
              <a:stretch>
                <a:fillRect b="0" l="0" r="0" t="0"/>
              </a:stretch>
            </a:blipFill>
            <a:ln>
              <a:noFill/>
            </a:ln>
          </p:spPr>
        </p:sp>
        <p:grpSp>
          <p:nvGrpSpPr>
            <p:cNvPr id="1463" name="Google Shape;1463;p24"/>
            <p:cNvGrpSpPr/>
            <p:nvPr/>
          </p:nvGrpSpPr>
          <p:grpSpPr>
            <a:xfrm>
              <a:off x="248986" y="248986"/>
              <a:ext cx="1675238" cy="1675238"/>
              <a:chOff x="0" y="0"/>
              <a:chExt cx="812800" cy="812800"/>
            </a:xfrm>
          </p:grpSpPr>
          <p:sp>
            <p:nvSpPr>
              <p:cNvPr id="1464" name="Google Shape;146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3294"/>
              </a:solidFill>
              <a:ln cap="sq" cmpd="sng" w="219075">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24"/>
              <p:cNvSpPr txBox="1"/>
              <p:nvPr/>
            </p:nvSpPr>
            <p:spPr>
              <a:xfrm>
                <a:off x="76200" y="38100"/>
                <a:ext cx="660400" cy="698500"/>
              </a:xfrm>
              <a:prstGeom prst="rect">
                <a:avLst/>
              </a:prstGeom>
              <a:noFill/>
              <a:ln>
                <a:noFill/>
              </a:ln>
            </p:spPr>
            <p:txBody>
              <a:bodyPr anchorCtr="0" anchor="ctr" bIns="39350" lIns="39350" spcFirstLastPara="1" rIns="39350" wrap="square" tIns="3935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466" name="Google Shape;1466;p24"/>
          <p:cNvGrpSpPr/>
          <p:nvPr/>
        </p:nvGrpSpPr>
        <p:grpSpPr>
          <a:xfrm>
            <a:off x="9805600" y="5628910"/>
            <a:ext cx="1629907" cy="1629907"/>
            <a:chOff x="0" y="0"/>
            <a:chExt cx="2173210" cy="2173210"/>
          </a:xfrm>
        </p:grpSpPr>
        <p:grpSp>
          <p:nvGrpSpPr>
            <p:cNvPr id="1467" name="Google Shape;1467;p24"/>
            <p:cNvGrpSpPr/>
            <p:nvPr/>
          </p:nvGrpSpPr>
          <p:grpSpPr>
            <a:xfrm>
              <a:off x="0" y="0"/>
              <a:ext cx="2173210" cy="2173210"/>
              <a:chOff x="0" y="0"/>
              <a:chExt cx="812800" cy="812800"/>
            </a:xfrm>
          </p:grpSpPr>
          <p:sp>
            <p:nvSpPr>
              <p:cNvPr id="1468" name="Google Shape;146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24"/>
              <p:cNvSpPr txBox="1"/>
              <p:nvPr/>
            </p:nvSpPr>
            <p:spPr>
              <a:xfrm>
                <a:off x="76200" y="38100"/>
                <a:ext cx="660400" cy="698500"/>
              </a:xfrm>
              <a:prstGeom prst="rect">
                <a:avLst/>
              </a:prstGeom>
              <a:noFill/>
              <a:ln>
                <a:noFill/>
              </a:ln>
            </p:spPr>
            <p:txBody>
              <a:bodyPr anchorCtr="0" anchor="ctr" bIns="39350" lIns="39350" spcFirstLastPara="1" rIns="39350" wrap="square" tIns="3935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70" name="Google Shape;1470;p24"/>
            <p:cNvSpPr/>
            <p:nvPr/>
          </p:nvSpPr>
          <p:spPr>
            <a:xfrm>
              <a:off x="81531" y="81531"/>
              <a:ext cx="2010149" cy="2010149"/>
            </a:xfrm>
            <a:custGeom>
              <a:rect b="b" l="l" r="r" t="t"/>
              <a:pathLst>
                <a:path extrusionOk="0" h="2010149" w="2010149">
                  <a:moveTo>
                    <a:pt x="0" y="0"/>
                  </a:moveTo>
                  <a:lnTo>
                    <a:pt x="2010148" y="0"/>
                  </a:lnTo>
                  <a:lnTo>
                    <a:pt x="2010148" y="2010148"/>
                  </a:lnTo>
                  <a:lnTo>
                    <a:pt x="0" y="2010148"/>
                  </a:lnTo>
                  <a:lnTo>
                    <a:pt x="0" y="0"/>
                  </a:lnTo>
                  <a:close/>
                </a:path>
              </a:pathLst>
            </a:custGeom>
            <a:blipFill rotWithShape="1">
              <a:blip r:embed="rId7">
                <a:alphaModFix/>
              </a:blip>
              <a:stretch>
                <a:fillRect b="0" l="0" r="0" t="0"/>
              </a:stretch>
            </a:blipFill>
            <a:ln>
              <a:noFill/>
            </a:ln>
          </p:spPr>
        </p:sp>
        <p:grpSp>
          <p:nvGrpSpPr>
            <p:cNvPr id="1471" name="Google Shape;1471;p24"/>
            <p:cNvGrpSpPr/>
            <p:nvPr/>
          </p:nvGrpSpPr>
          <p:grpSpPr>
            <a:xfrm>
              <a:off x="248986" y="248986"/>
              <a:ext cx="1675238" cy="1675238"/>
              <a:chOff x="0" y="0"/>
              <a:chExt cx="812800" cy="812800"/>
            </a:xfrm>
          </p:grpSpPr>
          <p:sp>
            <p:nvSpPr>
              <p:cNvPr id="1472" name="Google Shape;147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3294"/>
              </a:solidFill>
              <a:ln cap="sq" cmpd="sng" w="219075">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24"/>
              <p:cNvSpPr txBox="1"/>
              <p:nvPr/>
            </p:nvSpPr>
            <p:spPr>
              <a:xfrm>
                <a:off x="76200" y="38100"/>
                <a:ext cx="660400" cy="698500"/>
              </a:xfrm>
              <a:prstGeom prst="rect">
                <a:avLst/>
              </a:prstGeom>
              <a:noFill/>
              <a:ln>
                <a:noFill/>
              </a:ln>
            </p:spPr>
            <p:txBody>
              <a:bodyPr anchorCtr="0" anchor="ctr" bIns="39350" lIns="39350" spcFirstLastPara="1" rIns="39350" wrap="square" tIns="3935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474" name="Google Shape;1474;p24"/>
          <p:cNvGrpSpPr/>
          <p:nvPr/>
        </p:nvGrpSpPr>
        <p:grpSpPr>
          <a:xfrm>
            <a:off x="5490613" y="3413043"/>
            <a:ext cx="1629907" cy="1629907"/>
            <a:chOff x="0" y="0"/>
            <a:chExt cx="2173210" cy="2173210"/>
          </a:xfrm>
        </p:grpSpPr>
        <p:grpSp>
          <p:nvGrpSpPr>
            <p:cNvPr id="1475" name="Google Shape;1475;p24"/>
            <p:cNvGrpSpPr/>
            <p:nvPr/>
          </p:nvGrpSpPr>
          <p:grpSpPr>
            <a:xfrm>
              <a:off x="0" y="0"/>
              <a:ext cx="2173210" cy="2173210"/>
              <a:chOff x="0" y="0"/>
              <a:chExt cx="812800" cy="812800"/>
            </a:xfrm>
          </p:grpSpPr>
          <p:sp>
            <p:nvSpPr>
              <p:cNvPr id="1476" name="Google Shape;147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24"/>
              <p:cNvSpPr txBox="1"/>
              <p:nvPr/>
            </p:nvSpPr>
            <p:spPr>
              <a:xfrm>
                <a:off x="76200" y="38100"/>
                <a:ext cx="660400" cy="698500"/>
              </a:xfrm>
              <a:prstGeom prst="rect">
                <a:avLst/>
              </a:prstGeom>
              <a:noFill/>
              <a:ln>
                <a:noFill/>
              </a:ln>
            </p:spPr>
            <p:txBody>
              <a:bodyPr anchorCtr="0" anchor="ctr" bIns="39350" lIns="39350" spcFirstLastPara="1" rIns="39350" wrap="square" tIns="3935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78" name="Google Shape;1478;p24"/>
            <p:cNvSpPr/>
            <p:nvPr/>
          </p:nvSpPr>
          <p:spPr>
            <a:xfrm>
              <a:off x="81531" y="81531"/>
              <a:ext cx="2010149" cy="2010149"/>
            </a:xfrm>
            <a:custGeom>
              <a:rect b="b" l="l" r="r" t="t"/>
              <a:pathLst>
                <a:path extrusionOk="0" h="2010149" w="2010149">
                  <a:moveTo>
                    <a:pt x="0" y="0"/>
                  </a:moveTo>
                  <a:lnTo>
                    <a:pt x="2010148" y="0"/>
                  </a:lnTo>
                  <a:lnTo>
                    <a:pt x="2010148" y="2010148"/>
                  </a:lnTo>
                  <a:lnTo>
                    <a:pt x="0" y="2010148"/>
                  </a:lnTo>
                  <a:lnTo>
                    <a:pt x="0" y="0"/>
                  </a:lnTo>
                  <a:close/>
                </a:path>
              </a:pathLst>
            </a:custGeom>
            <a:blipFill rotWithShape="1">
              <a:blip r:embed="rId7">
                <a:alphaModFix/>
              </a:blip>
              <a:stretch>
                <a:fillRect b="0" l="0" r="0" t="0"/>
              </a:stretch>
            </a:blipFill>
            <a:ln>
              <a:noFill/>
            </a:ln>
          </p:spPr>
        </p:sp>
        <p:grpSp>
          <p:nvGrpSpPr>
            <p:cNvPr id="1479" name="Google Shape;1479;p24"/>
            <p:cNvGrpSpPr/>
            <p:nvPr/>
          </p:nvGrpSpPr>
          <p:grpSpPr>
            <a:xfrm>
              <a:off x="248986" y="248986"/>
              <a:ext cx="1675238" cy="1675238"/>
              <a:chOff x="0" y="0"/>
              <a:chExt cx="812800" cy="812800"/>
            </a:xfrm>
          </p:grpSpPr>
          <p:sp>
            <p:nvSpPr>
              <p:cNvPr id="1480" name="Google Shape;148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3294"/>
              </a:solidFill>
              <a:ln cap="sq" cmpd="sng" w="219075">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24"/>
              <p:cNvSpPr txBox="1"/>
              <p:nvPr/>
            </p:nvSpPr>
            <p:spPr>
              <a:xfrm>
                <a:off x="76200" y="38100"/>
                <a:ext cx="660400" cy="698500"/>
              </a:xfrm>
              <a:prstGeom prst="rect">
                <a:avLst/>
              </a:prstGeom>
              <a:noFill/>
              <a:ln>
                <a:noFill/>
              </a:ln>
            </p:spPr>
            <p:txBody>
              <a:bodyPr anchorCtr="0" anchor="ctr" bIns="39350" lIns="39350" spcFirstLastPara="1" rIns="39350" wrap="square" tIns="3935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482" name="Google Shape;1482;p24"/>
          <p:cNvGrpSpPr/>
          <p:nvPr/>
        </p:nvGrpSpPr>
        <p:grpSpPr>
          <a:xfrm>
            <a:off x="9805600" y="3413043"/>
            <a:ext cx="1629907" cy="1629907"/>
            <a:chOff x="0" y="0"/>
            <a:chExt cx="2173210" cy="2173210"/>
          </a:xfrm>
        </p:grpSpPr>
        <p:grpSp>
          <p:nvGrpSpPr>
            <p:cNvPr id="1483" name="Google Shape;1483;p24"/>
            <p:cNvGrpSpPr/>
            <p:nvPr/>
          </p:nvGrpSpPr>
          <p:grpSpPr>
            <a:xfrm>
              <a:off x="0" y="0"/>
              <a:ext cx="2173210" cy="2173210"/>
              <a:chOff x="0" y="0"/>
              <a:chExt cx="812800" cy="812800"/>
            </a:xfrm>
          </p:grpSpPr>
          <p:sp>
            <p:nvSpPr>
              <p:cNvPr id="1484" name="Google Shape;148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24"/>
              <p:cNvSpPr txBox="1"/>
              <p:nvPr/>
            </p:nvSpPr>
            <p:spPr>
              <a:xfrm>
                <a:off x="76200" y="38100"/>
                <a:ext cx="660400" cy="698500"/>
              </a:xfrm>
              <a:prstGeom prst="rect">
                <a:avLst/>
              </a:prstGeom>
              <a:noFill/>
              <a:ln>
                <a:noFill/>
              </a:ln>
            </p:spPr>
            <p:txBody>
              <a:bodyPr anchorCtr="0" anchor="ctr" bIns="39350" lIns="39350" spcFirstLastPara="1" rIns="39350" wrap="square" tIns="3935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86" name="Google Shape;1486;p24"/>
            <p:cNvSpPr/>
            <p:nvPr/>
          </p:nvSpPr>
          <p:spPr>
            <a:xfrm>
              <a:off x="81531" y="81531"/>
              <a:ext cx="2010149" cy="2010149"/>
            </a:xfrm>
            <a:custGeom>
              <a:rect b="b" l="l" r="r" t="t"/>
              <a:pathLst>
                <a:path extrusionOk="0" h="2010149" w="2010149">
                  <a:moveTo>
                    <a:pt x="0" y="0"/>
                  </a:moveTo>
                  <a:lnTo>
                    <a:pt x="2010148" y="0"/>
                  </a:lnTo>
                  <a:lnTo>
                    <a:pt x="2010148" y="2010148"/>
                  </a:lnTo>
                  <a:lnTo>
                    <a:pt x="0" y="2010148"/>
                  </a:lnTo>
                  <a:lnTo>
                    <a:pt x="0" y="0"/>
                  </a:lnTo>
                  <a:close/>
                </a:path>
              </a:pathLst>
            </a:custGeom>
            <a:blipFill rotWithShape="1">
              <a:blip r:embed="rId7">
                <a:alphaModFix/>
              </a:blip>
              <a:stretch>
                <a:fillRect b="0" l="0" r="0" t="0"/>
              </a:stretch>
            </a:blipFill>
            <a:ln>
              <a:noFill/>
            </a:ln>
          </p:spPr>
        </p:sp>
        <p:grpSp>
          <p:nvGrpSpPr>
            <p:cNvPr id="1487" name="Google Shape;1487;p24"/>
            <p:cNvGrpSpPr/>
            <p:nvPr/>
          </p:nvGrpSpPr>
          <p:grpSpPr>
            <a:xfrm>
              <a:off x="248986" y="248986"/>
              <a:ext cx="1675238" cy="1675238"/>
              <a:chOff x="0" y="0"/>
              <a:chExt cx="812800" cy="812800"/>
            </a:xfrm>
          </p:grpSpPr>
          <p:sp>
            <p:nvSpPr>
              <p:cNvPr id="1488" name="Google Shape;148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3294"/>
              </a:solidFill>
              <a:ln cap="sq" cmpd="sng" w="219075">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24"/>
              <p:cNvSpPr txBox="1"/>
              <p:nvPr/>
            </p:nvSpPr>
            <p:spPr>
              <a:xfrm>
                <a:off x="76200" y="38100"/>
                <a:ext cx="660400" cy="698500"/>
              </a:xfrm>
              <a:prstGeom prst="rect">
                <a:avLst/>
              </a:prstGeom>
              <a:noFill/>
              <a:ln>
                <a:noFill/>
              </a:ln>
            </p:spPr>
            <p:txBody>
              <a:bodyPr anchorCtr="0" anchor="ctr" bIns="39350" lIns="39350" spcFirstLastPara="1" rIns="39350" wrap="square" tIns="3935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490" name="Google Shape;1490;p24"/>
          <p:cNvGrpSpPr/>
          <p:nvPr/>
        </p:nvGrpSpPr>
        <p:grpSpPr>
          <a:xfrm>
            <a:off x="2832735" y="1982758"/>
            <a:ext cx="3114596" cy="80027"/>
            <a:chOff x="0" y="0"/>
            <a:chExt cx="4152794" cy="106703"/>
          </a:xfrm>
        </p:grpSpPr>
        <p:grpSp>
          <p:nvGrpSpPr>
            <p:cNvPr id="1491" name="Google Shape;1491;p24"/>
            <p:cNvGrpSpPr/>
            <p:nvPr/>
          </p:nvGrpSpPr>
          <p:grpSpPr>
            <a:xfrm>
              <a:off x="0" y="0"/>
              <a:ext cx="106703" cy="106703"/>
              <a:chOff x="0" y="0"/>
              <a:chExt cx="812800" cy="812800"/>
            </a:xfrm>
          </p:grpSpPr>
          <p:sp>
            <p:nvSpPr>
              <p:cNvPr id="1492" name="Google Shape;149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4" name="Google Shape;1494;p24"/>
            <p:cNvGrpSpPr/>
            <p:nvPr/>
          </p:nvGrpSpPr>
          <p:grpSpPr>
            <a:xfrm>
              <a:off x="1348697" y="0"/>
              <a:ext cx="106703" cy="106703"/>
              <a:chOff x="0" y="0"/>
              <a:chExt cx="812800" cy="812800"/>
            </a:xfrm>
          </p:grpSpPr>
          <p:sp>
            <p:nvSpPr>
              <p:cNvPr id="1495" name="Google Shape;149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7" name="Google Shape;1497;p24"/>
            <p:cNvGrpSpPr/>
            <p:nvPr/>
          </p:nvGrpSpPr>
          <p:grpSpPr>
            <a:xfrm>
              <a:off x="1798263" y="0"/>
              <a:ext cx="106703" cy="106703"/>
              <a:chOff x="0" y="0"/>
              <a:chExt cx="812800" cy="812800"/>
            </a:xfrm>
          </p:grpSpPr>
          <p:sp>
            <p:nvSpPr>
              <p:cNvPr id="1498" name="Google Shape;149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0" name="Google Shape;1500;p24"/>
            <p:cNvGrpSpPr/>
            <p:nvPr/>
          </p:nvGrpSpPr>
          <p:grpSpPr>
            <a:xfrm>
              <a:off x="2247828" y="0"/>
              <a:ext cx="106703" cy="106703"/>
              <a:chOff x="0" y="0"/>
              <a:chExt cx="812800" cy="812800"/>
            </a:xfrm>
          </p:grpSpPr>
          <p:sp>
            <p:nvSpPr>
              <p:cNvPr id="1501" name="Google Shape;150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3" name="Google Shape;1503;p24"/>
            <p:cNvGrpSpPr/>
            <p:nvPr/>
          </p:nvGrpSpPr>
          <p:grpSpPr>
            <a:xfrm>
              <a:off x="2697394" y="0"/>
              <a:ext cx="106703" cy="106703"/>
              <a:chOff x="0" y="0"/>
              <a:chExt cx="812800" cy="812800"/>
            </a:xfrm>
          </p:grpSpPr>
          <p:sp>
            <p:nvSpPr>
              <p:cNvPr id="1504" name="Google Shape;150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6" name="Google Shape;1506;p24"/>
            <p:cNvGrpSpPr/>
            <p:nvPr/>
          </p:nvGrpSpPr>
          <p:grpSpPr>
            <a:xfrm>
              <a:off x="3146959" y="0"/>
              <a:ext cx="106703" cy="106703"/>
              <a:chOff x="0" y="0"/>
              <a:chExt cx="812800" cy="812800"/>
            </a:xfrm>
          </p:grpSpPr>
          <p:sp>
            <p:nvSpPr>
              <p:cNvPr id="1507" name="Google Shape;150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9" name="Google Shape;1509;p24"/>
            <p:cNvGrpSpPr/>
            <p:nvPr/>
          </p:nvGrpSpPr>
          <p:grpSpPr>
            <a:xfrm>
              <a:off x="449566" y="0"/>
              <a:ext cx="106703" cy="106703"/>
              <a:chOff x="0" y="0"/>
              <a:chExt cx="812800" cy="812800"/>
            </a:xfrm>
          </p:grpSpPr>
          <p:sp>
            <p:nvSpPr>
              <p:cNvPr id="1510" name="Google Shape;151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2" name="Google Shape;1512;p24"/>
            <p:cNvGrpSpPr/>
            <p:nvPr/>
          </p:nvGrpSpPr>
          <p:grpSpPr>
            <a:xfrm>
              <a:off x="899131" y="0"/>
              <a:ext cx="106703" cy="106703"/>
              <a:chOff x="0" y="0"/>
              <a:chExt cx="812800" cy="812800"/>
            </a:xfrm>
          </p:grpSpPr>
          <p:sp>
            <p:nvSpPr>
              <p:cNvPr id="1513" name="Google Shape;151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5" name="Google Shape;1515;p24"/>
            <p:cNvGrpSpPr/>
            <p:nvPr/>
          </p:nvGrpSpPr>
          <p:grpSpPr>
            <a:xfrm>
              <a:off x="3596525" y="0"/>
              <a:ext cx="106703" cy="106703"/>
              <a:chOff x="0" y="0"/>
              <a:chExt cx="812800" cy="812800"/>
            </a:xfrm>
          </p:grpSpPr>
          <p:sp>
            <p:nvSpPr>
              <p:cNvPr id="1516" name="Google Shape;151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8" name="Google Shape;1518;p24"/>
            <p:cNvGrpSpPr/>
            <p:nvPr/>
          </p:nvGrpSpPr>
          <p:grpSpPr>
            <a:xfrm>
              <a:off x="4046091" y="0"/>
              <a:ext cx="106703" cy="106703"/>
              <a:chOff x="0" y="0"/>
              <a:chExt cx="812800" cy="812800"/>
            </a:xfrm>
          </p:grpSpPr>
          <p:sp>
            <p:nvSpPr>
              <p:cNvPr id="1519" name="Google Shape;151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521" name="Google Shape;1521;p24"/>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1522" name="Google Shape;1522;p24"/>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1523" name="Google Shape;1523;p24"/>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1524" name="Google Shape;1524;p24"/>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1525" name="Google Shape;1525;p24"/>
          <p:cNvSpPr txBox="1"/>
          <p:nvPr/>
        </p:nvSpPr>
        <p:spPr>
          <a:xfrm>
            <a:off x="1861920"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1526" name="Google Shape;1526;p24"/>
          <p:cNvSpPr txBox="1"/>
          <p:nvPr/>
        </p:nvSpPr>
        <p:spPr>
          <a:xfrm>
            <a:off x="1607497" y="3348254"/>
            <a:ext cx="3306000" cy="538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3499" u="none" cap="none" strike="noStrike">
                <a:solidFill>
                  <a:srgbClr val="60C7F6"/>
                </a:solidFill>
                <a:latin typeface="Oswald"/>
                <a:ea typeface="Oswald"/>
                <a:cs typeface="Oswald"/>
                <a:sym typeface="Oswald"/>
              </a:rPr>
              <a:t>PRIVACY</a:t>
            </a:r>
            <a:endParaRPr/>
          </a:p>
        </p:txBody>
      </p:sp>
      <p:sp>
        <p:nvSpPr>
          <p:cNvPr id="1527" name="Google Shape;1527;p24"/>
          <p:cNvSpPr txBox="1"/>
          <p:nvPr/>
        </p:nvSpPr>
        <p:spPr>
          <a:xfrm>
            <a:off x="12054632" y="2907098"/>
            <a:ext cx="34080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499" u="none" cap="none" strike="noStrike">
                <a:solidFill>
                  <a:srgbClr val="60C7F6"/>
                </a:solidFill>
                <a:latin typeface="Oswald"/>
                <a:ea typeface="Oswald"/>
                <a:cs typeface="Oswald"/>
                <a:sym typeface="Oswald"/>
              </a:rPr>
              <a:t>RESPECT FOR HUMAN VALUES</a:t>
            </a:r>
            <a:endParaRPr/>
          </a:p>
        </p:txBody>
      </p:sp>
      <p:sp>
        <p:nvSpPr>
          <p:cNvPr id="1528" name="Google Shape;1528;p24"/>
          <p:cNvSpPr txBox="1"/>
          <p:nvPr/>
        </p:nvSpPr>
        <p:spPr>
          <a:xfrm>
            <a:off x="12083207" y="5825982"/>
            <a:ext cx="3306000" cy="538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499" u="none" cap="none" strike="noStrike">
                <a:solidFill>
                  <a:srgbClr val="60C7F6"/>
                </a:solidFill>
                <a:latin typeface="Oswald"/>
                <a:ea typeface="Oswald"/>
                <a:cs typeface="Oswald"/>
                <a:sym typeface="Oswald"/>
              </a:rPr>
              <a:t>FAIRNESS</a:t>
            </a:r>
            <a:endParaRPr/>
          </a:p>
        </p:txBody>
      </p:sp>
      <p:sp>
        <p:nvSpPr>
          <p:cNvPr id="1529" name="Google Shape;1529;p24"/>
          <p:cNvSpPr txBox="1"/>
          <p:nvPr/>
        </p:nvSpPr>
        <p:spPr>
          <a:xfrm>
            <a:off x="7078774" y="1082891"/>
            <a:ext cx="3306000" cy="538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499" u="none" cap="none" strike="noStrike">
                <a:solidFill>
                  <a:srgbClr val="60C7F6"/>
                </a:solidFill>
                <a:latin typeface="Oswald"/>
                <a:ea typeface="Oswald"/>
                <a:cs typeface="Oswald"/>
                <a:sym typeface="Oswald"/>
              </a:rPr>
              <a:t>TRANSPARENCY</a:t>
            </a:r>
            <a:endParaRPr/>
          </a:p>
        </p:txBody>
      </p:sp>
      <p:sp>
        <p:nvSpPr>
          <p:cNvPr id="1530" name="Google Shape;1530;p24"/>
          <p:cNvSpPr txBox="1"/>
          <p:nvPr/>
        </p:nvSpPr>
        <p:spPr>
          <a:xfrm>
            <a:off x="1717087" y="5827621"/>
            <a:ext cx="3306000" cy="538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3499" u="none" cap="none" strike="noStrike">
                <a:solidFill>
                  <a:srgbClr val="60C7F6"/>
                </a:solidFill>
                <a:latin typeface="Oswald"/>
                <a:ea typeface="Oswald"/>
                <a:cs typeface="Oswald"/>
                <a:sym typeface="Oswald"/>
              </a:rPr>
              <a:t>ACCOUNTABILITY</a:t>
            </a:r>
            <a:endParaRPr/>
          </a:p>
        </p:txBody>
      </p:sp>
      <p:sp>
        <p:nvSpPr>
          <p:cNvPr id="1531" name="Google Shape;1531;p24"/>
          <p:cNvSpPr txBox="1"/>
          <p:nvPr/>
        </p:nvSpPr>
        <p:spPr>
          <a:xfrm>
            <a:off x="6804648" y="8556308"/>
            <a:ext cx="3306000" cy="538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499" u="none" cap="none" strike="noStrike">
                <a:solidFill>
                  <a:srgbClr val="60C7F6"/>
                </a:solidFill>
                <a:latin typeface="Oswald"/>
                <a:ea typeface="Oswald"/>
                <a:cs typeface="Oswald"/>
                <a:sym typeface="Oswald"/>
              </a:rPr>
              <a:t>SAFETY</a:t>
            </a:r>
            <a:endParaRPr/>
          </a:p>
        </p:txBody>
      </p:sp>
      <p:sp>
        <p:nvSpPr>
          <p:cNvPr id="1532" name="Google Shape;1532;p24"/>
          <p:cNvSpPr txBox="1"/>
          <p:nvPr/>
        </p:nvSpPr>
        <p:spPr>
          <a:xfrm>
            <a:off x="1497906" y="4034054"/>
            <a:ext cx="3525300" cy="646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1533" name="Google Shape;1533;p24"/>
          <p:cNvSpPr txBox="1"/>
          <p:nvPr/>
        </p:nvSpPr>
        <p:spPr>
          <a:xfrm>
            <a:off x="12054632" y="4034054"/>
            <a:ext cx="35253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1534" name="Google Shape;1534;p24"/>
          <p:cNvSpPr txBox="1"/>
          <p:nvPr/>
        </p:nvSpPr>
        <p:spPr>
          <a:xfrm>
            <a:off x="12083207" y="6513421"/>
            <a:ext cx="35253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1535" name="Google Shape;1535;p24"/>
          <p:cNvSpPr txBox="1"/>
          <p:nvPr/>
        </p:nvSpPr>
        <p:spPr>
          <a:xfrm>
            <a:off x="6969184" y="1679880"/>
            <a:ext cx="35253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1536" name="Google Shape;1536;p24"/>
          <p:cNvSpPr txBox="1"/>
          <p:nvPr/>
        </p:nvSpPr>
        <p:spPr>
          <a:xfrm>
            <a:off x="1497906" y="6513421"/>
            <a:ext cx="3525300" cy="646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1537" name="Google Shape;1537;p24"/>
          <p:cNvSpPr txBox="1"/>
          <p:nvPr/>
        </p:nvSpPr>
        <p:spPr>
          <a:xfrm>
            <a:off x="6804648" y="9220200"/>
            <a:ext cx="35253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1538" name="Google Shape;1538;p24"/>
          <p:cNvSpPr txBox="1"/>
          <p:nvPr/>
        </p:nvSpPr>
        <p:spPr>
          <a:xfrm>
            <a:off x="7486414" y="4931279"/>
            <a:ext cx="2060171" cy="99316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850" u="none" cap="none" strike="noStrike">
                <a:solidFill>
                  <a:srgbClr val="FFFFFF"/>
                </a:solidFill>
                <a:latin typeface="Oswald"/>
                <a:ea typeface="Oswald"/>
                <a:cs typeface="Oswald"/>
                <a:sym typeface="Oswald"/>
              </a:rPr>
              <a:t>ETHICS IN AI</a:t>
            </a:r>
            <a:endParaRPr/>
          </a:p>
        </p:txBody>
      </p:sp>
      <p:pic>
        <p:nvPicPr>
          <p:cNvPr id="1539" name="Google Shape;1539;p24"/>
          <p:cNvPicPr preferRelativeResize="0"/>
          <p:nvPr/>
        </p:nvPicPr>
        <p:blipFill>
          <a:blip r:embed="rId8">
            <a:alphaModFix/>
          </a:blip>
          <a:stretch>
            <a:fillRect/>
          </a:stretch>
        </p:blipFill>
        <p:spPr>
          <a:xfrm>
            <a:off x="8059432" y="3003605"/>
            <a:ext cx="807250" cy="818865"/>
          </a:xfrm>
          <a:prstGeom prst="rect">
            <a:avLst/>
          </a:prstGeom>
          <a:noFill/>
          <a:ln>
            <a:noFill/>
          </a:ln>
        </p:spPr>
      </p:pic>
      <p:pic>
        <p:nvPicPr>
          <p:cNvPr id="1540" name="Google Shape;1540;p24"/>
          <p:cNvPicPr preferRelativeResize="0"/>
          <p:nvPr/>
        </p:nvPicPr>
        <p:blipFill>
          <a:blip r:embed="rId9">
            <a:alphaModFix/>
          </a:blip>
          <a:stretch>
            <a:fillRect/>
          </a:stretch>
        </p:blipFill>
        <p:spPr>
          <a:xfrm>
            <a:off x="5945399" y="3824501"/>
            <a:ext cx="720325" cy="806968"/>
          </a:xfrm>
          <a:prstGeom prst="rect">
            <a:avLst/>
          </a:prstGeom>
          <a:noFill/>
          <a:ln>
            <a:noFill/>
          </a:ln>
        </p:spPr>
      </p:pic>
      <p:pic>
        <p:nvPicPr>
          <p:cNvPr id="1541" name="Google Shape;1541;p24"/>
          <p:cNvPicPr preferRelativeResize="0"/>
          <p:nvPr/>
        </p:nvPicPr>
        <p:blipFill>
          <a:blip r:embed="rId10">
            <a:alphaModFix/>
          </a:blip>
          <a:stretch>
            <a:fillRect/>
          </a:stretch>
        </p:blipFill>
        <p:spPr>
          <a:xfrm>
            <a:off x="6065275" y="6029050"/>
            <a:ext cx="871500" cy="839230"/>
          </a:xfrm>
          <a:prstGeom prst="rect">
            <a:avLst/>
          </a:prstGeom>
          <a:noFill/>
          <a:ln>
            <a:noFill/>
          </a:ln>
        </p:spPr>
      </p:pic>
      <p:pic>
        <p:nvPicPr>
          <p:cNvPr id="1542" name="Google Shape;1542;p24"/>
          <p:cNvPicPr preferRelativeResize="0"/>
          <p:nvPr/>
        </p:nvPicPr>
        <p:blipFill>
          <a:blip r:embed="rId11">
            <a:alphaModFix/>
          </a:blip>
          <a:stretch>
            <a:fillRect/>
          </a:stretch>
        </p:blipFill>
        <p:spPr>
          <a:xfrm>
            <a:off x="8238975" y="7033259"/>
            <a:ext cx="624475" cy="767216"/>
          </a:xfrm>
          <a:prstGeom prst="rect">
            <a:avLst/>
          </a:prstGeom>
          <a:noFill/>
          <a:ln>
            <a:noFill/>
          </a:ln>
        </p:spPr>
      </p:pic>
      <p:pic>
        <p:nvPicPr>
          <p:cNvPr id="1543" name="Google Shape;1543;p24"/>
          <p:cNvPicPr preferRelativeResize="0"/>
          <p:nvPr/>
        </p:nvPicPr>
        <p:blipFill>
          <a:blip r:embed="rId12">
            <a:alphaModFix/>
          </a:blip>
          <a:stretch>
            <a:fillRect/>
          </a:stretch>
        </p:blipFill>
        <p:spPr>
          <a:xfrm>
            <a:off x="10197750" y="6048375"/>
            <a:ext cx="807250" cy="790188"/>
          </a:xfrm>
          <a:prstGeom prst="rect">
            <a:avLst/>
          </a:prstGeom>
          <a:noFill/>
          <a:ln>
            <a:noFill/>
          </a:ln>
        </p:spPr>
      </p:pic>
      <p:pic>
        <p:nvPicPr>
          <p:cNvPr id="1544" name="Google Shape;1544;p24"/>
          <p:cNvPicPr preferRelativeResize="0"/>
          <p:nvPr/>
        </p:nvPicPr>
        <p:blipFill>
          <a:blip r:embed="rId13">
            <a:alphaModFix/>
          </a:blip>
          <a:stretch>
            <a:fillRect/>
          </a:stretch>
        </p:blipFill>
        <p:spPr>
          <a:xfrm>
            <a:off x="10205313" y="3824800"/>
            <a:ext cx="975425" cy="80636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8" name="Shape 1548"/>
        <p:cNvGrpSpPr/>
        <p:nvPr/>
      </p:nvGrpSpPr>
      <p:grpSpPr>
        <a:xfrm>
          <a:off x="0" y="0"/>
          <a:ext cx="0" cy="0"/>
          <a:chOff x="0" y="0"/>
          <a:chExt cx="0" cy="0"/>
        </a:xfrm>
      </p:grpSpPr>
      <p:grpSp>
        <p:nvGrpSpPr>
          <p:cNvPr id="1549" name="Google Shape;1549;p25"/>
          <p:cNvGrpSpPr/>
          <p:nvPr/>
        </p:nvGrpSpPr>
        <p:grpSpPr>
          <a:xfrm rot="10800000">
            <a:off x="0" y="0"/>
            <a:ext cx="18288000" cy="10431661"/>
            <a:chOff x="0" y="-38100"/>
            <a:chExt cx="4816593" cy="2747433"/>
          </a:xfrm>
        </p:grpSpPr>
        <p:sp>
          <p:nvSpPr>
            <p:cNvPr id="1550" name="Google Shape;1550;p25"/>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271039"/>
                </a:gs>
                <a:gs pos="100000">
                  <a:srgbClr val="49245A"/>
                </a:gs>
              </a:gsLst>
              <a:lin ang="0" scaled="0"/>
            </a:gradFill>
            <a:ln>
              <a:noFill/>
            </a:ln>
          </p:spPr>
        </p:sp>
        <p:sp>
          <p:nvSpPr>
            <p:cNvPr id="1551" name="Google Shape;1551;p25"/>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552" name="Google Shape;1552;p25"/>
          <p:cNvPicPr preferRelativeResize="0"/>
          <p:nvPr/>
        </p:nvPicPr>
        <p:blipFill>
          <a:blip r:embed="rId3">
            <a:alphaModFix/>
          </a:blip>
          <a:stretch>
            <a:fillRect/>
          </a:stretch>
        </p:blipFill>
        <p:spPr>
          <a:xfrm>
            <a:off x="-1859300" y="-72"/>
            <a:ext cx="22726892" cy="10287000"/>
          </a:xfrm>
          <a:prstGeom prst="rect">
            <a:avLst/>
          </a:prstGeom>
          <a:noFill/>
          <a:ln>
            <a:noFill/>
          </a:ln>
        </p:spPr>
      </p:pic>
      <p:sp>
        <p:nvSpPr>
          <p:cNvPr id="1553" name="Google Shape;1553;p25"/>
          <p:cNvSpPr/>
          <p:nvPr/>
        </p:nvSpPr>
        <p:spPr>
          <a:xfrm>
            <a:off x="1028700" y="591253"/>
            <a:ext cx="490390" cy="359322"/>
          </a:xfrm>
          <a:custGeom>
            <a:rect b="b" l="l" r="r" t="t"/>
            <a:pathLst>
              <a:path extrusionOk="0" h="359322" w="490390">
                <a:moveTo>
                  <a:pt x="0" y="0"/>
                </a:moveTo>
                <a:lnTo>
                  <a:pt x="490390" y="0"/>
                </a:lnTo>
                <a:lnTo>
                  <a:pt x="490390" y="359322"/>
                </a:lnTo>
                <a:lnTo>
                  <a:pt x="0" y="359322"/>
                </a:lnTo>
                <a:lnTo>
                  <a:pt x="0" y="0"/>
                </a:lnTo>
                <a:close/>
              </a:path>
            </a:pathLst>
          </a:custGeom>
          <a:blipFill rotWithShape="1">
            <a:blip r:embed="rId4">
              <a:alphaModFix/>
            </a:blip>
            <a:stretch>
              <a:fillRect b="0" l="0" r="0" t="0"/>
            </a:stretch>
          </a:blipFill>
          <a:ln>
            <a:noFill/>
          </a:ln>
        </p:spPr>
      </p:sp>
      <p:cxnSp>
        <p:nvCxnSpPr>
          <p:cNvPr id="1554" name="Google Shape;1554;p25"/>
          <p:cNvCxnSpPr/>
          <p:nvPr/>
        </p:nvCxnSpPr>
        <p:spPr>
          <a:xfrm>
            <a:off x="1028256" y="4856083"/>
            <a:ext cx="16211773" cy="0"/>
          </a:xfrm>
          <a:prstGeom prst="straightConnector1">
            <a:avLst/>
          </a:prstGeom>
          <a:noFill/>
          <a:ln cap="flat" cmpd="sng" w="38100">
            <a:solidFill>
              <a:srgbClr val="60C7F6"/>
            </a:solidFill>
            <a:prstDash val="solid"/>
            <a:round/>
            <a:headEnd len="sm" w="sm" type="none"/>
            <a:tailEnd len="sm" w="sm" type="none"/>
          </a:ln>
        </p:spPr>
      </p:cxnSp>
      <p:grpSp>
        <p:nvGrpSpPr>
          <p:cNvPr id="1555" name="Google Shape;1555;p25"/>
          <p:cNvGrpSpPr/>
          <p:nvPr/>
        </p:nvGrpSpPr>
        <p:grpSpPr>
          <a:xfrm rot="5400000">
            <a:off x="2069625" y="2611110"/>
            <a:ext cx="2429006" cy="4510857"/>
            <a:chOff x="0" y="-28575"/>
            <a:chExt cx="639738" cy="1188044"/>
          </a:xfrm>
        </p:grpSpPr>
        <p:sp>
          <p:nvSpPr>
            <p:cNvPr id="1556" name="Google Shape;1556;p25"/>
            <p:cNvSpPr/>
            <p:nvPr/>
          </p:nvSpPr>
          <p:spPr>
            <a:xfrm>
              <a:off x="0" y="0"/>
              <a:ext cx="639738" cy="1159469"/>
            </a:xfrm>
            <a:custGeom>
              <a:rect b="b" l="l" r="r" t="t"/>
              <a:pathLst>
                <a:path extrusionOk="0" h="1159469" w="639738">
                  <a:moveTo>
                    <a:pt x="162551" y="0"/>
                  </a:moveTo>
                  <a:lnTo>
                    <a:pt x="477187" y="0"/>
                  </a:lnTo>
                  <a:cubicBezTo>
                    <a:pt x="520298" y="0"/>
                    <a:pt x="561644" y="17126"/>
                    <a:pt x="592128" y="47610"/>
                  </a:cubicBezTo>
                  <a:cubicBezTo>
                    <a:pt x="622612" y="78094"/>
                    <a:pt x="639738" y="119440"/>
                    <a:pt x="639738" y="162551"/>
                  </a:cubicBezTo>
                  <a:lnTo>
                    <a:pt x="639738" y="996918"/>
                  </a:lnTo>
                  <a:cubicBezTo>
                    <a:pt x="639738" y="1040029"/>
                    <a:pt x="622612" y="1081375"/>
                    <a:pt x="592128" y="1111859"/>
                  </a:cubicBezTo>
                  <a:cubicBezTo>
                    <a:pt x="561644" y="1142344"/>
                    <a:pt x="520298" y="1159469"/>
                    <a:pt x="477187" y="1159469"/>
                  </a:cubicBezTo>
                  <a:lnTo>
                    <a:pt x="162551" y="1159469"/>
                  </a:lnTo>
                  <a:cubicBezTo>
                    <a:pt x="119440" y="1159469"/>
                    <a:pt x="78094" y="1142344"/>
                    <a:pt x="47610" y="1111859"/>
                  </a:cubicBezTo>
                  <a:cubicBezTo>
                    <a:pt x="17126" y="1081375"/>
                    <a:pt x="0" y="1040029"/>
                    <a:pt x="0" y="996918"/>
                  </a:cubicBezTo>
                  <a:lnTo>
                    <a:pt x="0" y="162551"/>
                  </a:lnTo>
                  <a:cubicBezTo>
                    <a:pt x="0" y="119440"/>
                    <a:pt x="17126" y="78094"/>
                    <a:pt x="47610" y="47610"/>
                  </a:cubicBezTo>
                  <a:cubicBezTo>
                    <a:pt x="78094" y="17126"/>
                    <a:pt x="119440" y="0"/>
                    <a:pt x="162551" y="0"/>
                  </a:cubicBezTo>
                  <a:close/>
                </a:path>
              </a:pathLst>
            </a:custGeom>
            <a:solidFill>
              <a:srgbClr val="FFFFFF"/>
            </a:solidFill>
            <a:ln cap="rnd" cmpd="sng" w="38100">
              <a:solidFill>
                <a:srgbClr val="60C7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25"/>
            <p:cNvSpPr txBox="1"/>
            <p:nvPr/>
          </p:nvSpPr>
          <p:spPr>
            <a:xfrm>
              <a:off x="0" y="-28575"/>
              <a:ext cx="639738" cy="118804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8" name="Google Shape;1558;p25"/>
          <p:cNvGrpSpPr/>
          <p:nvPr/>
        </p:nvGrpSpPr>
        <p:grpSpPr>
          <a:xfrm rot="5400000">
            <a:off x="7974110" y="2611110"/>
            <a:ext cx="2429006" cy="4510857"/>
            <a:chOff x="0" y="-28575"/>
            <a:chExt cx="639738" cy="1188044"/>
          </a:xfrm>
        </p:grpSpPr>
        <p:sp>
          <p:nvSpPr>
            <p:cNvPr id="1559" name="Google Shape;1559;p25"/>
            <p:cNvSpPr/>
            <p:nvPr/>
          </p:nvSpPr>
          <p:spPr>
            <a:xfrm>
              <a:off x="0" y="0"/>
              <a:ext cx="639738" cy="1159469"/>
            </a:xfrm>
            <a:custGeom>
              <a:rect b="b" l="l" r="r" t="t"/>
              <a:pathLst>
                <a:path extrusionOk="0" h="1159469" w="639738">
                  <a:moveTo>
                    <a:pt x="162551" y="0"/>
                  </a:moveTo>
                  <a:lnTo>
                    <a:pt x="477187" y="0"/>
                  </a:lnTo>
                  <a:cubicBezTo>
                    <a:pt x="520298" y="0"/>
                    <a:pt x="561644" y="17126"/>
                    <a:pt x="592128" y="47610"/>
                  </a:cubicBezTo>
                  <a:cubicBezTo>
                    <a:pt x="622612" y="78094"/>
                    <a:pt x="639738" y="119440"/>
                    <a:pt x="639738" y="162551"/>
                  </a:cubicBezTo>
                  <a:lnTo>
                    <a:pt x="639738" y="996918"/>
                  </a:lnTo>
                  <a:cubicBezTo>
                    <a:pt x="639738" y="1040029"/>
                    <a:pt x="622612" y="1081375"/>
                    <a:pt x="592128" y="1111859"/>
                  </a:cubicBezTo>
                  <a:cubicBezTo>
                    <a:pt x="561644" y="1142344"/>
                    <a:pt x="520298" y="1159469"/>
                    <a:pt x="477187" y="1159469"/>
                  </a:cubicBezTo>
                  <a:lnTo>
                    <a:pt x="162551" y="1159469"/>
                  </a:lnTo>
                  <a:cubicBezTo>
                    <a:pt x="119440" y="1159469"/>
                    <a:pt x="78094" y="1142344"/>
                    <a:pt x="47610" y="1111859"/>
                  </a:cubicBezTo>
                  <a:cubicBezTo>
                    <a:pt x="17126" y="1081375"/>
                    <a:pt x="0" y="1040029"/>
                    <a:pt x="0" y="996918"/>
                  </a:cubicBezTo>
                  <a:lnTo>
                    <a:pt x="0" y="162551"/>
                  </a:lnTo>
                  <a:cubicBezTo>
                    <a:pt x="0" y="119440"/>
                    <a:pt x="17126" y="78094"/>
                    <a:pt x="47610" y="47610"/>
                  </a:cubicBezTo>
                  <a:cubicBezTo>
                    <a:pt x="78094" y="17126"/>
                    <a:pt x="119440" y="0"/>
                    <a:pt x="162551" y="0"/>
                  </a:cubicBezTo>
                  <a:close/>
                </a:path>
              </a:pathLst>
            </a:custGeom>
            <a:solidFill>
              <a:srgbClr val="FFFFFF"/>
            </a:solidFill>
            <a:ln cap="rnd" cmpd="sng" w="38100">
              <a:solidFill>
                <a:srgbClr val="60C7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25"/>
            <p:cNvSpPr txBox="1"/>
            <p:nvPr/>
          </p:nvSpPr>
          <p:spPr>
            <a:xfrm>
              <a:off x="0" y="-28575"/>
              <a:ext cx="639738" cy="118804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1" name="Google Shape;1561;p25"/>
          <p:cNvGrpSpPr/>
          <p:nvPr/>
        </p:nvGrpSpPr>
        <p:grpSpPr>
          <a:xfrm rot="5400000">
            <a:off x="13878594" y="2611110"/>
            <a:ext cx="2429006" cy="4510857"/>
            <a:chOff x="0" y="-28575"/>
            <a:chExt cx="639738" cy="1188044"/>
          </a:xfrm>
        </p:grpSpPr>
        <p:sp>
          <p:nvSpPr>
            <p:cNvPr id="1562" name="Google Shape;1562;p25"/>
            <p:cNvSpPr/>
            <p:nvPr/>
          </p:nvSpPr>
          <p:spPr>
            <a:xfrm>
              <a:off x="0" y="0"/>
              <a:ext cx="639738" cy="1159469"/>
            </a:xfrm>
            <a:custGeom>
              <a:rect b="b" l="l" r="r" t="t"/>
              <a:pathLst>
                <a:path extrusionOk="0" h="1159469" w="639738">
                  <a:moveTo>
                    <a:pt x="162551" y="0"/>
                  </a:moveTo>
                  <a:lnTo>
                    <a:pt x="477187" y="0"/>
                  </a:lnTo>
                  <a:cubicBezTo>
                    <a:pt x="520298" y="0"/>
                    <a:pt x="561644" y="17126"/>
                    <a:pt x="592128" y="47610"/>
                  </a:cubicBezTo>
                  <a:cubicBezTo>
                    <a:pt x="622612" y="78094"/>
                    <a:pt x="639738" y="119440"/>
                    <a:pt x="639738" y="162551"/>
                  </a:cubicBezTo>
                  <a:lnTo>
                    <a:pt x="639738" y="996918"/>
                  </a:lnTo>
                  <a:cubicBezTo>
                    <a:pt x="639738" y="1040029"/>
                    <a:pt x="622612" y="1081375"/>
                    <a:pt x="592128" y="1111859"/>
                  </a:cubicBezTo>
                  <a:cubicBezTo>
                    <a:pt x="561644" y="1142344"/>
                    <a:pt x="520298" y="1159469"/>
                    <a:pt x="477187" y="1159469"/>
                  </a:cubicBezTo>
                  <a:lnTo>
                    <a:pt x="162551" y="1159469"/>
                  </a:lnTo>
                  <a:cubicBezTo>
                    <a:pt x="119440" y="1159469"/>
                    <a:pt x="78094" y="1142344"/>
                    <a:pt x="47610" y="1111859"/>
                  </a:cubicBezTo>
                  <a:cubicBezTo>
                    <a:pt x="17126" y="1081375"/>
                    <a:pt x="0" y="1040029"/>
                    <a:pt x="0" y="996918"/>
                  </a:cubicBezTo>
                  <a:lnTo>
                    <a:pt x="0" y="162551"/>
                  </a:lnTo>
                  <a:cubicBezTo>
                    <a:pt x="0" y="119440"/>
                    <a:pt x="17126" y="78094"/>
                    <a:pt x="47610" y="47610"/>
                  </a:cubicBezTo>
                  <a:cubicBezTo>
                    <a:pt x="78094" y="17126"/>
                    <a:pt x="119440" y="0"/>
                    <a:pt x="162551" y="0"/>
                  </a:cubicBezTo>
                  <a:close/>
                </a:path>
              </a:pathLst>
            </a:custGeom>
            <a:solidFill>
              <a:srgbClr val="FFFFFF"/>
            </a:solidFill>
            <a:ln cap="rnd" cmpd="sng" w="38100">
              <a:solidFill>
                <a:srgbClr val="60C7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25"/>
            <p:cNvSpPr txBox="1"/>
            <p:nvPr/>
          </p:nvSpPr>
          <p:spPr>
            <a:xfrm>
              <a:off x="0" y="-28575"/>
              <a:ext cx="639738" cy="118804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64" name="Google Shape;1564;p25"/>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1565" name="Google Shape;1565;p25"/>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1566" name="Google Shape;1566;p25"/>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1567" name="Google Shape;1567;p25"/>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1568" name="Google Shape;1568;p25"/>
          <p:cNvSpPr txBox="1"/>
          <p:nvPr/>
        </p:nvSpPr>
        <p:spPr>
          <a:xfrm>
            <a:off x="1613620" y="640410"/>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1569" name="Google Shape;1569;p25"/>
          <p:cNvSpPr txBox="1"/>
          <p:nvPr/>
        </p:nvSpPr>
        <p:spPr>
          <a:xfrm>
            <a:off x="1028256" y="1912600"/>
            <a:ext cx="5774445" cy="9207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60C7F6"/>
                </a:solidFill>
                <a:latin typeface="Oswald"/>
                <a:ea typeface="Oswald"/>
                <a:cs typeface="Oswald"/>
                <a:sym typeface="Oswald"/>
              </a:rPr>
              <a:t>OUR HISTORY</a:t>
            </a:r>
            <a:endParaRPr/>
          </a:p>
        </p:txBody>
      </p:sp>
      <p:sp>
        <p:nvSpPr>
          <p:cNvPr id="1570" name="Google Shape;1570;p25"/>
          <p:cNvSpPr txBox="1"/>
          <p:nvPr/>
        </p:nvSpPr>
        <p:spPr>
          <a:xfrm>
            <a:off x="1028256" y="7236288"/>
            <a:ext cx="4447655" cy="5143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60C7F6"/>
                </a:solidFill>
                <a:latin typeface="Oswald"/>
                <a:ea typeface="Oswald"/>
                <a:cs typeface="Oswald"/>
                <a:sym typeface="Oswald"/>
              </a:rPr>
              <a:t>ADD A MAIN POINT</a:t>
            </a:r>
            <a:endParaRPr/>
          </a:p>
        </p:txBody>
      </p:sp>
      <p:sp>
        <p:nvSpPr>
          <p:cNvPr id="1571" name="Google Shape;1571;p25"/>
          <p:cNvSpPr txBox="1"/>
          <p:nvPr/>
        </p:nvSpPr>
        <p:spPr>
          <a:xfrm>
            <a:off x="6942820" y="7236288"/>
            <a:ext cx="4447655" cy="5143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60C7F6"/>
                </a:solidFill>
                <a:latin typeface="Oswald"/>
                <a:ea typeface="Oswald"/>
                <a:cs typeface="Oswald"/>
                <a:sym typeface="Oswald"/>
              </a:rPr>
              <a:t>ADD A MAIN POINT</a:t>
            </a:r>
            <a:endParaRPr/>
          </a:p>
        </p:txBody>
      </p:sp>
      <p:sp>
        <p:nvSpPr>
          <p:cNvPr id="1572" name="Google Shape;1572;p25"/>
          <p:cNvSpPr txBox="1"/>
          <p:nvPr/>
        </p:nvSpPr>
        <p:spPr>
          <a:xfrm>
            <a:off x="12857325" y="7236288"/>
            <a:ext cx="4447655" cy="5143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60C7F6"/>
                </a:solidFill>
                <a:latin typeface="Oswald"/>
                <a:ea typeface="Oswald"/>
                <a:cs typeface="Oswald"/>
                <a:sym typeface="Oswald"/>
              </a:rPr>
              <a:t>ADD A MAIN POINT</a:t>
            </a:r>
            <a:endParaRPr/>
          </a:p>
        </p:txBody>
      </p:sp>
      <p:sp>
        <p:nvSpPr>
          <p:cNvPr id="1573" name="Google Shape;1573;p25"/>
          <p:cNvSpPr txBox="1"/>
          <p:nvPr/>
        </p:nvSpPr>
        <p:spPr>
          <a:xfrm>
            <a:off x="1028256" y="7893513"/>
            <a:ext cx="33648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1574" name="Google Shape;1574;p25"/>
          <p:cNvSpPr txBox="1"/>
          <p:nvPr/>
        </p:nvSpPr>
        <p:spPr>
          <a:xfrm>
            <a:off x="6942820" y="7893513"/>
            <a:ext cx="33648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1575" name="Google Shape;1575;p25"/>
          <p:cNvSpPr txBox="1"/>
          <p:nvPr/>
        </p:nvSpPr>
        <p:spPr>
          <a:xfrm>
            <a:off x="12857325" y="7893513"/>
            <a:ext cx="33648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grpSp>
        <p:nvGrpSpPr>
          <p:cNvPr id="1576" name="Google Shape;1576;p25"/>
          <p:cNvGrpSpPr/>
          <p:nvPr/>
        </p:nvGrpSpPr>
        <p:grpSpPr>
          <a:xfrm>
            <a:off x="11042480" y="9258300"/>
            <a:ext cx="3114596" cy="80027"/>
            <a:chOff x="0" y="0"/>
            <a:chExt cx="4152794" cy="106703"/>
          </a:xfrm>
        </p:grpSpPr>
        <p:grpSp>
          <p:nvGrpSpPr>
            <p:cNvPr id="1577" name="Google Shape;1577;p25"/>
            <p:cNvGrpSpPr/>
            <p:nvPr/>
          </p:nvGrpSpPr>
          <p:grpSpPr>
            <a:xfrm>
              <a:off x="0" y="0"/>
              <a:ext cx="106703" cy="106703"/>
              <a:chOff x="0" y="0"/>
              <a:chExt cx="812800" cy="812800"/>
            </a:xfrm>
          </p:grpSpPr>
          <p:sp>
            <p:nvSpPr>
              <p:cNvPr id="1578" name="Google Shape;157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0" name="Google Shape;1580;p25"/>
            <p:cNvGrpSpPr/>
            <p:nvPr/>
          </p:nvGrpSpPr>
          <p:grpSpPr>
            <a:xfrm>
              <a:off x="1348697" y="0"/>
              <a:ext cx="106703" cy="106703"/>
              <a:chOff x="0" y="0"/>
              <a:chExt cx="812800" cy="812800"/>
            </a:xfrm>
          </p:grpSpPr>
          <p:sp>
            <p:nvSpPr>
              <p:cNvPr id="1581" name="Google Shape;158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3" name="Google Shape;1583;p25"/>
            <p:cNvGrpSpPr/>
            <p:nvPr/>
          </p:nvGrpSpPr>
          <p:grpSpPr>
            <a:xfrm>
              <a:off x="1798263" y="0"/>
              <a:ext cx="106703" cy="106703"/>
              <a:chOff x="0" y="0"/>
              <a:chExt cx="812800" cy="812800"/>
            </a:xfrm>
          </p:grpSpPr>
          <p:sp>
            <p:nvSpPr>
              <p:cNvPr id="1584" name="Google Shape;158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6" name="Google Shape;1586;p25"/>
            <p:cNvGrpSpPr/>
            <p:nvPr/>
          </p:nvGrpSpPr>
          <p:grpSpPr>
            <a:xfrm>
              <a:off x="2247828" y="0"/>
              <a:ext cx="106703" cy="106703"/>
              <a:chOff x="0" y="0"/>
              <a:chExt cx="812800" cy="812800"/>
            </a:xfrm>
          </p:grpSpPr>
          <p:sp>
            <p:nvSpPr>
              <p:cNvPr id="1587" name="Google Shape;158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9" name="Google Shape;1589;p25"/>
            <p:cNvGrpSpPr/>
            <p:nvPr/>
          </p:nvGrpSpPr>
          <p:grpSpPr>
            <a:xfrm>
              <a:off x="2697394" y="0"/>
              <a:ext cx="106703" cy="106703"/>
              <a:chOff x="0" y="0"/>
              <a:chExt cx="812800" cy="812800"/>
            </a:xfrm>
          </p:grpSpPr>
          <p:sp>
            <p:nvSpPr>
              <p:cNvPr id="1590" name="Google Shape;159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2" name="Google Shape;1592;p25"/>
            <p:cNvGrpSpPr/>
            <p:nvPr/>
          </p:nvGrpSpPr>
          <p:grpSpPr>
            <a:xfrm>
              <a:off x="3146959" y="0"/>
              <a:ext cx="106703" cy="106703"/>
              <a:chOff x="0" y="0"/>
              <a:chExt cx="812800" cy="812800"/>
            </a:xfrm>
          </p:grpSpPr>
          <p:sp>
            <p:nvSpPr>
              <p:cNvPr id="1593" name="Google Shape;159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5" name="Google Shape;1595;p25"/>
            <p:cNvGrpSpPr/>
            <p:nvPr/>
          </p:nvGrpSpPr>
          <p:grpSpPr>
            <a:xfrm>
              <a:off x="449566" y="0"/>
              <a:ext cx="106703" cy="106703"/>
              <a:chOff x="0" y="0"/>
              <a:chExt cx="812800" cy="812800"/>
            </a:xfrm>
          </p:grpSpPr>
          <p:sp>
            <p:nvSpPr>
              <p:cNvPr id="1596" name="Google Shape;159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8" name="Google Shape;1598;p25"/>
            <p:cNvGrpSpPr/>
            <p:nvPr/>
          </p:nvGrpSpPr>
          <p:grpSpPr>
            <a:xfrm>
              <a:off x="899131" y="0"/>
              <a:ext cx="106703" cy="106703"/>
              <a:chOff x="0" y="0"/>
              <a:chExt cx="812800" cy="812800"/>
            </a:xfrm>
          </p:grpSpPr>
          <p:sp>
            <p:nvSpPr>
              <p:cNvPr id="1599" name="Google Shape;159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1" name="Google Shape;1601;p25"/>
            <p:cNvGrpSpPr/>
            <p:nvPr/>
          </p:nvGrpSpPr>
          <p:grpSpPr>
            <a:xfrm>
              <a:off x="3596525" y="0"/>
              <a:ext cx="106703" cy="106703"/>
              <a:chOff x="0" y="0"/>
              <a:chExt cx="812800" cy="812800"/>
            </a:xfrm>
          </p:grpSpPr>
          <p:sp>
            <p:nvSpPr>
              <p:cNvPr id="1602" name="Google Shape;1602;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4" name="Google Shape;1604;p25"/>
            <p:cNvGrpSpPr/>
            <p:nvPr/>
          </p:nvGrpSpPr>
          <p:grpSpPr>
            <a:xfrm>
              <a:off x="4046091" y="0"/>
              <a:ext cx="106703" cy="106703"/>
              <a:chOff x="0" y="0"/>
              <a:chExt cx="812800" cy="812800"/>
            </a:xfrm>
          </p:grpSpPr>
          <p:sp>
            <p:nvSpPr>
              <p:cNvPr id="1605" name="Google Shape;160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607" name="Google Shape;1607;p25"/>
          <p:cNvPicPr preferRelativeResize="0"/>
          <p:nvPr/>
        </p:nvPicPr>
        <p:blipFill>
          <a:blip r:embed="rId5">
            <a:alphaModFix/>
          </a:blip>
          <a:stretch>
            <a:fillRect/>
          </a:stretch>
        </p:blipFill>
        <p:spPr>
          <a:xfrm>
            <a:off x="2131175" y="3933775"/>
            <a:ext cx="1719200" cy="1865525"/>
          </a:xfrm>
          <a:prstGeom prst="rect">
            <a:avLst/>
          </a:prstGeom>
          <a:noFill/>
          <a:ln>
            <a:noFill/>
          </a:ln>
        </p:spPr>
      </p:pic>
      <p:pic>
        <p:nvPicPr>
          <p:cNvPr id="1608" name="Google Shape;1608;p25"/>
          <p:cNvPicPr preferRelativeResize="0"/>
          <p:nvPr/>
        </p:nvPicPr>
        <p:blipFill>
          <a:blip r:embed="rId6">
            <a:alphaModFix/>
          </a:blip>
          <a:stretch>
            <a:fillRect/>
          </a:stretch>
        </p:blipFill>
        <p:spPr>
          <a:xfrm>
            <a:off x="8328988" y="3933764"/>
            <a:ext cx="1719225" cy="1865546"/>
          </a:xfrm>
          <a:prstGeom prst="rect">
            <a:avLst/>
          </a:prstGeom>
          <a:noFill/>
          <a:ln>
            <a:noFill/>
          </a:ln>
        </p:spPr>
      </p:pic>
      <p:pic>
        <p:nvPicPr>
          <p:cNvPr id="1609" name="Google Shape;1609;p25"/>
          <p:cNvPicPr preferRelativeResize="0"/>
          <p:nvPr/>
        </p:nvPicPr>
        <p:blipFill>
          <a:blip r:embed="rId7">
            <a:alphaModFix/>
          </a:blip>
          <a:stretch>
            <a:fillRect/>
          </a:stretch>
        </p:blipFill>
        <p:spPr>
          <a:xfrm>
            <a:off x="14233470" y="3964406"/>
            <a:ext cx="1719225" cy="1783332"/>
          </a:xfrm>
          <a:prstGeom prst="rect">
            <a:avLst/>
          </a:prstGeom>
          <a:noFill/>
          <a:ln>
            <a:noFill/>
          </a:ln>
        </p:spPr>
      </p:pic>
      <p:pic>
        <p:nvPicPr>
          <p:cNvPr id="1610" name="Google Shape;1610;p25"/>
          <p:cNvPicPr preferRelativeResize="0"/>
          <p:nvPr/>
        </p:nvPicPr>
        <p:blipFill>
          <a:blip r:embed="rId8">
            <a:alphaModFix/>
          </a:blip>
          <a:stretch>
            <a:fillRect/>
          </a:stretch>
        </p:blipFill>
        <p:spPr>
          <a:xfrm>
            <a:off x="15952710" y="1344500"/>
            <a:ext cx="5853415" cy="17833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4" name="Shape 1614"/>
        <p:cNvGrpSpPr/>
        <p:nvPr/>
      </p:nvGrpSpPr>
      <p:grpSpPr>
        <a:xfrm>
          <a:off x="0" y="0"/>
          <a:ext cx="0" cy="0"/>
          <a:chOff x="0" y="0"/>
          <a:chExt cx="0" cy="0"/>
        </a:xfrm>
      </p:grpSpPr>
      <p:pic>
        <p:nvPicPr>
          <p:cNvPr id="1615" name="Google Shape;1615;p2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616" name="Google Shape;1616;p26"/>
          <p:cNvGrpSpPr/>
          <p:nvPr/>
        </p:nvGrpSpPr>
        <p:grpSpPr>
          <a:xfrm rot="10800000">
            <a:off x="0" y="8458829"/>
            <a:ext cx="18288000" cy="1972832"/>
            <a:chOff x="0" y="-38100"/>
            <a:chExt cx="4816593" cy="519594"/>
          </a:xfrm>
        </p:grpSpPr>
        <p:sp>
          <p:nvSpPr>
            <p:cNvPr id="1617" name="Google Shape;1617;p26"/>
            <p:cNvSpPr/>
            <p:nvPr/>
          </p:nvSpPr>
          <p:spPr>
            <a:xfrm>
              <a:off x="0" y="0"/>
              <a:ext cx="4816592" cy="481494"/>
            </a:xfrm>
            <a:custGeom>
              <a:rect b="b" l="l" r="r" t="t"/>
              <a:pathLst>
                <a:path extrusionOk="0" h="481494" w="4816592">
                  <a:moveTo>
                    <a:pt x="0" y="0"/>
                  </a:moveTo>
                  <a:lnTo>
                    <a:pt x="4816592" y="0"/>
                  </a:lnTo>
                  <a:lnTo>
                    <a:pt x="4816592" y="481494"/>
                  </a:lnTo>
                  <a:lnTo>
                    <a:pt x="0" y="481494"/>
                  </a:lnTo>
                  <a:close/>
                </a:path>
              </a:pathLst>
            </a:custGeom>
            <a:gradFill>
              <a:gsLst>
                <a:gs pos="0">
                  <a:srgbClr val="271039"/>
                </a:gs>
                <a:gs pos="100000">
                  <a:srgbClr val="49245A"/>
                </a:gs>
              </a:gsLst>
              <a:lin ang="0" scaled="0"/>
            </a:gradFill>
            <a:ln>
              <a:noFill/>
            </a:ln>
          </p:spPr>
        </p:sp>
        <p:sp>
          <p:nvSpPr>
            <p:cNvPr id="1618" name="Google Shape;1618;p26"/>
            <p:cNvSpPr txBox="1"/>
            <p:nvPr/>
          </p:nvSpPr>
          <p:spPr>
            <a:xfrm>
              <a:off x="0" y="-38100"/>
              <a:ext cx="4816593" cy="51959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19" name="Google Shape;1619;p26"/>
          <p:cNvSpPr txBox="1"/>
          <p:nvPr/>
        </p:nvSpPr>
        <p:spPr>
          <a:xfrm>
            <a:off x="5981088" y="8575724"/>
            <a:ext cx="6325800" cy="165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5383" u="none" cap="none" strike="noStrike">
                <a:solidFill>
                  <a:srgbClr val="60C7F6"/>
                </a:solidFill>
                <a:latin typeface="Oswald"/>
                <a:ea typeface="Oswald"/>
                <a:cs typeface="Oswald"/>
                <a:sym typeface="Oswald"/>
              </a:rPr>
              <a:t>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3" name="Shape 1623"/>
        <p:cNvGrpSpPr/>
        <p:nvPr/>
      </p:nvGrpSpPr>
      <p:grpSpPr>
        <a:xfrm>
          <a:off x="0" y="0"/>
          <a:ext cx="0" cy="0"/>
          <a:chOff x="0" y="0"/>
          <a:chExt cx="0" cy="0"/>
        </a:xfrm>
      </p:grpSpPr>
      <p:grpSp>
        <p:nvGrpSpPr>
          <p:cNvPr id="1624" name="Google Shape;1624;p27"/>
          <p:cNvGrpSpPr/>
          <p:nvPr/>
        </p:nvGrpSpPr>
        <p:grpSpPr>
          <a:xfrm rot="10800000">
            <a:off x="0" y="0"/>
            <a:ext cx="18288000" cy="10431661"/>
            <a:chOff x="0" y="-38100"/>
            <a:chExt cx="4816593" cy="2747433"/>
          </a:xfrm>
        </p:grpSpPr>
        <p:sp>
          <p:nvSpPr>
            <p:cNvPr id="1625" name="Google Shape;1625;p27"/>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271039"/>
                </a:gs>
                <a:gs pos="100000">
                  <a:srgbClr val="49245A"/>
                </a:gs>
              </a:gsLst>
              <a:lin ang="0" scaled="0"/>
            </a:gradFill>
            <a:ln>
              <a:noFill/>
            </a:ln>
          </p:spPr>
        </p:sp>
        <p:sp>
          <p:nvSpPr>
            <p:cNvPr id="1626" name="Google Shape;1626;p27"/>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27" name="Google Shape;1627;p27"/>
          <p:cNvPicPr preferRelativeResize="0"/>
          <p:nvPr/>
        </p:nvPicPr>
        <p:blipFill>
          <a:blip r:embed="rId3">
            <a:alphaModFix/>
          </a:blip>
          <a:stretch>
            <a:fillRect/>
          </a:stretch>
        </p:blipFill>
        <p:spPr>
          <a:xfrm>
            <a:off x="-1859300" y="-73"/>
            <a:ext cx="22726892" cy="10287000"/>
          </a:xfrm>
          <a:prstGeom prst="rect">
            <a:avLst/>
          </a:prstGeom>
          <a:noFill/>
          <a:ln>
            <a:noFill/>
          </a:ln>
        </p:spPr>
      </p:pic>
      <p:pic>
        <p:nvPicPr>
          <p:cNvPr id="1628" name="Google Shape;1628;p27"/>
          <p:cNvPicPr preferRelativeResize="0"/>
          <p:nvPr/>
        </p:nvPicPr>
        <p:blipFill>
          <a:blip r:embed="rId4">
            <a:alphaModFix/>
          </a:blip>
          <a:stretch>
            <a:fillRect/>
          </a:stretch>
        </p:blipFill>
        <p:spPr>
          <a:xfrm>
            <a:off x="8780057" y="2802313"/>
            <a:ext cx="9509580" cy="5935101"/>
          </a:xfrm>
          <a:prstGeom prst="rect">
            <a:avLst/>
          </a:prstGeom>
          <a:noFill/>
          <a:ln>
            <a:noFill/>
          </a:ln>
        </p:spPr>
      </p:pic>
      <p:sp>
        <p:nvSpPr>
          <p:cNvPr id="1629" name="Google Shape;1629;p27"/>
          <p:cNvSpPr/>
          <p:nvPr/>
        </p:nvSpPr>
        <p:spPr>
          <a:xfrm>
            <a:off x="1276999" y="591718"/>
            <a:ext cx="490390" cy="359322"/>
          </a:xfrm>
          <a:custGeom>
            <a:rect b="b" l="l" r="r" t="t"/>
            <a:pathLst>
              <a:path extrusionOk="0" h="359322" w="490390">
                <a:moveTo>
                  <a:pt x="0" y="0"/>
                </a:moveTo>
                <a:lnTo>
                  <a:pt x="490390" y="0"/>
                </a:lnTo>
                <a:lnTo>
                  <a:pt x="490390" y="359322"/>
                </a:lnTo>
                <a:lnTo>
                  <a:pt x="0" y="359322"/>
                </a:lnTo>
                <a:lnTo>
                  <a:pt x="0" y="0"/>
                </a:lnTo>
                <a:close/>
              </a:path>
            </a:pathLst>
          </a:custGeom>
          <a:blipFill rotWithShape="1">
            <a:blip r:embed="rId5">
              <a:alphaModFix/>
            </a:blip>
            <a:stretch>
              <a:fillRect b="0" l="0" r="0" t="0"/>
            </a:stretch>
          </a:blipFill>
          <a:ln>
            <a:noFill/>
          </a:ln>
        </p:spPr>
      </p:sp>
      <p:sp>
        <p:nvSpPr>
          <p:cNvPr id="1630" name="Google Shape;1630;p27"/>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1631" name="Google Shape;1631;p27"/>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1632" name="Google Shape;1632;p27"/>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1633" name="Google Shape;1633;p27"/>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1634" name="Google Shape;1634;p27"/>
          <p:cNvSpPr txBox="1"/>
          <p:nvPr/>
        </p:nvSpPr>
        <p:spPr>
          <a:xfrm>
            <a:off x="1861920"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1635" name="Google Shape;1635;p27"/>
          <p:cNvSpPr txBox="1"/>
          <p:nvPr/>
        </p:nvSpPr>
        <p:spPr>
          <a:xfrm>
            <a:off x="1276999" y="2710271"/>
            <a:ext cx="8051400" cy="323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60C7F6"/>
                </a:solidFill>
                <a:latin typeface="Oswald"/>
                <a:ea typeface="Oswald"/>
                <a:cs typeface="Oswald"/>
                <a:sym typeface="Oswald"/>
              </a:rPr>
              <a:t>WRITE AN ORIGINAL STATEMENT OR INSPIRING QUOTE</a:t>
            </a:r>
            <a:endParaRPr/>
          </a:p>
        </p:txBody>
      </p:sp>
      <p:sp>
        <p:nvSpPr>
          <p:cNvPr id="1636" name="Google Shape;1636;p27"/>
          <p:cNvSpPr txBox="1"/>
          <p:nvPr/>
        </p:nvSpPr>
        <p:spPr>
          <a:xfrm>
            <a:off x="1276999" y="6296488"/>
            <a:ext cx="1280476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 Include a credit, citation, or supporting message</a:t>
            </a:r>
            <a:endParaRPr/>
          </a:p>
        </p:txBody>
      </p:sp>
      <p:grpSp>
        <p:nvGrpSpPr>
          <p:cNvPr id="1637" name="Google Shape;1637;p27"/>
          <p:cNvGrpSpPr/>
          <p:nvPr/>
        </p:nvGrpSpPr>
        <p:grpSpPr>
          <a:xfrm>
            <a:off x="9723073" y="8860833"/>
            <a:ext cx="3114596" cy="80027"/>
            <a:chOff x="0" y="0"/>
            <a:chExt cx="4152794" cy="106703"/>
          </a:xfrm>
        </p:grpSpPr>
        <p:grpSp>
          <p:nvGrpSpPr>
            <p:cNvPr id="1638" name="Google Shape;1638;p27"/>
            <p:cNvGrpSpPr/>
            <p:nvPr/>
          </p:nvGrpSpPr>
          <p:grpSpPr>
            <a:xfrm>
              <a:off x="0" y="0"/>
              <a:ext cx="106703" cy="106703"/>
              <a:chOff x="0" y="0"/>
              <a:chExt cx="812800" cy="812800"/>
            </a:xfrm>
          </p:grpSpPr>
          <p:sp>
            <p:nvSpPr>
              <p:cNvPr id="1639" name="Google Shape;163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1" name="Google Shape;1641;p27"/>
            <p:cNvGrpSpPr/>
            <p:nvPr/>
          </p:nvGrpSpPr>
          <p:grpSpPr>
            <a:xfrm>
              <a:off x="1348697" y="0"/>
              <a:ext cx="106703" cy="106703"/>
              <a:chOff x="0" y="0"/>
              <a:chExt cx="812800" cy="812800"/>
            </a:xfrm>
          </p:grpSpPr>
          <p:sp>
            <p:nvSpPr>
              <p:cNvPr id="1642" name="Google Shape;164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4" name="Google Shape;1644;p27"/>
            <p:cNvGrpSpPr/>
            <p:nvPr/>
          </p:nvGrpSpPr>
          <p:grpSpPr>
            <a:xfrm>
              <a:off x="1798263" y="0"/>
              <a:ext cx="106703" cy="106703"/>
              <a:chOff x="0" y="0"/>
              <a:chExt cx="812800" cy="812800"/>
            </a:xfrm>
          </p:grpSpPr>
          <p:sp>
            <p:nvSpPr>
              <p:cNvPr id="1645" name="Google Shape;164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7" name="Google Shape;1647;p27"/>
            <p:cNvGrpSpPr/>
            <p:nvPr/>
          </p:nvGrpSpPr>
          <p:grpSpPr>
            <a:xfrm>
              <a:off x="2247828" y="0"/>
              <a:ext cx="106703" cy="106703"/>
              <a:chOff x="0" y="0"/>
              <a:chExt cx="812800" cy="812800"/>
            </a:xfrm>
          </p:grpSpPr>
          <p:sp>
            <p:nvSpPr>
              <p:cNvPr id="1648" name="Google Shape;164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0" name="Google Shape;1650;p27"/>
            <p:cNvGrpSpPr/>
            <p:nvPr/>
          </p:nvGrpSpPr>
          <p:grpSpPr>
            <a:xfrm>
              <a:off x="2697394" y="0"/>
              <a:ext cx="106703" cy="106703"/>
              <a:chOff x="0" y="0"/>
              <a:chExt cx="812800" cy="812800"/>
            </a:xfrm>
          </p:grpSpPr>
          <p:sp>
            <p:nvSpPr>
              <p:cNvPr id="1651" name="Google Shape;165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3" name="Google Shape;1653;p27"/>
            <p:cNvGrpSpPr/>
            <p:nvPr/>
          </p:nvGrpSpPr>
          <p:grpSpPr>
            <a:xfrm>
              <a:off x="3146959" y="0"/>
              <a:ext cx="106703" cy="106703"/>
              <a:chOff x="0" y="0"/>
              <a:chExt cx="812800" cy="812800"/>
            </a:xfrm>
          </p:grpSpPr>
          <p:sp>
            <p:nvSpPr>
              <p:cNvPr id="1654" name="Google Shape;165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6" name="Google Shape;1656;p27"/>
            <p:cNvGrpSpPr/>
            <p:nvPr/>
          </p:nvGrpSpPr>
          <p:grpSpPr>
            <a:xfrm>
              <a:off x="449566" y="0"/>
              <a:ext cx="106703" cy="106703"/>
              <a:chOff x="0" y="0"/>
              <a:chExt cx="812800" cy="812800"/>
            </a:xfrm>
          </p:grpSpPr>
          <p:sp>
            <p:nvSpPr>
              <p:cNvPr id="1657" name="Google Shape;165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9" name="Google Shape;1659;p27"/>
            <p:cNvGrpSpPr/>
            <p:nvPr/>
          </p:nvGrpSpPr>
          <p:grpSpPr>
            <a:xfrm>
              <a:off x="899131" y="0"/>
              <a:ext cx="106703" cy="106703"/>
              <a:chOff x="0" y="0"/>
              <a:chExt cx="812800" cy="812800"/>
            </a:xfrm>
          </p:grpSpPr>
          <p:sp>
            <p:nvSpPr>
              <p:cNvPr id="1660" name="Google Shape;166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2" name="Google Shape;1662;p27"/>
            <p:cNvGrpSpPr/>
            <p:nvPr/>
          </p:nvGrpSpPr>
          <p:grpSpPr>
            <a:xfrm>
              <a:off x="3596525" y="0"/>
              <a:ext cx="106703" cy="106703"/>
              <a:chOff x="0" y="0"/>
              <a:chExt cx="812800" cy="812800"/>
            </a:xfrm>
          </p:grpSpPr>
          <p:sp>
            <p:nvSpPr>
              <p:cNvPr id="1663" name="Google Shape;166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5" name="Google Shape;1665;p27"/>
            <p:cNvGrpSpPr/>
            <p:nvPr/>
          </p:nvGrpSpPr>
          <p:grpSpPr>
            <a:xfrm>
              <a:off x="4046091" y="0"/>
              <a:ext cx="106703" cy="106703"/>
              <a:chOff x="0" y="0"/>
              <a:chExt cx="812800" cy="812800"/>
            </a:xfrm>
          </p:grpSpPr>
          <p:sp>
            <p:nvSpPr>
              <p:cNvPr id="1666" name="Google Shape;166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668" name="Google Shape;1668;p27"/>
          <p:cNvPicPr preferRelativeResize="0"/>
          <p:nvPr/>
        </p:nvPicPr>
        <p:blipFill>
          <a:blip r:embed="rId6">
            <a:alphaModFix/>
          </a:blip>
          <a:stretch>
            <a:fillRect/>
          </a:stretch>
        </p:blipFill>
        <p:spPr>
          <a:xfrm>
            <a:off x="-1859300" y="7638563"/>
            <a:ext cx="4546150" cy="1809900"/>
          </a:xfrm>
          <a:prstGeom prst="rect">
            <a:avLst/>
          </a:prstGeom>
          <a:noFill/>
          <a:ln>
            <a:noFill/>
          </a:ln>
        </p:spPr>
      </p:pic>
      <p:pic>
        <p:nvPicPr>
          <p:cNvPr id="1669" name="Google Shape;1669;p27"/>
          <p:cNvPicPr preferRelativeResize="0"/>
          <p:nvPr/>
        </p:nvPicPr>
        <p:blipFill>
          <a:blip r:embed="rId7">
            <a:alphaModFix/>
          </a:blip>
          <a:stretch>
            <a:fillRect/>
          </a:stretch>
        </p:blipFill>
        <p:spPr>
          <a:xfrm>
            <a:off x="16130400" y="967527"/>
            <a:ext cx="5617125" cy="171136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3" name="Shape 1673"/>
        <p:cNvGrpSpPr/>
        <p:nvPr/>
      </p:nvGrpSpPr>
      <p:grpSpPr>
        <a:xfrm>
          <a:off x="0" y="0"/>
          <a:ext cx="0" cy="0"/>
          <a:chOff x="0" y="0"/>
          <a:chExt cx="0" cy="0"/>
        </a:xfrm>
      </p:grpSpPr>
      <p:grpSp>
        <p:nvGrpSpPr>
          <p:cNvPr id="1674" name="Google Shape;1674;p28"/>
          <p:cNvGrpSpPr/>
          <p:nvPr/>
        </p:nvGrpSpPr>
        <p:grpSpPr>
          <a:xfrm rot="10800000">
            <a:off x="0" y="0"/>
            <a:ext cx="18288000" cy="10431661"/>
            <a:chOff x="0" y="-38100"/>
            <a:chExt cx="4816593" cy="2747433"/>
          </a:xfrm>
        </p:grpSpPr>
        <p:sp>
          <p:nvSpPr>
            <p:cNvPr id="1675" name="Google Shape;1675;p28"/>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271039"/>
                </a:gs>
                <a:gs pos="100000">
                  <a:srgbClr val="49245A"/>
                </a:gs>
              </a:gsLst>
              <a:lin ang="0" scaled="0"/>
            </a:gradFill>
            <a:ln>
              <a:noFill/>
            </a:ln>
          </p:spPr>
        </p:sp>
        <p:sp>
          <p:nvSpPr>
            <p:cNvPr id="1676" name="Google Shape;1676;p28"/>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77" name="Google Shape;1677;p28"/>
          <p:cNvPicPr preferRelativeResize="0"/>
          <p:nvPr/>
        </p:nvPicPr>
        <p:blipFill>
          <a:blip r:embed="rId3">
            <a:alphaModFix/>
          </a:blip>
          <a:stretch>
            <a:fillRect/>
          </a:stretch>
        </p:blipFill>
        <p:spPr>
          <a:xfrm>
            <a:off x="-1859300" y="-73"/>
            <a:ext cx="22685911" cy="10268451"/>
          </a:xfrm>
          <a:prstGeom prst="rect">
            <a:avLst/>
          </a:prstGeom>
          <a:noFill/>
          <a:ln>
            <a:noFill/>
          </a:ln>
        </p:spPr>
      </p:pic>
      <p:sp>
        <p:nvSpPr>
          <p:cNvPr id="1678" name="Google Shape;1678;p28"/>
          <p:cNvSpPr/>
          <p:nvPr/>
        </p:nvSpPr>
        <p:spPr>
          <a:xfrm>
            <a:off x="-7239696" y="-3372061"/>
            <a:ext cx="19307741" cy="19307741"/>
          </a:xfrm>
          <a:custGeom>
            <a:rect b="b" l="l" r="r" t="t"/>
            <a:pathLst>
              <a:path extrusionOk="0" h="19307741" w="19307741">
                <a:moveTo>
                  <a:pt x="0" y="0"/>
                </a:moveTo>
                <a:lnTo>
                  <a:pt x="19307741" y="0"/>
                </a:lnTo>
                <a:lnTo>
                  <a:pt x="19307741" y="19307741"/>
                </a:lnTo>
                <a:lnTo>
                  <a:pt x="0" y="19307741"/>
                </a:lnTo>
                <a:lnTo>
                  <a:pt x="0" y="0"/>
                </a:lnTo>
                <a:close/>
              </a:path>
            </a:pathLst>
          </a:custGeom>
          <a:blipFill rotWithShape="1">
            <a:blip r:embed="rId4">
              <a:alphaModFix amt="50000"/>
            </a:blip>
            <a:stretch>
              <a:fillRect b="0" l="0" r="0" t="0"/>
            </a:stretch>
          </a:blipFill>
          <a:ln>
            <a:noFill/>
          </a:ln>
        </p:spPr>
      </p:sp>
      <p:pic>
        <p:nvPicPr>
          <p:cNvPr id="1679" name="Google Shape;1679;p28"/>
          <p:cNvPicPr preferRelativeResize="0"/>
          <p:nvPr/>
        </p:nvPicPr>
        <p:blipFill>
          <a:blip r:embed="rId5">
            <a:alphaModFix/>
          </a:blip>
          <a:stretch>
            <a:fillRect/>
          </a:stretch>
        </p:blipFill>
        <p:spPr>
          <a:xfrm>
            <a:off x="289997" y="2531696"/>
            <a:ext cx="1270125" cy="6627024"/>
          </a:xfrm>
          <a:prstGeom prst="rect">
            <a:avLst/>
          </a:prstGeom>
          <a:noFill/>
          <a:ln>
            <a:noFill/>
          </a:ln>
        </p:spPr>
      </p:pic>
      <p:pic>
        <p:nvPicPr>
          <p:cNvPr id="1680" name="Google Shape;1680;p28"/>
          <p:cNvPicPr preferRelativeResize="0"/>
          <p:nvPr/>
        </p:nvPicPr>
        <p:blipFill>
          <a:blip r:embed="rId6">
            <a:alphaModFix/>
          </a:blip>
          <a:stretch>
            <a:fillRect/>
          </a:stretch>
        </p:blipFill>
        <p:spPr>
          <a:xfrm>
            <a:off x="-1098777" y="72288"/>
            <a:ext cx="11081702" cy="10286998"/>
          </a:xfrm>
          <a:prstGeom prst="rect">
            <a:avLst/>
          </a:prstGeom>
          <a:noFill/>
          <a:ln>
            <a:noFill/>
          </a:ln>
        </p:spPr>
      </p:pic>
      <p:sp>
        <p:nvSpPr>
          <p:cNvPr id="1681" name="Google Shape;1681;p28"/>
          <p:cNvSpPr/>
          <p:nvPr/>
        </p:nvSpPr>
        <p:spPr>
          <a:xfrm>
            <a:off x="1276999" y="591718"/>
            <a:ext cx="490390" cy="359322"/>
          </a:xfrm>
          <a:custGeom>
            <a:rect b="b" l="l" r="r" t="t"/>
            <a:pathLst>
              <a:path extrusionOk="0" h="359322" w="490390">
                <a:moveTo>
                  <a:pt x="0" y="0"/>
                </a:moveTo>
                <a:lnTo>
                  <a:pt x="490390" y="0"/>
                </a:lnTo>
                <a:lnTo>
                  <a:pt x="490390" y="359322"/>
                </a:lnTo>
                <a:lnTo>
                  <a:pt x="0" y="359322"/>
                </a:lnTo>
                <a:lnTo>
                  <a:pt x="0" y="0"/>
                </a:lnTo>
                <a:close/>
              </a:path>
            </a:pathLst>
          </a:custGeom>
          <a:blipFill rotWithShape="1">
            <a:blip r:embed="rId7">
              <a:alphaModFix/>
            </a:blip>
            <a:stretch>
              <a:fillRect b="0" l="0" r="0" t="0"/>
            </a:stretch>
          </a:blipFill>
          <a:ln>
            <a:noFill/>
          </a:ln>
        </p:spPr>
      </p:sp>
      <p:sp>
        <p:nvSpPr>
          <p:cNvPr id="1682" name="Google Shape;1682;p28"/>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1683" name="Google Shape;1683;p28"/>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1684" name="Google Shape;1684;p28"/>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1685" name="Google Shape;1685;p28"/>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1686" name="Google Shape;1686;p28"/>
          <p:cNvSpPr txBox="1"/>
          <p:nvPr/>
        </p:nvSpPr>
        <p:spPr>
          <a:xfrm>
            <a:off x="1861920"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grpSp>
        <p:nvGrpSpPr>
          <p:cNvPr id="1687" name="Google Shape;1687;p28"/>
          <p:cNvGrpSpPr/>
          <p:nvPr/>
        </p:nvGrpSpPr>
        <p:grpSpPr>
          <a:xfrm>
            <a:off x="12690834" y="9455243"/>
            <a:ext cx="3114596" cy="80027"/>
            <a:chOff x="0" y="0"/>
            <a:chExt cx="4152794" cy="106703"/>
          </a:xfrm>
        </p:grpSpPr>
        <p:grpSp>
          <p:nvGrpSpPr>
            <p:cNvPr id="1688" name="Google Shape;1688;p28"/>
            <p:cNvGrpSpPr/>
            <p:nvPr/>
          </p:nvGrpSpPr>
          <p:grpSpPr>
            <a:xfrm>
              <a:off x="0" y="0"/>
              <a:ext cx="106703" cy="106703"/>
              <a:chOff x="0" y="0"/>
              <a:chExt cx="812800" cy="812800"/>
            </a:xfrm>
          </p:grpSpPr>
          <p:sp>
            <p:nvSpPr>
              <p:cNvPr id="1689" name="Google Shape;168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1" name="Google Shape;1691;p28"/>
            <p:cNvGrpSpPr/>
            <p:nvPr/>
          </p:nvGrpSpPr>
          <p:grpSpPr>
            <a:xfrm>
              <a:off x="1348697" y="0"/>
              <a:ext cx="106703" cy="106703"/>
              <a:chOff x="0" y="0"/>
              <a:chExt cx="812800" cy="812800"/>
            </a:xfrm>
          </p:grpSpPr>
          <p:sp>
            <p:nvSpPr>
              <p:cNvPr id="1692" name="Google Shape;169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4" name="Google Shape;1694;p28"/>
            <p:cNvGrpSpPr/>
            <p:nvPr/>
          </p:nvGrpSpPr>
          <p:grpSpPr>
            <a:xfrm>
              <a:off x="1798263" y="0"/>
              <a:ext cx="106703" cy="106703"/>
              <a:chOff x="0" y="0"/>
              <a:chExt cx="812800" cy="812800"/>
            </a:xfrm>
          </p:grpSpPr>
          <p:sp>
            <p:nvSpPr>
              <p:cNvPr id="1695" name="Google Shape;169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7" name="Google Shape;1697;p28"/>
            <p:cNvGrpSpPr/>
            <p:nvPr/>
          </p:nvGrpSpPr>
          <p:grpSpPr>
            <a:xfrm>
              <a:off x="2247828" y="0"/>
              <a:ext cx="106703" cy="106703"/>
              <a:chOff x="0" y="0"/>
              <a:chExt cx="812800" cy="812800"/>
            </a:xfrm>
          </p:grpSpPr>
          <p:sp>
            <p:nvSpPr>
              <p:cNvPr id="1698" name="Google Shape;169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0" name="Google Shape;1700;p28"/>
            <p:cNvGrpSpPr/>
            <p:nvPr/>
          </p:nvGrpSpPr>
          <p:grpSpPr>
            <a:xfrm>
              <a:off x="2697394" y="0"/>
              <a:ext cx="106703" cy="106703"/>
              <a:chOff x="0" y="0"/>
              <a:chExt cx="812800" cy="812800"/>
            </a:xfrm>
          </p:grpSpPr>
          <p:sp>
            <p:nvSpPr>
              <p:cNvPr id="1701" name="Google Shape;170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3" name="Google Shape;1703;p28"/>
            <p:cNvGrpSpPr/>
            <p:nvPr/>
          </p:nvGrpSpPr>
          <p:grpSpPr>
            <a:xfrm>
              <a:off x="3146959" y="0"/>
              <a:ext cx="106703" cy="106703"/>
              <a:chOff x="0" y="0"/>
              <a:chExt cx="812800" cy="812800"/>
            </a:xfrm>
          </p:grpSpPr>
          <p:sp>
            <p:nvSpPr>
              <p:cNvPr id="1704" name="Google Shape;170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6" name="Google Shape;1706;p28"/>
            <p:cNvGrpSpPr/>
            <p:nvPr/>
          </p:nvGrpSpPr>
          <p:grpSpPr>
            <a:xfrm>
              <a:off x="449566" y="0"/>
              <a:ext cx="106703" cy="106703"/>
              <a:chOff x="0" y="0"/>
              <a:chExt cx="812800" cy="812800"/>
            </a:xfrm>
          </p:grpSpPr>
          <p:sp>
            <p:nvSpPr>
              <p:cNvPr id="1707" name="Google Shape;170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9" name="Google Shape;1709;p28"/>
            <p:cNvGrpSpPr/>
            <p:nvPr/>
          </p:nvGrpSpPr>
          <p:grpSpPr>
            <a:xfrm>
              <a:off x="899131" y="0"/>
              <a:ext cx="106703" cy="106703"/>
              <a:chOff x="0" y="0"/>
              <a:chExt cx="812800" cy="812800"/>
            </a:xfrm>
          </p:grpSpPr>
          <p:sp>
            <p:nvSpPr>
              <p:cNvPr id="1710" name="Google Shape;171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2" name="Google Shape;1712;p28"/>
            <p:cNvGrpSpPr/>
            <p:nvPr/>
          </p:nvGrpSpPr>
          <p:grpSpPr>
            <a:xfrm>
              <a:off x="3596525" y="0"/>
              <a:ext cx="106703" cy="106703"/>
              <a:chOff x="0" y="0"/>
              <a:chExt cx="812800" cy="812800"/>
            </a:xfrm>
          </p:grpSpPr>
          <p:sp>
            <p:nvSpPr>
              <p:cNvPr id="1713" name="Google Shape;171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5" name="Google Shape;1715;p28"/>
            <p:cNvGrpSpPr/>
            <p:nvPr/>
          </p:nvGrpSpPr>
          <p:grpSpPr>
            <a:xfrm>
              <a:off x="4046091" y="0"/>
              <a:ext cx="106703" cy="106703"/>
              <a:chOff x="0" y="0"/>
              <a:chExt cx="812800" cy="812800"/>
            </a:xfrm>
          </p:grpSpPr>
          <p:sp>
            <p:nvSpPr>
              <p:cNvPr id="1716" name="Google Shape;171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718" name="Google Shape;1718;p28"/>
          <p:cNvSpPr txBox="1"/>
          <p:nvPr/>
        </p:nvSpPr>
        <p:spPr>
          <a:xfrm>
            <a:off x="10695283" y="2859787"/>
            <a:ext cx="5562600" cy="9207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60C7F6"/>
                </a:solidFill>
                <a:latin typeface="Oswald"/>
                <a:ea typeface="Oswald"/>
                <a:cs typeface="Oswald"/>
                <a:sym typeface="Oswald"/>
              </a:rPr>
              <a:t>CONTACT US</a:t>
            </a:r>
            <a:endParaRPr/>
          </a:p>
        </p:txBody>
      </p:sp>
      <p:sp>
        <p:nvSpPr>
          <p:cNvPr id="1719" name="Google Shape;1719;p28"/>
          <p:cNvSpPr/>
          <p:nvPr/>
        </p:nvSpPr>
        <p:spPr>
          <a:xfrm>
            <a:off x="10744597" y="4300713"/>
            <a:ext cx="210121" cy="300173"/>
          </a:xfrm>
          <a:custGeom>
            <a:rect b="b" l="l" r="r" t="t"/>
            <a:pathLst>
              <a:path extrusionOk="0" h="300173" w="210121">
                <a:moveTo>
                  <a:pt x="0" y="0"/>
                </a:moveTo>
                <a:lnTo>
                  <a:pt x="210122" y="0"/>
                </a:lnTo>
                <a:lnTo>
                  <a:pt x="210122" y="300174"/>
                </a:lnTo>
                <a:lnTo>
                  <a:pt x="0" y="300174"/>
                </a:lnTo>
                <a:lnTo>
                  <a:pt x="0" y="0"/>
                </a:lnTo>
                <a:close/>
              </a:path>
            </a:pathLst>
          </a:custGeom>
          <a:blipFill rotWithShape="1">
            <a:blip r:embed="rId8">
              <a:alphaModFix/>
            </a:blip>
            <a:stretch>
              <a:fillRect b="0" l="0" r="0" t="0"/>
            </a:stretch>
          </a:blipFill>
          <a:ln>
            <a:noFill/>
          </a:ln>
        </p:spPr>
      </p:sp>
      <p:sp>
        <p:nvSpPr>
          <p:cNvPr id="1720" name="Google Shape;1720;p28"/>
          <p:cNvSpPr/>
          <p:nvPr/>
        </p:nvSpPr>
        <p:spPr>
          <a:xfrm>
            <a:off x="10717974" y="5252280"/>
            <a:ext cx="263367" cy="263367"/>
          </a:xfrm>
          <a:custGeom>
            <a:rect b="b" l="l" r="r" t="t"/>
            <a:pathLst>
              <a:path extrusionOk="0" h="263367" w="263367">
                <a:moveTo>
                  <a:pt x="0" y="0"/>
                </a:moveTo>
                <a:lnTo>
                  <a:pt x="263368" y="0"/>
                </a:lnTo>
                <a:lnTo>
                  <a:pt x="263368" y="263367"/>
                </a:lnTo>
                <a:lnTo>
                  <a:pt x="0" y="263367"/>
                </a:lnTo>
                <a:lnTo>
                  <a:pt x="0" y="0"/>
                </a:lnTo>
                <a:close/>
              </a:path>
            </a:pathLst>
          </a:custGeom>
          <a:blipFill rotWithShape="1">
            <a:blip r:embed="rId9">
              <a:alphaModFix/>
            </a:blip>
            <a:stretch>
              <a:fillRect b="0" l="0" r="0" t="0"/>
            </a:stretch>
          </a:blipFill>
          <a:ln>
            <a:noFill/>
          </a:ln>
        </p:spPr>
      </p:sp>
      <p:sp>
        <p:nvSpPr>
          <p:cNvPr id="1721" name="Google Shape;1721;p28"/>
          <p:cNvSpPr/>
          <p:nvPr/>
        </p:nvSpPr>
        <p:spPr>
          <a:xfrm>
            <a:off x="10726594" y="6202275"/>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10">
              <a:alphaModFix/>
            </a:blip>
            <a:stretch>
              <a:fillRect b="0" l="0" r="0" t="0"/>
            </a:stretch>
          </a:blipFill>
          <a:ln>
            <a:noFill/>
          </a:ln>
        </p:spPr>
      </p:sp>
      <p:sp>
        <p:nvSpPr>
          <p:cNvPr id="1722" name="Google Shape;1722;p28"/>
          <p:cNvSpPr/>
          <p:nvPr/>
        </p:nvSpPr>
        <p:spPr>
          <a:xfrm>
            <a:off x="10713141" y="7945955"/>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11">
              <a:alphaModFix/>
            </a:blip>
            <a:stretch>
              <a:fillRect b="0" l="0" r="0" t="0"/>
            </a:stretch>
          </a:blipFill>
          <a:ln>
            <a:noFill/>
          </a:ln>
        </p:spPr>
      </p:sp>
      <p:sp>
        <p:nvSpPr>
          <p:cNvPr id="1723" name="Google Shape;1723;p28"/>
          <p:cNvSpPr/>
          <p:nvPr/>
        </p:nvSpPr>
        <p:spPr>
          <a:xfrm>
            <a:off x="10695283" y="7039233"/>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12">
              <a:alphaModFix/>
            </a:blip>
            <a:stretch>
              <a:fillRect b="0" l="0" r="0" t="0"/>
            </a:stretch>
          </a:blipFill>
          <a:ln>
            <a:noFill/>
          </a:ln>
        </p:spPr>
      </p:sp>
      <p:sp>
        <p:nvSpPr>
          <p:cNvPr id="1724" name="Google Shape;1724;p28"/>
          <p:cNvSpPr txBox="1"/>
          <p:nvPr/>
        </p:nvSpPr>
        <p:spPr>
          <a:xfrm>
            <a:off x="11382716" y="4269507"/>
            <a:ext cx="5801458"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123 Anywhere St., Any City,ST 12345</a:t>
            </a:r>
            <a:endParaRPr/>
          </a:p>
        </p:txBody>
      </p:sp>
      <p:sp>
        <p:nvSpPr>
          <p:cNvPr id="1725" name="Google Shape;1725;p28"/>
          <p:cNvSpPr txBox="1"/>
          <p:nvPr/>
        </p:nvSpPr>
        <p:spPr>
          <a:xfrm>
            <a:off x="11382716" y="5195130"/>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123-456-7890</a:t>
            </a:r>
            <a:endParaRPr/>
          </a:p>
        </p:txBody>
      </p:sp>
      <p:sp>
        <p:nvSpPr>
          <p:cNvPr id="1726" name="Google Shape;1726;p28"/>
          <p:cNvSpPr txBox="1"/>
          <p:nvPr/>
        </p:nvSpPr>
        <p:spPr>
          <a:xfrm>
            <a:off x="11382716" y="6083689"/>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hello@reallygreatsite.com</a:t>
            </a:r>
            <a:endParaRPr/>
          </a:p>
        </p:txBody>
      </p:sp>
      <p:sp>
        <p:nvSpPr>
          <p:cNvPr id="1727" name="Google Shape;1727;p28"/>
          <p:cNvSpPr txBox="1"/>
          <p:nvPr/>
        </p:nvSpPr>
        <p:spPr>
          <a:xfrm>
            <a:off x="11382716" y="7865335"/>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reallygreatsite.com</a:t>
            </a:r>
            <a:endParaRPr/>
          </a:p>
        </p:txBody>
      </p:sp>
      <p:sp>
        <p:nvSpPr>
          <p:cNvPr id="1728" name="Google Shape;1728;p28"/>
          <p:cNvSpPr txBox="1"/>
          <p:nvPr/>
        </p:nvSpPr>
        <p:spPr>
          <a:xfrm>
            <a:off x="11382716" y="6961033"/>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@reallygreatsite</a:t>
            </a:r>
            <a:endParaRPr/>
          </a:p>
        </p:txBody>
      </p:sp>
      <p:pic>
        <p:nvPicPr>
          <p:cNvPr id="1729" name="Google Shape;1729;p28"/>
          <p:cNvPicPr preferRelativeResize="0"/>
          <p:nvPr/>
        </p:nvPicPr>
        <p:blipFill>
          <a:blip r:embed="rId13">
            <a:alphaModFix/>
          </a:blip>
          <a:stretch>
            <a:fillRect/>
          </a:stretch>
        </p:blipFill>
        <p:spPr>
          <a:xfrm>
            <a:off x="15914049" y="1208575"/>
            <a:ext cx="5419659" cy="1651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3" name="Shape 1733"/>
        <p:cNvGrpSpPr/>
        <p:nvPr/>
      </p:nvGrpSpPr>
      <p:grpSpPr>
        <a:xfrm>
          <a:off x="0" y="0"/>
          <a:ext cx="0" cy="0"/>
          <a:chOff x="0" y="0"/>
          <a:chExt cx="0" cy="0"/>
        </a:xfrm>
      </p:grpSpPr>
      <p:grpSp>
        <p:nvGrpSpPr>
          <p:cNvPr id="1734" name="Google Shape;1734;p29"/>
          <p:cNvGrpSpPr/>
          <p:nvPr/>
        </p:nvGrpSpPr>
        <p:grpSpPr>
          <a:xfrm rot="10800000">
            <a:off x="0" y="0"/>
            <a:ext cx="18288000" cy="10431661"/>
            <a:chOff x="0" y="-38100"/>
            <a:chExt cx="4816593" cy="2747433"/>
          </a:xfrm>
        </p:grpSpPr>
        <p:sp>
          <p:nvSpPr>
            <p:cNvPr id="1735" name="Google Shape;1735;p29"/>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271039"/>
                </a:gs>
                <a:gs pos="100000">
                  <a:srgbClr val="49245A"/>
                </a:gs>
              </a:gsLst>
              <a:lin ang="0" scaled="0"/>
            </a:gradFill>
            <a:ln>
              <a:noFill/>
            </a:ln>
          </p:spPr>
        </p:sp>
        <p:sp>
          <p:nvSpPr>
            <p:cNvPr id="1736" name="Google Shape;1736;p29"/>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737" name="Google Shape;1737;p29"/>
          <p:cNvPicPr preferRelativeResize="0"/>
          <p:nvPr/>
        </p:nvPicPr>
        <p:blipFill>
          <a:blip r:embed="rId3">
            <a:alphaModFix/>
          </a:blip>
          <a:stretch>
            <a:fillRect/>
          </a:stretch>
        </p:blipFill>
        <p:spPr>
          <a:xfrm>
            <a:off x="8069800" y="1210377"/>
            <a:ext cx="8474250" cy="7937747"/>
          </a:xfrm>
          <a:prstGeom prst="rect">
            <a:avLst/>
          </a:prstGeom>
          <a:noFill/>
          <a:ln>
            <a:noFill/>
          </a:ln>
        </p:spPr>
      </p:pic>
      <p:sp>
        <p:nvSpPr>
          <p:cNvPr id="1738" name="Google Shape;1738;p29"/>
          <p:cNvSpPr txBox="1"/>
          <p:nvPr/>
        </p:nvSpPr>
        <p:spPr>
          <a:xfrm>
            <a:off x="1028700" y="918151"/>
            <a:ext cx="5059131" cy="18065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60C7F6"/>
                </a:solidFill>
                <a:latin typeface="Oswald"/>
                <a:ea typeface="Oswald"/>
                <a:cs typeface="Oswald"/>
                <a:sym typeface="Oswald"/>
              </a:rPr>
              <a:t>RESOURCE </a:t>
            </a:r>
            <a:endParaRPr/>
          </a:p>
          <a:p>
            <a:pPr indent="0" lvl="0" marL="0" marR="0" rtl="0" algn="l">
              <a:lnSpc>
                <a:spcPct val="100000"/>
              </a:lnSpc>
              <a:spcBef>
                <a:spcPts val="0"/>
              </a:spcBef>
              <a:spcAft>
                <a:spcPts val="0"/>
              </a:spcAft>
              <a:buNone/>
            </a:pPr>
            <a:r>
              <a:rPr b="1" i="0" lang="en-US" sz="6999" u="none" cap="none" strike="noStrike">
                <a:solidFill>
                  <a:srgbClr val="60C7F6"/>
                </a:solidFill>
                <a:latin typeface="Oswald"/>
                <a:ea typeface="Oswald"/>
                <a:cs typeface="Oswald"/>
                <a:sym typeface="Oswald"/>
              </a:rPr>
              <a:t>PAGE</a:t>
            </a:r>
            <a:endParaRPr/>
          </a:p>
        </p:txBody>
      </p:sp>
      <p:sp>
        <p:nvSpPr>
          <p:cNvPr id="1739" name="Google Shape;1739;p29"/>
          <p:cNvSpPr txBox="1"/>
          <p:nvPr/>
        </p:nvSpPr>
        <p:spPr>
          <a:xfrm>
            <a:off x="1028700" y="3411855"/>
            <a:ext cx="50592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Use these design resources in your Canva Presentation.</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You can find these fonts online too. Happy designing! </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Don't forget to delete this page before presenting. </a:t>
            </a:r>
            <a:endParaRPr/>
          </a:p>
        </p:txBody>
      </p:sp>
      <p:sp>
        <p:nvSpPr>
          <p:cNvPr id="1740" name="Google Shape;1740;p29"/>
          <p:cNvSpPr txBox="1"/>
          <p:nvPr/>
        </p:nvSpPr>
        <p:spPr>
          <a:xfrm>
            <a:off x="1028700" y="4694491"/>
            <a:ext cx="4676700" cy="71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27" u="none" cap="none" strike="noStrike">
                <a:solidFill>
                  <a:srgbClr val="FFFFFF"/>
                </a:solidFill>
                <a:latin typeface="Montserrat"/>
                <a:ea typeface="Montserrat"/>
                <a:cs typeface="Montserrat"/>
                <a:sym typeface="Montserrat"/>
              </a:rPr>
              <a:t>This presentation template uses the following free fonts:</a:t>
            </a:r>
            <a:endParaRPr/>
          </a:p>
        </p:txBody>
      </p:sp>
      <p:sp>
        <p:nvSpPr>
          <p:cNvPr id="1741" name="Google Shape;1741;p29"/>
          <p:cNvSpPr txBox="1"/>
          <p:nvPr/>
        </p:nvSpPr>
        <p:spPr>
          <a:xfrm>
            <a:off x="1028700" y="5955744"/>
            <a:ext cx="5059200" cy="767400"/>
          </a:xfrm>
          <a:prstGeom prst="rect">
            <a:avLst/>
          </a:prstGeom>
          <a:noFill/>
          <a:ln>
            <a:noFill/>
          </a:ln>
        </p:spPr>
        <p:txBody>
          <a:bodyPr anchorCtr="0" anchor="t" bIns="0" lIns="0" spcFirstLastPara="1" rIns="0" wrap="square" tIns="0">
            <a:spAutoFit/>
          </a:bodyPr>
          <a:lstStyle/>
          <a:p>
            <a:pPr indent="-179433" lvl="1" marL="358866" marR="0" rtl="0" algn="l">
              <a:lnSpc>
                <a:spcPct val="100000"/>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Titles: Oswald</a:t>
            </a:r>
            <a:endParaRPr/>
          </a:p>
          <a:p>
            <a:pPr indent="-179433" lvl="1" marL="358866" marR="0" rtl="0" algn="l">
              <a:lnSpc>
                <a:spcPct val="100000"/>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Headers: Oswald</a:t>
            </a:r>
            <a:endParaRPr/>
          </a:p>
          <a:p>
            <a:pPr indent="-179433" lvl="1" marL="358867" marR="0" rtl="0" algn="l">
              <a:lnSpc>
                <a:spcPct val="100000"/>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Body Copy: Montserrat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grpSp>
        <p:nvGrpSpPr>
          <p:cNvPr id="526" name="Google Shape;526;p12"/>
          <p:cNvGrpSpPr/>
          <p:nvPr/>
        </p:nvGrpSpPr>
        <p:grpSpPr>
          <a:xfrm rot="10800000">
            <a:off x="0" y="0"/>
            <a:ext cx="18288000" cy="10431661"/>
            <a:chOff x="0" y="-38100"/>
            <a:chExt cx="4816593" cy="2747433"/>
          </a:xfrm>
        </p:grpSpPr>
        <p:sp>
          <p:nvSpPr>
            <p:cNvPr id="527" name="Google Shape;527;p12"/>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271039"/>
                </a:gs>
                <a:gs pos="100000">
                  <a:srgbClr val="49245A"/>
                </a:gs>
              </a:gsLst>
              <a:lin ang="0" scaled="0"/>
            </a:gradFill>
            <a:ln>
              <a:noFill/>
            </a:ln>
          </p:spPr>
        </p:sp>
        <p:sp>
          <p:nvSpPr>
            <p:cNvPr id="528" name="Google Shape;528;p12"/>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29" name="Google Shape;529;p12"/>
          <p:cNvPicPr preferRelativeResize="0"/>
          <p:nvPr/>
        </p:nvPicPr>
        <p:blipFill>
          <a:blip r:embed="rId3">
            <a:alphaModFix/>
          </a:blip>
          <a:stretch>
            <a:fillRect/>
          </a:stretch>
        </p:blipFill>
        <p:spPr>
          <a:xfrm>
            <a:off x="-1859300" y="2"/>
            <a:ext cx="22685911" cy="10268451"/>
          </a:xfrm>
          <a:prstGeom prst="rect">
            <a:avLst/>
          </a:prstGeom>
          <a:noFill/>
          <a:ln>
            <a:noFill/>
          </a:ln>
        </p:spPr>
      </p:pic>
      <p:grpSp>
        <p:nvGrpSpPr>
          <p:cNvPr id="530" name="Google Shape;530;p12"/>
          <p:cNvGrpSpPr/>
          <p:nvPr/>
        </p:nvGrpSpPr>
        <p:grpSpPr>
          <a:xfrm>
            <a:off x="1276999" y="3768298"/>
            <a:ext cx="3304127" cy="3304127"/>
            <a:chOff x="0" y="0"/>
            <a:chExt cx="812800" cy="812800"/>
          </a:xfrm>
        </p:grpSpPr>
        <p:sp>
          <p:nvSpPr>
            <p:cNvPr id="531" name="Google Shape;53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0">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3" name="Google Shape;533;p12"/>
          <p:cNvGrpSpPr/>
          <p:nvPr/>
        </p:nvGrpSpPr>
        <p:grpSpPr>
          <a:xfrm>
            <a:off x="1655555" y="4146854"/>
            <a:ext cx="2547015" cy="2547015"/>
            <a:chOff x="0" y="0"/>
            <a:chExt cx="812800" cy="812800"/>
          </a:xfrm>
        </p:grpSpPr>
        <p:sp>
          <p:nvSpPr>
            <p:cNvPr id="534" name="Google Shape;53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3294"/>
            </a:solidFill>
            <a:ln cap="sq" cmpd="sng" w="219075">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6" name="Google Shape;536;p12"/>
          <p:cNvGrpSpPr/>
          <p:nvPr/>
        </p:nvGrpSpPr>
        <p:grpSpPr>
          <a:xfrm>
            <a:off x="6806595" y="3768298"/>
            <a:ext cx="3304127" cy="3304127"/>
            <a:chOff x="0" y="0"/>
            <a:chExt cx="812800" cy="812800"/>
          </a:xfrm>
        </p:grpSpPr>
        <p:sp>
          <p:nvSpPr>
            <p:cNvPr id="537" name="Google Shape;53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0">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9" name="Google Shape;539;p12"/>
          <p:cNvGrpSpPr/>
          <p:nvPr/>
        </p:nvGrpSpPr>
        <p:grpSpPr>
          <a:xfrm>
            <a:off x="7185150" y="4146854"/>
            <a:ext cx="2547015" cy="2547015"/>
            <a:chOff x="0" y="0"/>
            <a:chExt cx="812800" cy="812800"/>
          </a:xfrm>
        </p:grpSpPr>
        <p:sp>
          <p:nvSpPr>
            <p:cNvPr id="540" name="Google Shape;54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3294"/>
            </a:solidFill>
            <a:ln cap="sq" cmpd="sng" w="219075">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2" name="Google Shape;542;p12"/>
          <p:cNvGrpSpPr/>
          <p:nvPr/>
        </p:nvGrpSpPr>
        <p:grpSpPr>
          <a:xfrm>
            <a:off x="12339571" y="3768298"/>
            <a:ext cx="3304127" cy="3304127"/>
            <a:chOff x="0" y="0"/>
            <a:chExt cx="812800" cy="812800"/>
          </a:xfrm>
        </p:grpSpPr>
        <p:sp>
          <p:nvSpPr>
            <p:cNvPr id="543" name="Google Shape;54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0">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5" name="Google Shape;545;p12"/>
          <p:cNvGrpSpPr/>
          <p:nvPr/>
        </p:nvGrpSpPr>
        <p:grpSpPr>
          <a:xfrm>
            <a:off x="12718127" y="4146854"/>
            <a:ext cx="2547015" cy="2547015"/>
            <a:chOff x="0" y="0"/>
            <a:chExt cx="812800" cy="812800"/>
          </a:xfrm>
        </p:grpSpPr>
        <p:sp>
          <p:nvSpPr>
            <p:cNvPr id="546" name="Google Shape;54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3294"/>
            </a:solidFill>
            <a:ln cap="sq" cmpd="sng" w="219075">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8" name="Google Shape;548;p12"/>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549" name="Google Shape;549;p12"/>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550" name="Google Shape;550;p12"/>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551" name="Google Shape;551;p12"/>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552" name="Google Shape;552;p12"/>
          <p:cNvSpPr txBox="1"/>
          <p:nvPr/>
        </p:nvSpPr>
        <p:spPr>
          <a:xfrm>
            <a:off x="1861920"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553" name="Google Shape;553;p12"/>
          <p:cNvSpPr txBox="1"/>
          <p:nvPr/>
        </p:nvSpPr>
        <p:spPr>
          <a:xfrm>
            <a:off x="6897871" y="7873674"/>
            <a:ext cx="3306074" cy="505946"/>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60C7F6"/>
                </a:solidFill>
                <a:latin typeface="Oswald"/>
                <a:ea typeface="Oswald"/>
                <a:cs typeface="Oswald"/>
                <a:sym typeface="Oswald"/>
              </a:rPr>
              <a:t>OUR PROJECTS</a:t>
            </a:r>
            <a:endParaRPr/>
          </a:p>
        </p:txBody>
      </p:sp>
      <p:sp>
        <p:nvSpPr>
          <p:cNvPr id="554" name="Google Shape;554;p12"/>
          <p:cNvSpPr txBox="1"/>
          <p:nvPr/>
        </p:nvSpPr>
        <p:spPr>
          <a:xfrm>
            <a:off x="6897871" y="8530590"/>
            <a:ext cx="3493800" cy="775800"/>
          </a:xfrm>
          <a:prstGeom prst="rect">
            <a:avLst/>
          </a:prstGeom>
          <a:noFill/>
          <a:ln>
            <a:noFill/>
          </a:ln>
        </p:spPr>
        <p:txBody>
          <a:bodyPr anchorCtr="0" anchor="t" bIns="0" lIns="0" spcFirstLastPara="1" rIns="0" wrap="square" tIns="0">
            <a:spAutoFit/>
          </a:bodyPr>
          <a:lstStyle/>
          <a:p>
            <a:pPr indent="0" lvl="0" marL="0" rtl="0" algn="l">
              <a:lnSpc>
                <a:spcPct val="140000"/>
              </a:lnSpc>
              <a:spcBef>
                <a:spcPts val="0"/>
              </a:spcBef>
              <a:spcAft>
                <a:spcPts val="0"/>
              </a:spcAft>
              <a:buNone/>
            </a:pPr>
            <a:r>
              <a:rPr lang="en-US" sz="2100">
                <a:solidFill>
                  <a:schemeClr val="lt1"/>
                </a:solidFill>
                <a:latin typeface="Montserrat"/>
                <a:ea typeface="Montserrat"/>
                <a:cs typeface="Montserrat"/>
                <a:sym typeface="Montserrat"/>
              </a:rPr>
              <a:t>Elaborate on what you want to discuss. </a:t>
            </a:r>
            <a:endParaRPr sz="2100">
              <a:solidFill>
                <a:srgbClr val="FFFFFF"/>
              </a:solidFill>
              <a:latin typeface="Montserrat"/>
              <a:ea typeface="Montserrat"/>
              <a:cs typeface="Montserrat"/>
              <a:sym typeface="Montserrat"/>
            </a:endParaRPr>
          </a:p>
        </p:txBody>
      </p:sp>
      <p:sp>
        <p:nvSpPr>
          <p:cNvPr id="555" name="Google Shape;555;p12"/>
          <p:cNvSpPr txBox="1"/>
          <p:nvPr/>
        </p:nvSpPr>
        <p:spPr>
          <a:xfrm>
            <a:off x="1380209" y="7843150"/>
            <a:ext cx="3306074" cy="505946"/>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60C7F6"/>
                </a:solidFill>
                <a:latin typeface="Oswald"/>
                <a:ea typeface="Oswald"/>
                <a:cs typeface="Oswald"/>
                <a:sym typeface="Oswald"/>
              </a:rPr>
              <a:t>INTRODUCTION</a:t>
            </a:r>
            <a:endParaRPr/>
          </a:p>
        </p:txBody>
      </p:sp>
      <p:sp>
        <p:nvSpPr>
          <p:cNvPr id="556" name="Google Shape;556;p12"/>
          <p:cNvSpPr txBox="1"/>
          <p:nvPr/>
        </p:nvSpPr>
        <p:spPr>
          <a:xfrm>
            <a:off x="1380209" y="8530590"/>
            <a:ext cx="3525254" cy="72434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557" name="Google Shape;557;p12"/>
          <p:cNvSpPr txBox="1"/>
          <p:nvPr/>
        </p:nvSpPr>
        <p:spPr>
          <a:xfrm>
            <a:off x="12382538" y="7843150"/>
            <a:ext cx="2039855" cy="505946"/>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60C7F6"/>
                </a:solidFill>
                <a:latin typeface="Oswald"/>
                <a:ea typeface="Oswald"/>
                <a:cs typeface="Oswald"/>
                <a:sym typeface="Oswald"/>
              </a:rPr>
              <a:t>ABOUT US</a:t>
            </a:r>
            <a:endParaRPr/>
          </a:p>
        </p:txBody>
      </p:sp>
      <p:sp>
        <p:nvSpPr>
          <p:cNvPr id="558" name="Google Shape;558;p12"/>
          <p:cNvSpPr txBox="1"/>
          <p:nvPr/>
        </p:nvSpPr>
        <p:spPr>
          <a:xfrm>
            <a:off x="12382538" y="8530590"/>
            <a:ext cx="3511006" cy="72434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559" name="Google Shape;559;p12"/>
          <p:cNvSpPr txBox="1"/>
          <p:nvPr/>
        </p:nvSpPr>
        <p:spPr>
          <a:xfrm>
            <a:off x="1028700" y="2089361"/>
            <a:ext cx="8770984" cy="106045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000" u="none" cap="none" strike="noStrike">
                <a:solidFill>
                  <a:srgbClr val="60C7F6"/>
                </a:solidFill>
                <a:latin typeface="Oswald"/>
                <a:ea typeface="Oswald"/>
                <a:cs typeface="Oswald"/>
                <a:sym typeface="Oswald"/>
              </a:rPr>
              <a:t>TABLE OF CONTENTS</a:t>
            </a:r>
            <a:endParaRPr/>
          </a:p>
        </p:txBody>
      </p:sp>
      <p:sp>
        <p:nvSpPr>
          <p:cNvPr id="560" name="Google Shape;560;p12"/>
          <p:cNvSpPr txBox="1"/>
          <p:nvPr/>
        </p:nvSpPr>
        <p:spPr>
          <a:xfrm>
            <a:off x="2141222" y="4700834"/>
            <a:ext cx="1766182" cy="146706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965" u="none" cap="none" strike="noStrike">
                <a:solidFill>
                  <a:srgbClr val="FFFFFF"/>
                </a:solidFill>
                <a:latin typeface="Barlow"/>
                <a:ea typeface="Barlow"/>
                <a:cs typeface="Barlow"/>
                <a:sym typeface="Barlow"/>
              </a:rPr>
              <a:t>01.</a:t>
            </a:r>
            <a:endParaRPr/>
          </a:p>
        </p:txBody>
      </p:sp>
      <p:sp>
        <p:nvSpPr>
          <p:cNvPr id="561" name="Google Shape;561;p12"/>
          <p:cNvSpPr txBox="1"/>
          <p:nvPr/>
        </p:nvSpPr>
        <p:spPr>
          <a:xfrm>
            <a:off x="7605631" y="4700834"/>
            <a:ext cx="2078423" cy="146706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965" u="none" cap="none" strike="noStrike">
                <a:solidFill>
                  <a:srgbClr val="FFFFFF"/>
                </a:solidFill>
                <a:latin typeface="Barlow"/>
                <a:ea typeface="Barlow"/>
                <a:cs typeface="Barlow"/>
                <a:sym typeface="Barlow"/>
              </a:rPr>
              <a:t>02.</a:t>
            </a:r>
            <a:endParaRPr/>
          </a:p>
        </p:txBody>
      </p:sp>
      <p:sp>
        <p:nvSpPr>
          <p:cNvPr id="562" name="Google Shape;562;p12"/>
          <p:cNvSpPr txBox="1"/>
          <p:nvPr/>
        </p:nvSpPr>
        <p:spPr>
          <a:xfrm>
            <a:off x="13080808" y="4691553"/>
            <a:ext cx="2078423" cy="146706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965" u="none" cap="none" strike="noStrike">
                <a:solidFill>
                  <a:srgbClr val="FFFFFF"/>
                </a:solidFill>
                <a:latin typeface="Barlow"/>
                <a:ea typeface="Barlow"/>
                <a:cs typeface="Barlow"/>
                <a:sym typeface="Barlow"/>
              </a:rPr>
              <a:t>03.</a:t>
            </a:r>
            <a:endParaRPr/>
          </a:p>
        </p:txBody>
      </p:sp>
      <p:grpSp>
        <p:nvGrpSpPr>
          <p:cNvPr id="563" name="Google Shape;563;p12"/>
          <p:cNvGrpSpPr/>
          <p:nvPr/>
        </p:nvGrpSpPr>
        <p:grpSpPr>
          <a:xfrm>
            <a:off x="5351527" y="1238448"/>
            <a:ext cx="3114596" cy="80027"/>
            <a:chOff x="0" y="0"/>
            <a:chExt cx="4152794" cy="106703"/>
          </a:xfrm>
        </p:grpSpPr>
        <p:grpSp>
          <p:nvGrpSpPr>
            <p:cNvPr id="564" name="Google Shape;564;p12"/>
            <p:cNvGrpSpPr/>
            <p:nvPr/>
          </p:nvGrpSpPr>
          <p:grpSpPr>
            <a:xfrm>
              <a:off x="0" y="0"/>
              <a:ext cx="106703" cy="106703"/>
              <a:chOff x="0" y="0"/>
              <a:chExt cx="812800" cy="812800"/>
            </a:xfrm>
          </p:grpSpPr>
          <p:sp>
            <p:nvSpPr>
              <p:cNvPr id="565" name="Google Shape;56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7" name="Google Shape;567;p12"/>
            <p:cNvGrpSpPr/>
            <p:nvPr/>
          </p:nvGrpSpPr>
          <p:grpSpPr>
            <a:xfrm>
              <a:off x="1348697" y="0"/>
              <a:ext cx="106703" cy="106703"/>
              <a:chOff x="0" y="0"/>
              <a:chExt cx="812800" cy="812800"/>
            </a:xfrm>
          </p:grpSpPr>
          <p:sp>
            <p:nvSpPr>
              <p:cNvPr id="568" name="Google Shape;568;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0" name="Google Shape;570;p12"/>
            <p:cNvGrpSpPr/>
            <p:nvPr/>
          </p:nvGrpSpPr>
          <p:grpSpPr>
            <a:xfrm>
              <a:off x="1798263" y="0"/>
              <a:ext cx="106703" cy="106703"/>
              <a:chOff x="0" y="0"/>
              <a:chExt cx="812800" cy="812800"/>
            </a:xfrm>
          </p:grpSpPr>
          <p:sp>
            <p:nvSpPr>
              <p:cNvPr id="571" name="Google Shape;57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3" name="Google Shape;573;p12"/>
            <p:cNvGrpSpPr/>
            <p:nvPr/>
          </p:nvGrpSpPr>
          <p:grpSpPr>
            <a:xfrm>
              <a:off x="2247828" y="0"/>
              <a:ext cx="106703" cy="106703"/>
              <a:chOff x="0" y="0"/>
              <a:chExt cx="812800" cy="812800"/>
            </a:xfrm>
          </p:grpSpPr>
          <p:sp>
            <p:nvSpPr>
              <p:cNvPr id="574" name="Google Shape;57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6" name="Google Shape;576;p12"/>
            <p:cNvGrpSpPr/>
            <p:nvPr/>
          </p:nvGrpSpPr>
          <p:grpSpPr>
            <a:xfrm>
              <a:off x="2697394" y="0"/>
              <a:ext cx="106703" cy="106703"/>
              <a:chOff x="0" y="0"/>
              <a:chExt cx="812800" cy="812800"/>
            </a:xfrm>
          </p:grpSpPr>
          <p:sp>
            <p:nvSpPr>
              <p:cNvPr id="577" name="Google Shape;57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9" name="Google Shape;579;p12"/>
            <p:cNvGrpSpPr/>
            <p:nvPr/>
          </p:nvGrpSpPr>
          <p:grpSpPr>
            <a:xfrm>
              <a:off x="3146959" y="0"/>
              <a:ext cx="106703" cy="106703"/>
              <a:chOff x="0" y="0"/>
              <a:chExt cx="812800" cy="812800"/>
            </a:xfrm>
          </p:grpSpPr>
          <p:sp>
            <p:nvSpPr>
              <p:cNvPr id="580" name="Google Shape;58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2" name="Google Shape;582;p12"/>
            <p:cNvGrpSpPr/>
            <p:nvPr/>
          </p:nvGrpSpPr>
          <p:grpSpPr>
            <a:xfrm>
              <a:off x="449566" y="0"/>
              <a:ext cx="106703" cy="106703"/>
              <a:chOff x="0" y="0"/>
              <a:chExt cx="812800" cy="812800"/>
            </a:xfrm>
          </p:grpSpPr>
          <p:sp>
            <p:nvSpPr>
              <p:cNvPr id="583" name="Google Shape;58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5" name="Google Shape;585;p12"/>
            <p:cNvGrpSpPr/>
            <p:nvPr/>
          </p:nvGrpSpPr>
          <p:grpSpPr>
            <a:xfrm>
              <a:off x="899131" y="0"/>
              <a:ext cx="106703" cy="106703"/>
              <a:chOff x="0" y="0"/>
              <a:chExt cx="812800" cy="812800"/>
            </a:xfrm>
          </p:grpSpPr>
          <p:sp>
            <p:nvSpPr>
              <p:cNvPr id="586" name="Google Shape;58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8" name="Google Shape;588;p12"/>
            <p:cNvGrpSpPr/>
            <p:nvPr/>
          </p:nvGrpSpPr>
          <p:grpSpPr>
            <a:xfrm>
              <a:off x="3596525" y="0"/>
              <a:ext cx="106703" cy="106703"/>
              <a:chOff x="0" y="0"/>
              <a:chExt cx="812800" cy="812800"/>
            </a:xfrm>
          </p:grpSpPr>
          <p:sp>
            <p:nvSpPr>
              <p:cNvPr id="589" name="Google Shape;58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1" name="Google Shape;591;p12"/>
            <p:cNvGrpSpPr/>
            <p:nvPr/>
          </p:nvGrpSpPr>
          <p:grpSpPr>
            <a:xfrm>
              <a:off x="4046091" y="0"/>
              <a:ext cx="106703" cy="106703"/>
              <a:chOff x="0" y="0"/>
              <a:chExt cx="812800" cy="812800"/>
            </a:xfrm>
          </p:grpSpPr>
          <p:sp>
            <p:nvSpPr>
              <p:cNvPr id="592" name="Google Shape;59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94" name="Google Shape;594;p12"/>
          <p:cNvSpPr/>
          <p:nvPr/>
        </p:nvSpPr>
        <p:spPr>
          <a:xfrm>
            <a:off x="1276999" y="591718"/>
            <a:ext cx="490390" cy="359322"/>
          </a:xfrm>
          <a:custGeom>
            <a:rect b="b" l="l" r="r" t="t"/>
            <a:pathLst>
              <a:path extrusionOk="0" h="359322" w="490390">
                <a:moveTo>
                  <a:pt x="0" y="0"/>
                </a:moveTo>
                <a:lnTo>
                  <a:pt x="490390" y="0"/>
                </a:lnTo>
                <a:lnTo>
                  <a:pt x="490390" y="359322"/>
                </a:lnTo>
                <a:lnTo>
                  <a:pt x="0" y="359322"/>
                </a:lnTo>
                <a:lnTo>
                  <a:pt x="0" y="0"/>
                </a:lnTo>
                <a:close/>
              </a:path>
            </a:pathLst>
          </a:custGeom>
          <a:blipFill rotWithShape="1">
            <a:blip r:embed="rId4">
              <a:alphaModFix/>
            </a:blip>
            <a:stretch>
              <a:fillRect b="0" l="0" r="0" t="0"/>
            </a:stretch>
          </a:blipFill>
          <a:ln>
            <a:noFill/>
          </a:ln>
        </p:spPr>
      </p:sp>
      <p:pic>
        <p:nvPicPr>
          <p:cNvPr id="595" name="Google Shape;595;p12"/>
          <p:cNvPicPr preferRelativeResize="0"/>
          <p:nvPr/>
        </p:nvPicPr>
        <p:blipFill>
          <a:blip r:embed="rId5">
            <a:alphaModFix/>
          </a:blip>
          <a:stretch>
            <a:fillRect/>
          </a:stretch>
        </p:blipFill>
        <p:spPr>
          <a:xfrm>
            <a:off x="15643663" y="1195887"/>
            <a:ext cx="5276622" cy="1605650"/>
          </a:xfrm>
          <a:prstGeom prst="rect">
            <a:avLst/>
          </a:prstGeom>
          <a:noFill/>
          <a:ln>
            <a:noFill/>
          </a:ln>
        </p:spPr>
      </p:pic>
      <p:pic>
        <p:nvPicPr>
          <p:cNvPr id="596" name="Google Shape;596;p12"/>
          <p:cNvPicPr preferRelativeResize="0"/>
          <p:nvPr/>
        </p:nvPicPr>
        <p:blipFill>
          <a:blip r:embed="rId6">
            <a:alphaModFix/>
          </a:blip>
          <a:stretch>
            <a:fillRect/>
          </a:stretch>
        </p:blipFill>
        <p:spPr>
          <a:xfrm>
            <a:off x="16767525" y="2566325"/>
            <a:ext cx="975425" cy="6688625"/>
          </a:xfrm>
          <a:prstGeom prst="rect">
            <a:avLst/>
          </a:prstGeom>
          <a:noFill/>
          <a:ln>
            <a:noFill/>
          </a:ln>
        </p:spPr>
      </p:pic>
      <p:pic>
        <p:nvPicPr>
          <p:cNvPr id="597" name="Google Shape;597;p12"/>
          <p:cNvPicPr preferRelativeResize="0"/>
          <p:nvPr/>
        </p:nvPicPr>
        <p:blipFill>
          <a:blip r:embed="rId7">
            <a:alphaModFix/>
          </a:blip>
          <a:stretch>
            <a:fillRect/>
          </a:stretch>
        </p:blipFill>
        <p:spPr>
          <a:xfrm>
            <a:off x="6872175" y="3825025"/>
            <a:ext cx="3160338" cy="3166705"/>
          </a:xfrm>
          <a:prstGeom prst="rect">
            <a:avLst/>
          </a:prstGeom>
          <a:noFill/>
          <a:ln>
            <a:noFill/>
          </a:ln>
        </p:spPr>
      </p:pic>
      <p:pic>
        <p:nvPicPr>
          <p:cNvPr id="598" name="Google Shape;598;p12"/>
          <p:cNvPicPr preferRelativeResize="0"/>
          <p:nvPr/>
        </p:nvPicPr>
        <p:blipFill>
          <a:blip r:embed="rId7">
            <a:alphaModFix/>
          </a:blip>
          <a:stretch>
            <a:fillRect/>
          </a:stretch>
        </p:blipFill>
        <p:spPr>
          <a:xfrm>
            <a:off x="12411450" y="3837012"/>
            <a:ext cx="3160338" cy="3166705"/>
          </a:xfrm>
          <a:prstGeom prst="rect">
            <a:avLst/>
          </a:prstGeom>
          <a:noFill/>
          <a:ln>
            <a:noFill/>
          </a:ln>
        </p:spPr>
      </p:pic>
      <p:pic>
        <p:nvPicPr>
          <p:cNvPr id="599" name="Google Shape;599;p12"/>
          <p:cNvPicPr preferRelativeResize="0"/>
          <p:nvPr/>
        </p:nvPicPr>
        <p:blipFill>
          <a:blip r:embed="rId7">
            <a:alphaModFix/>
          </a:blip>
          <a:stretch>
            <a:fillRect/>
          </a:stretch>
        </p:blipFill>
        <p:spPr>
          <a:xfrm>
            <a:off x="1341175" y="3837125"/>
            <a:ext cx="3160338" cy="316670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5" name="Shape 1745"/>
        <p:cNvGrpSpPr/>
        <p:nvPr/>
      </p:nvGrpSpPr>
      <p:grpSpPr>
        <a:xfrm>
          <a:off x="0" y="0"/>
          <a:ext cx="0" cy="0"/>
          <a:chOff x="0" y="0"/>
          <a:chExt cx="0" cy="0"/>
        </a:xfrm>
      </p:grpSpPr>
      <p:grpSp>
        <p:nvGrpSpPr>
          <p:cNvPr id="1746" name="Google Shape;1746;p30"/>
          <p:cNvGrpSpPr/>
          <p:nvPr/>
        </p:nvGrpSpPr>
        <p:grpSpPr>
          <a:xfrm rot="10800000">
            <a:off x="-122" y="-66"/>
            <a:ext cx="18288122" cy="10431728"/>
            <a:chOff x="0" y="-38100"/>
            <a:chExt cx="4816593" cy="2747433"/>
          </a:xfrm>
        </p:grpSpPr>
        <p:sp>
          <p:nvSpPr>
            <p:cNvPr id="1747" name="Google Shape;1747;p30"/>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271039"/>
                </a:gs>
                <a:gs pos="100000">
                  <a:srgbClr val="49245A"/>
                </a:gs>
              </a:gsLst>
              <a:lin ang="0" scaled="0"/>
            </a:gradFill>
            <a:ln>
              <a:noFill/>
            </a:ln>
          </p:spPr>
        </p:sp>
        <p:sp>
          <p:nvSpPr>
            <p:cNvPr id="1748" name="Google Shape;1748;p30"/>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749" name="Google Shape;1749;p30"/>
          <p:cNvPicPr preferRelativeResize="0"/>
          <p:nvPr/>
        </p:nvPicPr>
        <p:blipFill>
          <a:blip r:embed="rId3">
            <a:alphaModFix/>
          </a:blip>
          <a:stretch>
            <a:fillRect/>
          </a:stretch>
        </p:blipFill>
        <p:spPr>
          <a:xfrm>
            <a:off x="6617750" y="2753825"/>
            <a:ext cx="6025501" cy="1506375"/>
          </a:xfrm>
          <a:prstGeom prst="rect">
            <a:avLst/>
          </a:prstGeom>
          <a:noFill/>
          <a:ln>
            <a:noFill/>
          </a:ln>
        </p:spPr>
      </p:pic>
      <p:sp>
        <p:nvSpPr>
          <p:cNvPr id="1750" name="Google Shape;1750;p30"/>
          <p:cNvSpPr txBox="1"/>
          <p:nvPr/>
        </p:nvSpPr>
        <p:spPr>
          <a:xfrm>
            <a:off x="3304524" y="8514631"/>
            <a:ext cx="12651900" cy="538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Montserrat"/>
                <a:ea typeface="Montserrat"/>
                <a:cs typeface="Montserrat"/>
                <a:sym typeface="Montserrat"/>
              </a:rPr>
              <a:t>Happy designing! </a:t>
            </a:r>
            <a:endParaRPr/>
          </a:p>
        </p:txBody>
      </p:sp>
      <p:pic>
        <p:nvPicPr>
          <p:cNvPr id="1751" name="Google Shape;1751;p30"/>
          <p:cNvPicPr preferRelativeResize="0"/>
          <p:nvPr/>
        </p:nvPicPr>
        <p:blipFill>
          <a:blip r:embed="rId4">
            <a:alphaModFix/>
          </a:blip>
          <a:stretch>
            <a:fillRect/>
          </a:stretch>
        </p:blipFill>
        <p:spPr>
          <a:xfrm>
            <a:off x="-1941675" y="0"/>
            <a:ext cx="22825329" cy="10287001"/>
          </a:xfrm>
          <a:prstGeom prst="rect">
            <a:avLst/>
          </a:prstGeom>
          <a:noFill/>
          <a:ln>
            <a:noFill/>
          </a:ln>
        </p:spPr>
      </p:pic>
      <p:sp>
        <p:nvSpPr>
          <p:cNvPr id="1752" name="Google Shape;1752;p30"/>
          <p:cNvSpPr txBox="1"/>
          <p:nvPr/>
        </p:nvSpPr>
        <p:spPr>
          <a:xfrm>
            <a:off x="5767435" y="1152525"/>
            <a:ext cx="7726128" cy="939799"/>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999" u="none" cap="none" strike="noStrike">
                <a:solidFill>
                  <a:srgbClr val="60C7F6"/>
                </a:solidFill>
                <a:latin typeface="Archivo Black"/>
                <a:ea typeface="Archivo Black"/>
                <a:cs typeface="Archivo Black"/>
                <a:sym typeface="Archivo Black"/>
              </a:rPr>
              <a:t>CREDITS</a:t>
            </a:r>
            <a:endParaRPr/>
          </a:p>
        </p:txBody>
      </p:sp>
      <p:sp>
        <p:nvSpPr>
          <p:cNvPr id="1753" name="Google Shape;1753;p30"/>
          <p:cNvSpPr txBox="1"/>
          <p:nvPr/>
        </p:nvSpPr>
        <p:spPr>
          <a:xfrm>
            <a:off x="3630197" y="4926944"/>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FFFFFF"/>
                </a:solidFill>
                <a:latin typeface="Montserrat"/>
                <a:ea typeface="Montserrat"/>
                <a:cs typeface="Montserrat"/>
                <a:sym typeface="Montserrat"/>
              </a:rPr>
              <a:t>This presentation template is free for everyone to use thanks to the following:</a:t>
            </a:r>
            <a:endParaRPr/>
          </a:p>
        </p:txBody>
      </p:sp>
      <p:sp>
        <p:nvSpPr>
          <p:cNvPr id="1754" name="Google Shape;1754;p30"/>
          <p:cNvSpPr txBox="1"/>
          <p:nvPr/>
        </p:nvSpPr>
        <p:spPr>
          <a:xfrm>
            <a:off x="3304524" y="7095406"/>
            <a:ext cx="12651949" cy="850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FFFFF"/>
                </a:solidFill>
                <a:latin typeface="Montserrat"/>
                <a:ea typeface="Montserrat"/>
                <a:cs typeface="Montserrat"/>
                <a:sym typeface="Montserrat"/>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FFFFFF"/>
                </a:solidFill>
                <a:latin typeface="Montserrat"/>
                <a:ea typeface="Montserrat"/>
                <a:cs typeface="Montserrat"/>
                <a:sym typeface="Montserrat"/>
              </a:rPr>
              <a:t>Pexels for the photos</a:t>
            </a:r>
            <a:endParaRPr/>
          </a:p>
        </p:txBody>
      </p:sp>
      <p:grpSp>
        <p:nvGrpSpPr>
          <p:cNvPr id="1755" name="Google Shape;1755;p30"/>
          <p:cNvGrpSpPr/>
          <p:nvPr/>
        </p:nvGrpSpPr>
        <p:grpSpPr>
          <a:xfrm>
            <a:off x="888177" y="2575755"/>
            <a:ext cx="3114596" cy="80027"/>
            <a:chOff x="0" y="0"/>
            <a:chExt cx="4152794" cy="106703"/>
          </a:xfrm>
        </p:grpSpPr>
        <p:grpSp>
          <p:nvGrpSpPr>
            <p:cNvPr id="1756" name="Google Shape;1756;p30"/>
            <p:cNvGrpSpPr/>
            <p:nvPr/>
          </p:nvGrpSpPr>
          <p:grpSpPr>
            <a:xfrm>
              <a:off x="0" y="0"/>
              <a:ext cx="106703" cy="106703"/>
              <a:chOff x="0" y="0"/>
              <a:chExt cx="812800" cy="812800"/>
            </a:xfrm>
          </p:grpSpPr>
          <p:sp>
            <p:nvSpPr>
              <p:cNvPr id="1757" name="Google Shape;1757;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9" name="Google Shape;1759;p30"/>
            <p:cNvGrpSpPr/>
            <p:nvPr/>
          </p:nvGrpSpPr>
          <p:grpSpPr>
            <a:xfrm>
              <a:off x="1348697" y="0"/>
              <a:ext cx="106703" cy="106703"/>
              <a:chOff x="0" y="0"/>
              <a:chExt cx="812800" cy="812800"/>
            </a:xfrm>
          </p:grpSpPr>
          <p:sp>
            <p:nvSpPr>
              <p:cNvPr id="1760" name="Google Shape;176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2" name="Google Shape;1762;p30"/>
            <p:cNvGrpSpPr/>
            <p:nvPr/>
          </p:nvGrpSpPr>
          <p:grpSpPr>
            <a:xfrm>
              <a:off x="1798263" y="0"/>
              <a:ext cx="106703" cy="106703"/>
              <a:chOff x="0" y="0"/>
              <a:chExt cx="812800" cy="812800"/>
            </a:xfrm>
          </p:grpSpPr>
          <p:sp>
            <p:nvSpPr>
              <p:cNvPr id="1763" name="Google Shape;1763;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5" name="Google Shape;1765;p30"/>
            <p:cNvGrpSpPr/>
            <p:nvPr/>
          </p:nvGrpSpPr>
          <p:grpSpPr>
            <a:xfrm>
              <a:off x="2247828" y="0"/>
              <a:ext cx="106703" cy="106703"/>
              <a:chOff x="0" y="0"/>
              <a:chExt cx="812800" cy="812800"/>
            </a:xfrm>
          </p:grpSpPr>
          <p:sp>
            <p:nvSpPr>
              <p:cNvPr id="1766" name="Google Shape;176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8" name="Google Shape;1768;p30"/>
            <p:cNvGrpSpPr/>
            <p:nvPr/>
          </p:nvGrpSpPr>
          <p:grpSpPr>
            <a:xfrm>
              <a:off x="2697394" y="0"/>
              <a:ext cx="106703" cy="106703"/>
              <a:chOff x="0" y="0"/>
              <a:chExt cx="812800" cy="812800"/>
            </a:xfrm>
          </p:grpSpPr>
          <p:sp>
            <p:nvSpPr>
              <p:cNvPr id="1769" name="Google Shape;176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1" name="Google Shape;1771;p30"/>
            <p:cNvGrpSpPr/>
            <p:nvPr/>
          </p:nvGrpSpPr>
          <p:grpSpPr>
            <a:xfrm>
              <a:off x="3146959" y="0"/>
              <a:ext cx="106703" cy="106703"/>
              <a:chOff x="0" y="0"/>
              <a:chExt cx="812800" cy="812800"/>
            </a:xfrm>
          </p:grpSpPr>
          <p:sp>
            <p:nvSpPr>
              <p:cNvPr id="1772" name="Google Shape;177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4" name="Google Shape;1774;p30"/>
            <p:cNvGrpSpPr/>
            <p:nvPr/>
          </p:nvGrpSpPr>
          <p:grpSpPr>
            <a:xfrm>
              <a:off x="449566" y="0"/>
              <a:ext cx="106703" cy="106703"/>
              <a:chOff x="0" y="0"/>
              <a:chExt cx="812800" cy="812800"/>
            </a:xfrm>
          </p:grpSpPr>
          <p:sp>
            <p:nvSpPr>
              <p:cNvPr id="1775" name="Google Shape;177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7" name="Google Shape;1777;p30"/>
            <p:cNvGrpSpPr/>
            <p:nvPr/>
          </p:nvGrpSpPr>
          <p:grpSpPr>
            <a:xfrm>
              <a:off x="899131" y="0"/>
              <a:ext cx="106703" cy="106703"/>
              <a:chOff x="0" y="0"/>
              <a:chExt cx="812800" cy="812800"/>
            </a:xfrm>
          </p:grpSpPr>
          <p:sp>
            <p:nvSpPr>
              <p:cNvPr id="1778" name="Google Shape;177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0" name="Google Shape;1780;p30"/>
            <p:cNvGrpSpPr/>
            <p:nvPr/>
          </p:nvGrpSpPr>
          <p:grpSpPr>
            <a:xfrm>
              <a:off x="3596525" y="0"/>
              <a:ext cx="106703" cy="106703"/>
              <a:chOff x="0" y="0"/>
              <a:chExt cx="812800" cy="812800"/>
            </a:xfrm>
          </p:grpSpPr>
          <p:sp>
            <p:nvSpPr>
              <p:cNvPr id="1781" name="Google Shape;1781;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3" name="Google Shape;1783;p30"/>
            <p:cNvGrpSpPr/>
            <p:nvPr/>
          </p:nvGrpSpPr>
          <p:grpSpPr>
            <a:xfrm>
              <a:off x="4046091" y="0"/>
              <a:ext cx="106703" cy="106703"/>
              <a:chOff x="0" y="0"/>
              <a:chExt cx="812800" cy="812800"/>
            </a:xfrm>
          </p:grpSpPr>
          <p:sp>
            <p:nvSpPr>
              <p:cNvPr id="1784" name="Google Shape;178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grpSp>
        <p:nvGrpSpPr>
          <p:cNvPr id="604" name="Google Shape;604;p13"/>
          <p:cNvGrpSpPr/>
          <p:nvPr/>
        </p:nvGrpSpPr>
        <p:grpSpPr>
          <a:xfrm rot="10800000">
            <a:off x="0" y="0"/>
            <a:ext cx="18288000" cy="10431661"/>
            <a:chOff x="0" y="-38100"/>
            <a:chExt cx="4816593" cy="2747433"/>
          </a:xfrm>
        </p:grpSpPr>
        <p:sp>
          <p:nvSpPr>
            <p:cNvPr id="605" name="Google Shape;605;p13"/>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271039"/>
                </a:gs>
                <a:gs pos="100000">
                  <a:srgbClr val="49245A"/>
                </a:gs>
              </a:gsLst>
              <a:lin ang="0" scaled="0"/>
            </a:gradFill>
            <a:ln>
              <a:noFill/>
            </a:ln>
          </p:spPr>
        </p:sp>
        <p:sp>
          <p:nvSpPr>
            <p:cNvPr id="606" name="Google Shape;606;p13"/>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07" name="Google Shape;607;p13"/>
          <p:cNvPicPr preferRelativeResize="0"/>
          <p:nvPr/>
        </p:nvPicPr>
        <p:blipFill>
          <a:blip r:embed="rId3">
            <a:alphaModFix/>
          </a:blip>
          <a:stretch>
            <a:fillRect/>
          </a:stretch>
        </p:blipFill>
        <p:spPr>
          <a:xfrm>
            <a:off x="-1781222" y="10927"/>
            <a:ext cx="22685911" cy="10268451"/>
          </a:xfrm>
          <a:prstGeom prst="rect">
            <a:avLst/>
          </a:prstGeom>
          <a:noFill/>
          <a:ln>
            <a:noFill/>
          </a:ln>
        </p:spPr>
      </p:pic>
      <p:sp>
        <p:nvSpPr>
          <p:cNvPr id="608" name="Google Shape;608;p13"/>
          <p:cNvSpPr/>
          <p:nvPr/>
        </p:nvSpPr>
        <p:spPr>
          <a:xfrm>
            <a:off x="5215525" y="-4510372"/>
            <a:ext cx="19307741" cy="19307741"/>
          </a:xfrm>
          <a:custGeom>
            <a:rect b="b" l="l" r="r" t="t"/>
            <a:pathLst>
              <a:path extrusionOk="0" h="19307741" w="19307741">
                <a:moveTo>
                  <a:pt x="0" y="0"/>
                </a:moveTo>
                <a:lnTo>
                  <a:pt x="19307742" y="0"/>
                </a:lnTo>
                <a:lnTo>
                  <a:pt x="19307742" y="19307741"/>
                </a:lnTo>
                <a:lnTo>
                  <a:pt x="0" y="19307741"/>
                </a:lnTo>
                <a:lnTo>
                  <a:pt x="0" y="0"/>
                </a:lnTo>
                <a:close/>
              </a:path>
            </a:pathLst>
          </a:custGeom>
          <a:blipFill rotWithShape="1">
            <a:blip r:embed="rId4">
              <a:alphaModFix amt="50000"/>
            </a:blip>
            <a:stretch>
              <a:fillRect b="0" l="0" r="0" t="0"/>
            </a:stretch>
          </a:blipFill>
          <a:ln>
            <a:noFill/>
          </a:ln>
        </p:spPr>
      </p:sp>
      <p:pic>
        <p:nvPicPr>
          <p:cNvPr id="609" name="Google Shape;609;p13"/>
          <p:cNvPicPr preferRelativeResize="0"/>
          <p:nvPr/>
        </p:nvPicPr>
        <p:blipFill>
          <a:blip r:embed="rId5">
            <a:alphaModFix/>
          </a:blip>
          <a:stretch>
            <a:fillRect/>
          </a:stretch>
        </p:blipFill>
        <p:spPr>
          <a:xfrm>
            <a:off x="7347050" y="245250"/>
            <a:ext cx="10949323" cy="10949323"/>
          </a:xfrm>
          <a:prstGeom prst="rect">
            <a:avLst/>
          </a:prstGeom>
          <a:noFill/>
          <a:ln>
            <a:noFill/>
          </a:ln>
        </p:spPr>
      </p:pic>
      <p:grpSp>
        <p:nvGrpSpPr>
          <p:cNvPr id="610" name="Google Shape;610;p13"/>
          <p:cNvGrpSpPr/>
          <p:nvPr/>
        </p:nvGrpSpPr>
        <p:grpSpPr>
          <a:xfrm>
            <a:off x="-2590841" y="8041308"/>
            <a:ext cx="4452761" cy="1774908"/>
            <a:chOff x="0" y="0"/>
            <a:chExt cx="5937015" cy="2366544"/>
          </a:xfrm>
        </p:grpSpPr>
        <p:sp>
          <p:nvSpPr>
            <p:cNvPr id="611" name="Google Shape;611;p13"/>
            <p:cNvSpPr/>
            <p:nvPr/>
          </p:nvSpPr>
          <p:spPr>
            <a:xfrm flipH="1">
              <a:off x="1456410" y="0"/>
              <a:ext cx="4480605" cy="945000"/>
            </a:xfrm>
            <a:custGeom>
              <a:rect b="b" l="l" r="r" t="t"/>
              <a:pathLst>
                <a:path extrusionOk="0" h="945000" w="4480605">
                  <a:moveTo>
                    <a:pt x="4480605" y="0"/>
                  </a:moveTo>
                  <a:lnTo>
                    <a:pt x="0" y="0"/>
                  </a:lnTo>
                  <a:lnTo>
                    <a:pt x="0" y="945000"/>
                  </a:lnTo>
                  <a:lnTo>
                    <a:pt x="4480605" y="945000"/>
                  </a:lnTo>
                  <a:lnTo>
                    <a:pt x="4480605" y="0"/>
                  </a:lnTo>
                  <a:close/>
                </a:path>
              </a:pathLst>
            </a:custGeom>
            <a:blipFill rotWithShape="1">
              <a:blip r:embed="rId6">
                <a:alphaModFix/>
              </a:blip>
              <a:stretch>
                <a:fillRect b="0" l="0" r="0" t="0"/>
              </a:stretch>
            </a:blipFill>
            <a:ln>
              <a:noFill/>
            </a:ln>
          </p:spPr>
        </p:sp>
        <p:sp>
          <p:nvSpPr>
            <p:cNvPr id="612" name="Google Shape;612;p13"/>
            <p:cNvSpPr/>
            <p:nvPr/>
          </p:nvSpPr>
          <p:spPr>
            <a:xfrm>
              <a:off x="0" y="1196176"/>
              <a:ext cx="5489185" cy="538938"/>
            </a:xfrm>
            <a:custGeom>
              <a:rect b="b" l="l" r="r" t="t"/>
              <a:pathLst>
                <a:path extrusionOk="0" h="538938" w="5489185">
                  <a:moveTo>
                    <a:pt x="0" y="0"/>
                  </a:moveTo>
                  <a:lnTo>
                    <a:pt x="5489185" y="0"/>
                  </a:lnTo>
                  <a:lnTo>
                    <a:pt x="5489185" y="538938"/>
                  </a:lnTo>
                  <a:lnTo>
                    <a:pt x="0" y="538938"/>
                  </a:lnTo>
                  <a:lnTo>
                    <a:pt x="0" y="0"/>
                  </a:lnTo>
                  <a:close/>
                </a:path>
              </a:pathLst>
            </a:custGeom>
            <a:blipFill rotWithShape="1">
              <a:blip r:embed="rId7">
                <a:alphaModFix/>
              </a:blip>
              <a:stretch>
                <a:fillRect b="0" l="0" r="0" t="0"/>
              </a:stretch>
            </a:blipFill>
            <a:ln>
              <a:noFill/>
            </a:ln>
          </p:spPr>
        </p:sp>
        <p:sp>
          <p:nvSpPr>
            <p:cNvPr id="613" name="Google Shape;613;p13"/>
            <p:cNvSpPr/>
            <p:nvPr/>
          </p:nvSpPr>
          <p:spPr>
            <a:xfrm>
              <a:off x="1745664" y="1735114"/>
              <a:ext cx="3902097" cy="631430"/>
            </a:xfrm>
            <a:custGeom>
              <a:rect b="b" l="l" r="r" t="t"/>
              <a:pathLst>
                <a:path extrusionOk="0" h="631430" w="3902097">
                  <a:moveTo>
                    <a:pt x="0" y="0"/>
                  </a:moveTo>
                  <a:lnTo>
                    <a:pt x="3902097" y="0"/>
                  </a:lnTo>
                  <a:lnTo>
                    <a:pt x="3902097" y="631430"/>
                  </a:lnTo>
                  <a:lnTo>
                    <a:pt x="0" y="631430"/>
                  </a:lnTo>
                  <a:lnTo>
                    <a:pt x="0" y="0"/>
                  </a:lnTo>
                  <a:close/>
                </a:path>
              </a:pathLst>
            </a:custGeom>
            <a:blipFill rotWithShape="1">
              <a:blip r:embed="rId8">
                <a:alphaModFix/>
              </a:blip>
              <a:stretch>
                <a:fillRect b="0" l="0" r="0" t="0"/>
              </a:stretch>
            </a:blipFill>
            <a:ln>
              <a:noFill/>
            </a:ln>
          </p:spPr>
        </p:sp>
      </p:grpSp>
      <p:sp>
        <p:nvSpPr>
          <p:cNvPr id="614" name="Google Shape;614;p13"/>
          <p:cNvSpPr/>
          <p:nvPr/>
        </p:nvSpPr>
        <p:spPr>
          <a:xfrm>
            <a:off x="1276999" y="591718"/>
            <a:ext cx="490390" cy="359322"/>
          </a:xfrm>
          <a:custGeom>
            <a:rect b="b" l="l" r="r" t="t"/>
            <a:pathLst>
              <a:path extrusionOk="0" h="359322" w="490390">
                <a:moveTo>
                  <a:pt x="0" y="0"/>
                </a:moveTo>
                <a:lnTo>
                  <a:pt x="490390" y="0"/>
                </a:lnTo>
                <a:lnTo>
                  <a:pt x="490390" y="359322"/>
                </a:lnTo>
                <a:lnTo>
                  <a:pt x="0" y="359322"/>
                </a:lnTo>
                <a:lnTo>
                  <a:pt x="0" y="0"/>
                </a:lnTo>
                <a:close/>
              </a:path>
            </a:pathLst>
          </a:custGeom>
          <a:blipFill rotWithShape="1">
            <a:blip r:embed="rId9">
              <a:alphaModFix/>
            </a:blip>
            <a:stretch>
              <a:fillRect b="0" l="0" r="0" t="0"/>
            </a:stretch>
          </a:blipFill>
          <a:ln>
            <a:noFill/>
          </a:ln>
        </p:spPr>
      </p:sp>
      <p:sp>
        <p:nvSpPr>
          <p:cNvPr id="615" name="Google Shape;615;p13"/>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616" name="Google Shape;616;p13"/>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617" name="Google Shape;617;p13"/>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618" name="Google Shape;618;p13"/>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619" name="Google Shape;619;p13"/>
          <p:cNvSpPr txBox="1"/>
          <p:nvPr/>
        </p:nvSpPr>
        <p:spPr>
          <a:xfrm>
            <a:off x="1861920"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620" name="Google Shape;620;p13"/>
          <p:cNvSpPr txBox="1"/>
          <p:nvPr/>
        </p:nvSpPr>
        <p:spPr>
          <a:xfrm>
            <a:off x="1522194" y="1966292"/>
            <a:ext cx="6487186" cy="105092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999" u="none" cap="none" strike="noStrike">
                <a:solidFill>
                  <a:srgbClr val="60C7F6"/>
                </a:solidFill>
                <a:latin typeface="Oswald"/>
                <a:ea typeface="Oswald"/>
                <a:cs typeface="Oswald"/>
                <a:sym typeface="Oswald"/>
              </a:rPr>
              <a:t>INTRODUCTION</a:t>
            </a:r>
            <a:endParaRPr/>
          </a:p>
        </p:txBody>
      </p:sp>
      <p:sp>
        <p:nvSpPr>
          <p:cNvPr id="621" name="Google Shape;621;p13"/>
          <p:cNvSpPr txBox="1"/>
          <p:nvPr/>
        </p:nvSpPr>
        <p:spPr>
          <a:xfrm>
            <a:off x="1522194" y="3355888"/>
            <a:ext cx="6392700" cy="420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Welcome to a place where stories come alive and dreams take flight.To the world of creative writing, where imagination knows no bounds, and every word holds the power to transport you to new realms.</a:t>
            </a:r>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Whether you're an aspiring author, a seasoned novelist, or someone who simply loves to weave tales, this journey promises to be an exhilarating one. Here, we will explore the art of storytelling, delve into the intricacies of character development, and unravel the secrets behind crafting compelling plots. </a:t>
            </a:r>
            <a:endParaRPr/>
          </a:p>
        </p:txBody>
      </p:sp>
      <p:grpSp>
        <p:nvGrpSpPr>
          <p:cNvPr id="622" name="Google Shape;622;p13"/>
          <p:cNvGrpSpPr/>
          <p:nvPr/>
        </p:nvGrpSpPr>
        <p:grpSpPr>
          <a:xfrm>
            <a:off x="6996127" y="9258300"/>
            <a:ext cx="3114596" cy="80027"/>
            <a:chOff x="0" y="0"/>
            <a:chExt cx="4152794" cy="106703"/>
          </a:xfrm>
        </p:grpSpPr>
        <p:grpSp>
          <p:nvGrpSpPr>
            <p:cNvPr id="623" name="Google Shape;623;p13"/>
            <p:cNvGrpSpPr/>
            <p:nvPr/>
          </p:nvGrpSpPr>
          <p:grpSpPr>
            <a:xfrm>
              <a:off x="0" y="0"/>
              <a:ext cx="106703" cy="106703"/>
              <a:chOff x="0" y="0"/>
              <a:chExt cx="812800" cy="812800"/>
            </a:xfrm>
          </p:grpSpPr>
          <p:sp>
            <p:nvSpPr>
              <p:cNvPr id="624" name="Google Shape;62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6" name="Google Shape;626;p13"/>
            <p:cNvGrpSpPr/>
            <p:nvPr/>
          </p:nvGrpSpPr>
          <p:grpSpPr>
            <a:xfrm>
              <a:off x="1348697" y="0"/>
              <a:ext cx="106703" cy="106703"/>
              <a:chOff x="0" y="0"/>
              <a:chExt cx="812800" cy="812800"/>
            </a:xfrm>
          </p:grpSpPr>
          <p:sp>
            <p:nvSpPr>
              <p:cNvPr id="627" name="Google Shape;62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9" name="Google Shape;629;p13"/>
            <p:cNvGrpSpPr/>
            <p:nvPr/>
          </p:nvGrpSpPr>
          <p:grpSpPr>
            <a:xfrm>
              <a:off x="1798263" y="0"/>
              <a:ext cx="106703" cy="106703"/>
              <a:chOff x="0" y="0"/>
              <a:chExt cx="812800" cy="812800"/>
            </a:xfrm>
          </p:grpSpPr>
          <p:sp>
            <p:nvSpPr>
              <p:cNvPr id="630" name="Google Shape;63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2" name="Google Shape;632;p13"/>
            <p:cNvGrpSpPr/>
            <p:nvPr/>
          </p:nvGrpSpPr>
          <p:grpSpPr>
            <a:xfrm>
              <a:off x="2247828" y="0"/>
              <a:ext cx="106703" cy="106703"/>
              <a:chOff x="0" y="0"/>
              <a:chExt cx="812800" cy="812800"/>
            </a:xfrm>
          </p:grpSpPr>
          <p:sp>
            <p:nvSpPr>
              <p:cNvPr id="633" name="Google Shape;63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5" name="Google Shape;635;p13"/>
            <p:cNvGrpSpPr/>
            <p:nvPr/>
          </p:nvGrpSpPr>
          <p:grpSpPr>
            <a:xfrm>
              <a:off x="2697394" y="0"/>
              <a:ext cx="106703" cy="106703"/>
              <a:chOff x="0" y="0"/>
              <a:chExt cx="812800" cy="812800"/>
            </a:xfrm>
          </p:grpSpPr>
          <p:sp>
            <p:nvSpPr>
              <p:cNvPr id="636" name="Google Shape;63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8" name="Google Shape;638;p13"/>
            <p:cNvGrpSpPr/>
            <p:nvPr/>
          </p:nvGrpSpPr>
          <p:grpSpPr>
            <a:xfrm>
              <a:off x="3146959" y="0"/>
              <a:ext cx="106703" cy="106703"/>
              <a:chOff x="0" y="0"/>
              <a:chExt cx="812800" cy="812800"/>
            </a:xfrm>
          </p:grpSpPr>
          <p:sp>
            <p:nvSpPr>
              <p:cNvPr id="639" name="Google Shape;63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1" name="Google Shape;641;p13"/>
            <p:cNvGrpSpPr/>
            <p:nvPr/>
          </p:nvGrpSpPr>
          <p:grpSpPr>
            <a:xfrm>
              <a:off x="449566" y="0"/>
              <a:ext cx="106703" cy="106703"/>
              <a:chOff x="0" y="0"/>
              <a:chExt cx="812800" cy="812800"/>
            </a:xfrm>
          </p:grpSpPr>
          <p:sp>
            <p:nvSpPr>
              <p:cNvPr id="642" name="Google Shape;64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4" name="Google Shape;644;p13"/>
            <p:cNvGrpSpPr/>
            <p:nvPr/>
          </p:nvGrpSpPr>
          <p:grpSpPr>
            <a:xfrm>
              <a:off x="899131" y="0"/>
              <a:ext cx="106703" cy="106703"/>
              <a:chOff x="0" y="0"/>
              <a:chExt cx="812800" cy="812800"/>
            </a:xfrm>
          </p:grpSpPr>
          <p:sp>
            <p:nvSpPr>
              <p:cNvPr id="645" name="Google Shape;64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7" name="Google Shape;647;p13"/>
            <p:cNvGrpSpPr/>
            <p:nvPr/>
          </p:nvGrpSpPr>
          <p:grpSpPr>
            <a:xfrm>
              <a:off x="3596525" y="0"/>
              <a:ext cx="106703" cy="106703"/>
              <a:chOff x="0" y="0"/>
              <a:chExt cx="812800" cy="812800"/>
            </a:xfrm>
          </p:grpSpPr>
          <p:sp>
            <p:nvSpPr>
              <p:cNvPr id="648" name="Google Shape;64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0" name="Google Shape;650;p13"/>
            <p:cNvGrpSpPr/>
            <p:nvPr/>
          </p:nvGrpSpPr>
          <p:grpSpPr>
            <a:xfrm>
              <a:off x="4046091" y="0"/>
              <a:ext cx="106703" cy="106703"/>
              <a:chOff x="0" y="0"/>
              <a:chExt cx="812800" cy="812800"/>
            </a:xfrm>
          </p:grpSpPr>
          <p:sp>
            <p:nvSpPr>
              <p:cNvPr id="651" name="Google Shape;65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53" name="Google Shape;653;p13"/>
          <p:cNvGrpSpPr/>
          <p:nvPr/>
        </p:nvGrpSpPr>
        <p:grpSpPr>
          <a:xfrm>
            <a:off x="15805429" y="902451"/>
            <a:ext cx="4965143" cy="1508339"/>
            <a:chOff x="0" y="0"/>
            <a:chExt cx="6620190" cy="2011119"/>
          </a:xfrm>
        </p:grpSpPr>
        <p:sp>
          <p:nvSpPr>
            <p:cNvPr id="654" name="Google Shape;654;p13"/>
            <p:cNvSpPr/>
            <p:nvPr/>
          </p:nvSpPr>
          <p:spPr>
            <a:xfrm flipH="1">
              <a:off x="475266" y="1066119"/>
              <a:ext cx="4480605" cy="945000"/>
            </a:xfrm>
            <a:custGeom>
              <a:rect b="b" l="l" r="r" t="t"/>
              <a:pathLst>
                <a:path extrusionOk="0" h="945000" w="4480605">
                  <a:moveTo>
                    <a:pt x="4480604" y="0"/>
                  </a:moveTo>
                  <a:lnTo>
                    <a:pt x="0" y="0"/>
                  </a:lnTo>
                  <a:lnTo>
                    <a:pt x="0" y="945000"/>
                  </a:lnTo>
                  <a:lnTo>
                    <a:pt x="4480604" y="945000"/>
                  </a:lnTo>
                  <a:lnTo>
                    <a:pt x="4480604" y="0"/>
                  </a:lnTo>
                  <a:close/>
                </a:path>
              </a:pathLst>
            </a:custGeom>
            <a:blipFill rotWithShape="1">
              <a:blip r:embed="rId6">
                <a:alphaModFix/>
              </a:blip>
              <a:stretch>
                <a:fillRect b="0" l="0" r="0" t="0"/>
              </a:stretch>
            </a:blipFill>
            <a:ln>
              <a:noFill/>
            </a:ln>
          </p:spPr>
        </p:sp>
        <p:sp>
          <p:nvSpPr>
            <p:cNvPr id="655" name="Google Shape;655;p13"/>
            <p:cNvSpPr/>
            <p:nvPr/>
          </p:nvSpPr>
          <p:spPr>
            <a:xfrm>
              <a:off x="1131005" y="361961"/>
              <a:ext cx="5489185" cy="538938"/>
            </a:xfrm>
            <a:custGeom>
              <a:rect b="b" l="l" r="r" t="t"/>
              <a:pathLst>
                <a:path extrusionOk="0" h="538938" w="5489185">
                  <a:moveTo>
                    <a:pt x="0" y="0"/>
                  </a:moveTo>
                  <a:lnTo>
                    <a:pt x="5489185" y="0"/>
                  </a:lnTo>
                  <a:lnTo>
                    <a:pt x="5489185" y="538938"/>
                  </a:lnTo>
                  <a:lnTo>
                    <a:pt x="0" y="538938"/>
                  </a:lnTo>
                  <a:lnTo>
                    <a:pt x="0" y="0"/>
                  </a:lnTo>
                  <a:close/>
                </a:path>
              </a:pathLst>
            </a:custGeom>
            <a:blipFill rotWithShape="1">
              <a:blip r:embed="rId7">
                <a:alphaModFix/>
              </a:blip>
              <a:stretch>
                <a:fillRect b="0" l="0" r="0" t="0"/>
              </a:stretch>
            </a:blipFill>
            <a:ln>
              <a:noFill/>
            </a:ln>
          </p:spPr>
        </p:sp>
        <p:sp>
          <p:nvSpPr>
            <p:cNvPr id="656" name="Google Shape;656;p13"/>
            <p:cNvSpPr/>
            <p:nvPr/>
          </p:nvSpPr>
          <p:spPr>
            <a:xfrm flipH="1" rot="10800000">
              <a:off x="0" y="0"/>
              <a:ext cx="3902097" cy="631430"/>
            </a:xfrm>
            <a:custGeom>
              <a:rect b="b" l="l" r="r" t="t"/>
              <a:pathLst>
                <a:path extrusionOk="0" h="631430" w="3902097">
                  <a:moveTo>
                    <a:pt x="0" y="631430"/>
                  </a:moveTo>
                  <a:lnTo>
                    <a:pt x="3902097" y="631430"/>
                  </a:lnTo>
                  <a:lnTo>
                    <a:pt x="3902097" y="0"/>
                  </a:lnTo>
                  <a:lnTo>
                    <a:pt x="0" y="0"/>
                  </a:lnTo>
                  <a:lnTo>
                    <a:pt x="0" y="631430"/>
                  </a:lnTo>
                  <a:close/>
                </a:path>
              </a:pathLst>
            </a:custGeom>
            <a:blipFill rotWithShape="1">
              <a:blip r:embed="rId8">
                <a:alphaModFix/>
              </a:blip>
              <a:stretch>
                <a:fillRect b="0" l="0" r="0" t="0"/>
              </a:stretch>
            </a:blipFill>
            <a:ln>
              <a:noFill/>
            </a:ln>
          </p:spPr>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grpSp>
        <p:nvGrpSpPr>
          <p:cNvPr id="661" name="Google Shape;661;p14"/>
          <p:cNvGrpSpPr/>
          <p:nvPr/>
        </p:nvGrpSpPr>
        <p:grpSpPr>
          <a:xfrm rot="10800000">
            <a:off x="0" y="0"/>
            <a:ext cx="18288000" cy="10431661"/>
            <a:chOff x="0" y="-38100"/>
            <a:chExt cx="4816593" cy="2747433"/>
          </a:xfrm>
        </p:grpSpPr>
        <p:sp>
          <p:nvSpPr>
            <p:cNvPr id="662" name="Google Shape;662;p14"/>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271039"/>
                </a:gs>
                <a:gs pos="100000">
                  <a:srgbClr val="49245A"/>
                </a:gs>
              </a:gsLst>
              <a:lin ang="0" scaled="0"/>
            </a:gradFill>
            <a:ln>
              <a:noFill/>
            </a:ln>
          </p:spPr>
        </p:sp>
        <p:sp>
          <p:nvSpPr>
            <p:cNvPr id="663" name="Google Shape;663;p14"/>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64" name="Google Shape;664;p14"/>
          <p:cNvPicPr preferRelativeResize="0"/>
          <p:nvPr/>
        </p:nvPicPr>
        <p:blipFill>
          <a:blip r:embed="rId3">
            <a:alphaModFix/>
          </a:blip>
          <a:stretch>
            <a:fillRect/>
          </a:stretch>
        </p:blipFill>
        <p:spPr>
          <a:xfrm>
            <a:off x="-1859300" y="-73"/>
            <a:ext cx="22726892" cy="10287000"/>
          </a:xfrm>
          <a:prstGeom prst="rect">
            <a:avLst/>
          </a:prstGeom>
          <a:noFill/>
          <a:ln>
            <a:noFill/>
          </a:ln>
        </p:spPr>
      </p:pic>
      <p:pic>
        <p:nvPicPr>
          <p:cNvPr id="665" name="Google Shape;665;p14"/>
          <p:cNvPicPr preferRelativeResize="0"/>
          <p:nvPr/>
        </p:nvPicPr>
        <p:blipFill>
          <a:blip r:embed="rId4">
            <a:alphaModFix/>
          </a:blip>
          <a:stretch>
            <a:fillRect/>
          </a:stretch>
        </p:blipFill>
        <p:spPr>
          <a:xfrm>
            <a:off x="-3701275" y="6277845"/>
            <a:ext cx="4452750" cy="1775000"/>
          </a:xfrm>
          <a:prstGeom prst="rect">
            <a:avLst/>
          </a:prstGeom>
          <a:noFill/>
          <a:ln>
            <a:noFill/>
          </a:ln>
        </p:spPr>
      </p:pic>
      <p:pic>
        <p:nvPicPr>
          <p:cNvPr id="666" name="Google Shape;666;p14"/>
          <p:cNvPicPr preferRelativeResize="0"/>
          <p:nvPr/>
        </p:nvPicPr>
        <p:blipFill>
          <a:blip r:embed="rId5">
            <a:alphaModFix/>
          </a:blip>
          <a:stretch>
            <a:fillRect/>
          </a:stretch>
        </p:blipFill>
        <p:spPr>
          <a:xfrm>
            <a:off x="16840136" y="44138"/>
            <a:ext cx="1292064" cy="6769726"/>
          </a:xfrm>
          <a:prstGeom prst="rect">
            <a:avLst/>
          </a:prstGeom>
          <a:noFill/>
          <a:ln>
            <a:noFill/>
          </a:ln>
        </p:spPr>
      </p:pic>
      <p:pic>
        <p:nvPicPr>
          <p:cNvPr id="667" name="Google Shape;667;p14"/>
          <p:cNvPicPr preferRelativeResize="0"/>
          <p:nvPr/>
        </p:nvPicPr>
        <p:blipFill>
          <a:blip r:embed="rId6">
            <a:alphaModFix/>
          </a:blip>
          <a:stretch>
            <a:fillRect/>
          </a:stretch>
        </p:blipFill>
        <p:spPr>
          <a:xfrm>
            <a:off x="1073000" y="3689900"/>
            <a:ext cx="16183332" cy="6163576"/>
          </a:xfrm>
          <a:prstGeom prst="rect">
            <a:avLst/>
          </a:prstGeom>
          <a:noFill/>
          <a:ln>
            <a:noFill/>
          </a:ln>
        </p:spPr>
      </p:pic>
      <p:sp>
        <p:nvSpPr>
          <p:cNvPr id="668" name="Google Shape;668;p14"/>
          <p:cNvSpPr/>
          <p:nvPr/>
        </p:nvSpPr>
        <p:spPr>
          <a:xfrm>
            <a:off x="1276999" y="591718"/>
            <a:ext cx="490390" cy="359322"/>
          </a:xfrm>
          <a:custGeom>
            <a:rect b="b" l="l" r="r" t="t"/>
            <a:pathLst>
              <a:path extrusionOk="0" h="359322" w="490390">
                <a:moveTo>
                  <a:pt x="0" y="0"/>
                </a:moveTo>
                <a:lnTo>
                  <a:pt x="490390" y="0"/>
                </a:lnTo>
                <a:lnTo>
                  <a:pt x="490390" y="359322"/>
                </a:lnTo>
                <a:lnTo>
                  <a:pt x="0" y="359322"/>
                </a:lnTo>
                <a:lnTo>
                  <a:pt x="0" y="0"/>
                </a:lnTo>
                <a:close/>
              </a:path>
            </a:pathLst>
          </a:custGeom>
          <a:blipFill rotWithShape="1">
            <a:blip r:embed="rId7">
              <a:alphaModFix/>
            </a:blip>
            <a:stretch>
              <a:fillRect b="0" l="0" r="0" t="0"/>
            </a:stretch>
          </a:blipFill>
          <a:ln>
            <a:noFill/>
          </a:ln>
        </p:spPr>
      </p:sp>
      <p:sp>
        <p:nvSpPr>
          <p:cNvPr id="669" name="Google Shape;669;p14"/>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670" name="Google Shape;670;p14"/>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671" name="Google Shape;671;p14"/>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672" name="Google Shape;672;p14"/>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673" name="Google Shape;673;p14"/>
          <p:cNvSpPr txBox="1"/>
          <p:nvPr/>
        </p:nvSpPr>
        <p:spPr>
          <a:xfrm>
            <a:off x="1861920"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674" name="Google Shape;674;p14"/>
          <p:cNvSpPr txBox="1"/>
          <p:nvPr/>
        </p:nvSpPr>
        <p:spPr>
          <a:xfrm>
            <a:off x="1028700" y="1729648"/>
            <a:ext cx="11826279" cy="105092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999" u="none" cap="none" strike="noStrike">
                <a:solidFill>
                  <a:srgbClr val="60C7F6"/>
                </a:solidFill>
                <a:latin typeface="Oswald"/>
                <a:ea typeface="Oswald"/>
                <a:cs typeface="Oswald"/>
                <a:sym typeface="Oswald"/>
              </a:rPr>
              <a:t>WELCOME TO PRESENTATION</a:t>
            </a:r>
            <a:endParaRPr/>
          </a:p>
        </p:txBody>
      </p:sp>
      <p:sp>
        <p:nvSpPr>
          <p:cNvPr id="675" name="Google Shape;675;p14"/>
          <p:cNvSpPr txBox="1"/>
          <p:nvPr/>
        </p:nvSpPr>
        <p:spPr>
          <a:xfrm>
            <a:off x="1028700" y="3020183"/>
            <a:ext cx="15557326"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I'm Rain, and I'll be sharing with you my beautiful ideas. Follow me at @reallygreatsite to learn more. </a:t>
            </a:r>
            <a:endParaRPr/>
          </a:p>
        </p:txBody>
      </p:sp>
      <p:grpSp>
        <p:nvGrpSpPr>
          <p:cNvPr id="676" name="Google Shape;676;p14"/>
          <p:cNvGrpSpPr/>
          <p:nvPr/>
        </p:nvGrpSpPr>
        <p:grpSpPr>
          <a:xfrm>
            <a:off x="2359401" y="1130185"/>
            <a:ext cx="3114596" cy="80027"/>
            <a:chOff x="0" y="0"/>
            <a:chExt cx="4152794" cy="106703"/>
          </a:xfrm>
        </p:grpSpPr>
        <p:grpSp>
          <p:nvGrpSpPr>
            <p:cNvPr id="677" name="Google Shape;677;p14"/>
            <p:cNvGrpSpPr/>
            <p:nvPr/>
          </p:nvGrpSpPr>
          <p:grpSpPr>
            <a:xfrm>
              <a:off x="0" y="0"/>
              <a:ext cx="106703" cy="106703"/>
              <a:chOff x="0" y="0"/>
              <a:chExt cx="812800" cy="812800"/>
            </a:xfrm>
          </p:grpSpPr>
          <p:sp>
            <p:nvSpPr>
              <p:cNvPr id="678" name="Google Shape;67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0" name="Google Shape;680;p14"/>
            <p:cNvGrpSpPr/>
            <p:nvPr/>
          </p:nvGrpSpPr>
          <p:grpSpPr>
            <a:xfrm>
              <a:off x="1348697" y="0"/>
              <a:ext cx="106703" cy="106703"/>
              <a:chOff x="0" y="0"/>
              <a:chExt cx="812800" cy="812800"/>
            </a:xfrm>
          </p:grpSpPr>
          <p:sp>
            <p:nvSpPr>
              <p:cNvPr id="681" name="Google Shape;68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3" name="Google Shape;683;p14"/>
            <p:cNvGrpSpPr/>
            <p:nvPr/>
          </p:nvGrpSpPr>
          <p:grpSpPr>
            <a:xfrm>
              <a:off x="1798263" y="0"/>
              <a:ext cx="106703" cy="106703"/>
              <a:chOff x="0" y="0"/>
              <a:chExt cx="812800" cy="812800"/>
            </a:xfrm>
          </p:grpSpPr>
          <p:sp>
            <p:nvSpPr>
              <p:cNvPr id="684" name="Google Shape;68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6" name="Google Shape;686;p14"/>
            <p:cNvGrpSpPr/>
            <p:nvPr/>
          </p:nvGrpSpPr>
          <p:grpSpPr>
            <a:xfrm>
              <a:off x="2247828" y="0"/>
              <a:ext cx="106703" cy="106703"/>
              <a:chOff x="0" y="0"/>
              <a:chExt cx="812800" cy="812800"/>
            </a:xfrm>
          </p:grpSpPr>
          <p:sp>
            <p:nvSpPr>
              <p:cNvPr id="687" name="Google Shape;68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9" name="Google Shape;689;p14"/>
            <p:cNvGrpSpPr/>
            <p:nvPr/>
          </p:nvGrpSpPr>
          <p:grpSpPr>
            <a:xfrm>
              <a:off x="2697394" y="0"/>
              <a:ext cx="106703" cy="106703"/>
              <a:chOff x="0" y="0"/>
              <a:chExt cx="812800" cy="812800"/>
            </a:xfrm>
          </p:grpSpPr>
          <p:sp>
            <p:nvSpPr>
              <p:cNvPr id="690" name="Google Shape;69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2" name="Google Shape;692;p14"/>
            <p:cNvGrpSpPr/>
            <p:nvPr/>
          </p:nvGrpSpPr>
          <p:grpSpPr>
            <a:xfrm>
              <a:off x="3146959" y="0"/>
              <a:ext cx="106703" cy="106703"/>
              <a:chOff x="0" y="0"/>
              <a:chExt cx="812800" cy="812800"/>
            </a:xfrm>
          </p:grpSpPr>
          <p:sp>
            <p:nvSpPr>
              <p:cNvPr id="693" name="Google Shape;69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5" name="Google Shape;695;p14"/>
            <p:cNvGrpSpPr/>
            <p:nvPr/>
          </p:nvGrpSpPr>
          <p:grpSpPr>
            <a:xfrm>
              <a:off x="449566" y="0"/>
              <a:ext cx="106703" cy="106703"/>
              <a:chOff x="0" y="0"/>
              <a:chExt cx="812800" cy="812800"/>
            </a:xfrm>
          </p:grpSpPr>
          <p:sp>
            <p:nvSpPr>
              <p:cNvPr id="696" name="Google Shape;69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8" name="Google Shape;698;p14"/>
            <p:cNvGrpSpPr/>
            <p:nvPr/>
          </p:nvGrpSpPr>
          <p:grpSpPr>
            <a:xfrm>
              <a:off x="899131" y="0"/>
              <a:ext cx="106703" cy="106703"/>
              <a:chOff x="0" y="0"/>
              <a:chExt cx="812800" cy="812800"/>
            </a:xfrm>
          </p:grpSpPr>
          <p:sp>
            <p:nvSpPr>
              <p:cNvPr id="699" name="Google Shape;69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1" name="Google Shape;701;p14"/>
            <p:cNvGrpSpPr/>
            <p:nvPr/>
          </p:nvGrpSpPr>
          <p:grpSpPr>
            <a:xfrm>
              <a:off x="3596525" y="0"/>
              <a:ext cx="106703" cy="106703"/>
              <a:chOff x="0" y="0"/>
              <a:chExt cx="812800" cy="812800"/>
            </a:xfrm>
          </p:grpSpPr>
          <p:sp>
            <p:nvSpPr>
              <p:cNvPr id="702" name="Google Shape;70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4" name="Google Shape;704;p14"/>
            <p:cNvGrpSpPr/>
            <p:nvPr/>
          </p:nvGrpSpPr>
          <p:grpSpPr>
            <a:xfrm>
              <a:off x="4046091" y="0"/>
              <a:ext cx="106703" cy="106703"/>
              <a:chOff x="0" y="0"/>
              <a:chExt cx="812800" cy="812800"/>
            </a:xfrm>
          </p:grpSpPr>
          <p:sp>
            <p:nvSpPr>
              <p:cNvPr id="705" name="Google Shape;70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grpSp>
        <p:nvGrpSpPr>
          <p:cNvPr id="711" name="Google Shape;711;p15"/>
          <p:cNvGrpSpPr/>
          <p:nvPr/>
        </p:nvGrpSpPr>
        <p:grpSpPr>
          <a:xfrm rot="10800000">
            <a:off x="0" y="0"/>
            <a:ext cx="18288000" cy="10431661"/>
            <a:chOff x="0" y="-38100"/>
            <a:chExt cx="4816593" cy="2747433"/>
          </a:xfrm>
        </p:grpSpPr>
        <p:sp>
          <p:nvSpPr>
            <p:cNvPr id="712" name="Google Shape;712;p15"/>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271039"/>
                </a:gs>
                <a:gs pos="100000">
                  <a:srgbClr val="49245A"/>
                </a:gs>
              </a:gsLst>
              <a:lin ang="0" scaled="0"/>
            </a:gradFill>
            <a:ln>
              <a:noFill/>
            </a:ln>
          </p:spPr>
        </p:sp>
        <p:sp>
          <p:nvSpPr>
            <p:cNvPr id="713" name="Google Shape;713;p15"/>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14" name="Google Shape;714;p15"/>
          <p:cNvPicPr preferRelativeResize="0"/>
          <p:nvPr/>
        </p:nvPicPr>
        <p:blipFill>
          <a:blip r:embed="rId3">
            <a:alphaModFix/>
          </a:blip>
          <a:stretch>
            <a:fillRect/>
          </a:stretch>
        </p:blipFill>
        <p:spPr>
          <a:xfrm>
            <a:off x="-1859300" y="-14351"/>
            <a:ext cx="22726820" cy="10287000"/>
          </a:xfrm>
          <a:prstGeom prst="rect">
            <a:avLst/>
          </a:prstGeom>
          <a:noFill/>
          <a:ln>
            <a:noFill/>
          </a:ln>
        </p:spPr>
      </p:pic>
      <p:sp>
        <p:nvSpPr>
          <p:cNvPr id="715" name="Google Shape;715;p15"/>
          <p:cNvSpPr/>
          <p:nvPr/>
        </p:nvSpPr>
        <p:spPr>
          <a:xfrm>
            <a:off x="1276999" y="591718"/>
            <a:ext cx="490390" cy="359322"/>
          </a:xfrm>
          <a:custGeom>
            <a:rect b="b" l="l" r="r" t="t"/>
            <a:pathLst>
              <a:path extrusionOk="0" h="359322" w="490390">
                <a:moveTo>
                  <a:pt x="0" y="0"/>
                </a:moveTo>
                <a:lnTo>
                  <a:pt x="490390" y="0"/>
                </a:lnTo>
                <a:lnTo>
                  <a:pt x="490390" y="359322"/>
                </a:lnTo>
                <a:lnTo>
                  <a:pt x="0" y="359322"/>
                </a:lnTo>
                <a:lnTo>
                  <a:pt x="0" y="0"/>
                </a:lnTo>
                <a:close/>
              </a:path>
            </a:pathLst>
          </a:custGeom>
          <a:blipFill rotWithShape="1">
            <a:blip r:embed="rId4">
              <a:alphaModFix/>
            </a:blip>
            <a:stretch>
              <a:fillRect b="0" l="0" r="0" t="0"/>
            </a:stretch>
          </a:blipFill>
          <a:ln>
            <a:noFill/>
          </a:ln>
        </p:spPr>
      </p:sp>
      <p:sp>
        <p:nvSpPr>
          <p:cNvPr id="716" name="Google Shape;716;p15"/>
          <p:cNvSpPr/>
          <p:nvPr/>
        </p:nvSpPr>
        <p:spPr>
          <a:xfrm>
            <a:off x="1028700" y="3923716"/>
            <a:ext cx="4834384" cy="4828341"/>
          </a:xfrm>
          <a:custGeom>
            <a:rect b="b" l="l" r="r" t="t"/>
            <a:pathLst>
              <a:path extrusionOk="0" h="4828341" w="4834384">
                <a:moveTo>
                  <a:pt x="0" y="0"/>
                </a:moveTo>
                <a:lnTo>
                  <a:pt x="4834384" y="0"/>
                </a:lnTo>
                <a:lnTo>
                  <a:pt x="4834384" y="4828341"/>
                </a:lnTo>
                <a:lnTo>
                  <a:pt x="0" y="4828341"/>
                </a:lnTo>
                <a:lnTo>
                  <a:pt x="0" y="0"/>
                </a:lnTo>
                <a:close/>
              </a:path>
            </a:pathLst>
          </a:custGeom>
          <a:blipFill rotWithShape="1">
            <a:blip r:embed="rId5">
              <a:alphaModFix/>
            </a:blip>
            <a:stretch>
              <a:fillRect b="0" l="0" r="0" t="0"/>
            </a:stretch>
          </a:blipFill>
          <a:ln>
            <a:noFill/>
          </a:ln>
        </p:spPr>
      </p:sp>
      <p:sp>
        <p:nvSpPr>
          <p:cNvPr id="717" name="Google Shape;717;p15"/>
          <p:cNvSpPr/>
          <p:nvPr/>
        </p:nvSpPr>
        <p:spPr>
          <a:xfrm>
            <a:off x="6726808" y="3923716"/>
            <a:ext cx="4834384" cy="4828341"/>
          </a:xfrm>
          <a:custGeom>
            <a:rect b="b" l="l" r="r" t="t"/>
            <a:pathLst>
              <a:path extrusionOk="0" h="4828341" w="4834384">
                <a:moveTo>
                  <a:pt x="0" y="0"/>
                </a:moveTo>
                <a:lnTo>
                  <a:pt x="4834384" y="0"/>
                </a:lnTo>
                <a:lnTo>
                  <a:pt x="4834384" y="4828341"/>
                </a:lnTo>
                <a:lnTo>
                  <a:pt x="0" y="4828341"/>
                </a:lnTo>
                <a:lnTo>
                  <a:pt x="0" y="0"/>
                </a:lnTo>
                <a:close/>
              </a:path>
            </a:pathLst>
          </a:custGeom>
          <a:blipFill rotWithShape="1">
            <a:blip r:embed="rId6">
              <a:alphaModFix/>
            </a:blip>
            <a:stretch>
              <a:fillRect b="0" l="0" r="0" t="0"/>
            </a:stretch>
          </a:blipFill>
          <a:ln>
            <a:noFill/>
          </a:ln>
        </p:spPr>
      </p:sp>
      <p:sp>
        <p:nvSpPr>
          <p:cNvPr id="718" name="Google Shape;718;p15"/>
          <p:cNvSpPr/>
          <p:nvPr/>
        </p:nvSpPr>
        <p:spPr>
          <a:xfrm>
            <a:off x="12427967" y="3923716"/>
            <a:ext cx="4834384" cy="4828341"/>
          </a:xfrm>
          <a:custGeom>
            <a:rect b="b" l="l" r="r" t="t"/>
            <a:pathLst>
              <a:path extrusionOk="0" h="4828341" w="4834384">
                <a:moveTo>
                  <a:pt x="0" y="0"/>
                </a:moveTo>
                <a:lnTo>
                  <a:pt x="4834384" y="0"/>
                </a:lnTo>
                <a:lnTo>
                  <a:pt x="4834384" y="4828341"/>
                </a:lnTo>
                <a:lnTo>
                  <a:pt x="0" y="4828341"/>
                </a:lnTo>
                <a:lnTo>
                  <a:pt x="0" y="0"/>
                </a:lnTo>
                <a:close/>
              </a:path>
            </a:pathLst>
          </a:custGeom>
          <a:blipFill rotWithShape="1">
            <a:blip r:embed="rId6">
              <a:alphaModFix/>
            </a:blip>
            <a:stretch>
              <a:fillRect b="0" l="0" r="0" t="0"/>
            </a:stretch>
          </a:blipFill>
          <a:ln>
            <a:noFill/>
          </a:ln>
        </p:spPr>
      </p:sp>
      <p:grpSp>
        <p:nvGrpSpPr>
          <p:cNvPr id="719" name="Google Shape;719;p15"/>
          <p:cNvGrpSpPr/>
          <p:nvPr/>
        </p:nvGrpSpPr>
        <p:grpSpPr>
          <a:xfrm>
            <a:off x="1047098" y="3200412"/>
            <a:ext cx="4641972" cy="3137474"/>
            <a:chOff x="0" y="-190500"/>
            <a:chExt cx="1222577" cy="826331"/>
          </a:xfrm>
        </p:grpSpPr>
        <p:sp>
          <p:nvSpPr>
            <p:cNvPr id="720" name="Google Shape;720;p15"/>
            <p:cNvSpPr/>
            <p:nvPr/>
          </p:nvSpPr>
          <p:spPr>
            <a:xfrm>
              <a:off x="0" y="0"/>
              <a:ext cx="1222577" cy="635831"/>
            </a:xfrm>
            <a:custGeom>
              <a:rect b="b" l="l" r="r" t="t"/>
              <a:pathLst>
                <a:path extrusionOk="0" h="635831" w="1222577">
                  <a:moveTo>
                    <a:pt x="133425" y="0"/>
                  </a:moveTo>
                  <a:lnTo>
                    <a:pt x="1089152" y="0"/>
                  </a:lnTo>
                  <a:cubicBezTo>
                    <a:pt x="1124539" y="0"/>
                    <a:pt x="1158476" y="14057"/>
                    <a:pt x="1183498" y="39079"/>
                  </a:cubicBezTo>
                  <a:cubicBezTo>
                    <a:pt x="1208520" y="64101"/>
                    <a:pt x="1222577" y="98038"/>
                    <a:pt x="1222577" y="133425"/>
                  </a:cubicBezTo>
                  <a:lnTo>
                    <a:pt x="1222577" y="502406"/>
                  </a:lnTo>
                  <a:cubicBezTo>
                    <a:pt x="1222577" y="537793"/>
                    <a:pt x="1208520" y="571730"/>
                    <a:pt x="1183498" y="596752"/>
                  </a:cubicBezTo>
                  <a:cubicBezTo>
                    <a:pt x="1158476" y="621774"/>
                    <a:pt x="1124539" y="635831"/>
                    <a:pt x="1089152" y="635831"/>
                  </a:cubicBezTo>
                  <a:lnTo>
                    <a:pt x="133425" y="635831"/>
                  </a:lnTo>
                  <a:cubicBezTo>
                    <a:pt x="98038" y="635831"/>
                    <a:pt x="64101" y="621774"/>
                    <a:pt x="39079" y="596752"/>
                  </a:cubicBezTo>
                  <a:cubicBezTo>
                    <a:pt x="14057" y="571730"/>
                    <a:pt x="0" y="537793"/>
                    <a:pt x="0" y="502406"/>
                  </a:cubicBezTo>
                  <a:lnTo>
                    <a:pt x="0" y="133425"/>
                  </a:lnTo>
                  <a:cubicBezTo>
                    <a:pt x="0" y="98038"/>
                    <a:pt x="14057" y="64101"/>
                    <a:pt x="39079" y="39079"/>
                  </a:cubicBezTo>
                  <a:cubicBezTo>
                    <a:pt x="64101" y="14057"/>
                    <a:pt x="98038" y="0"/>
                    <a:pt x="133425" y="0"/>
                  </a:cubicBezTo>
                  <a:close/>
                </a:path>
              </a:pathLst>
            </a:custGeom>
            <a:solidFill>
              <a:srgbClr val="60C7F6"/>
            </a:solidFill>
            <a:ln cap="rnd" cmpd="sng" w="47625">
              <a:solidFill>
                <a:srgbClr val="7A32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15"/>
            <p:cNvSpPr txBox="1"/>
            <p:nvPr/>
          </p:nvSpPr>
          <p:spPr>
            <a:xfrm>
              <a:off x="0" y="-190500"/>
              <a:ext cx="1222577" cy="826331"/>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2" name="Google Shape;722;p15"/>
          <p:cNvGrpSpPr/>
          <p:nvPr/>
        </p:nvGrpSpPr>
        <p:grpSpPr>
          <a:xfrm>
            <a:off x="6720334" y="3200412"/>
            <a:ext cx="4840858" cy="3137474"/>
            <a:chOff x="0" y="-190500"/>
            <a:chExt cx="1274959" cy="826331"/>
          </a:xfrm>
        </p:grpSpPr>
        <p:sp>
          <p:nvSpPr>
            <p:cNvPr id="723" name="Google Shape;723;p15"/>
            <p:cNvSpPr/>
            <p:nvPr/>
          </p:nvSpPr>
          <p:spPr>
            <a:xfrm>
              <a:off x="0" y="0"/>
              <a:ext cx="1274959" cy="635831"/>
            </a:xfrm>
            <a:custGeom>
              <a:rect b="b" l="l" r="r" t="t"/>
              <a:pathLst>
                <a:path extrusionOk="0" h="635831" w="1274959">
                  <a:moveTo>
                    <a:pt x="127943" y="0"/>
                  </a:moveTo>
                  <a:lnTo>
                    <a:pt x="1147016" y="0"/>
                  </a:lnTo>
                  <a:cubicBezTo>
                    <a:pt x="1180948" y="0"/>
                    <a:pt x="1213491" y="13480"/>
                    <a:pt x="1237485" y="37474"/>
                  </a:cubicBezTo>
                  <a:cubicBezTo>
                    <a:pt x="1261479" y="61468"/>
                    <a:pt x="1274959" y="94010"/>
                    <a:pt x="1274959" y="127943"/>
                  </a:cubicBezTo>
                  <a:lnTo>
                    <a:pt x="1274959" y="507888"/>
                  </a:lnTo>
                  <a:cubicBezTo>
                    <a:pt x="1274959" y="578549"/>
                    <a:pt x="1217677" y="635831"/>
                    <a:pt x="1147016" y="635831"/>
                  </a:cubicBezTo>
                  <a:lnTo>
                    <a:pt x="127943" y="635831"/>
                  </a:lnTo>
                  <a:cubicBezTo>
                    <a:pt x="94010" y="635831"/>
                    <a:pt x="61468" y="622351"/>
                    <a:pt x="37474" y="598357"/>
                  </a:cubicBezTo>
                  <a:cubicBezTo>
                    <a:pt x="13480" y="574363"/>
                    <a:pt x="0" y="541821"/>
                    <a:pt x="0" y="507888"/>
                  </a:cubicBezTo>
                  <a:lnTo>
                    <a:pt x="0" y="127943"/>
                  </a:lnTo>
                  <a:cubicBezTo>
                    <a:pt x="0" y="57282"/>
                    <a:pt x="57282" y="0"/>
                    <a:pt x="127943" y="0"/>
                  </a:cubicBezTo>
                  <a:close/>
                </a:path>
              </a:pathLst>
            </a:custGeom>
            <a:solidFill>
              <a:srgbClr val="60C7F6"/>
            </a:solidFill>
            <a:ln cap="rnd" cmpd="sng" w="47625">
              <a:solidFill>
                <a:srgbClr val="7A32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15"/>
            <p:cNvSpPr txBox="1"/>
            <p:nvPr/>
          </p:nvSpPr>
          <p:spPr>
            <a:xfrm>
              <a:off x="0" y="-190500"/>
              <a:ext cx="1274959" cy="826331"/>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5" name="Google Shape;725;p15"/>
          <p:cNvGrpSpPr/>
          <p:nvPr/>
        </p:nvGrpSpPr>
        <p:grpSpPr>
          <a:xfrm>
            <a:off x="12427967" y="3200412"/>
            <a:ext cx="4822378" cy="3137474"/>
            <a:chOff x="0" y="-190500"/>
            <a:chExt cx="1270091" cy="826331"/>
          </a:xfrm>
        </p:grpSpPr>
        <p:sp>
          <p:nvSpPr>
            <p:cNvPr id="726" name="Google Shape;726;p15"/>
            <p:cNvSpPr/>
            <p:nvPr/>
          </p:nvSpPr>
          <p:spPr>
            <a:xfrm>
              <a:off x="0" y="0"/>
              <a:ext cx="1270091" cy="635831"/>
            </a:xfrm>
            <a:custGeom>
              <a:rect b="b" l="l" r="r" t="t"/>
              <a:pathLst>
                <a:path extrusionOk="0" h="635831" w="1270091">
                  <a:moveTo>
                    <a:pt x="128433" y="0"/>
                  </a:moveTo>
                  <a:lnTo>
                    <a:pt x="1141658" y="0"/>
                  </a:lnTo>
                  <a:cubicBezTo>
                    <a:pt x="1212590" y="0"/>
                    <a:pt x="1270091" y="57502"/>
                    <a:pt x="1270091" y="128433"/>
                  </a:cubicBezTo>
                  <a:lnTo>
                    <a:pt x="1270091" y="507398"/>
                  </a:lnTo>
                  <a:cubicBezTo>
                    <a:pt x="1270091" y="578329"/>
                    <a:pt x="1212590" y="635831"/>
                    <a:pt x="1141658" y="635831"/>
                  </a:cubicBezTo>
                  <a:lnTo>
                    <a:pt x="128433" y="635831"/>
                  </a:lnTo>
                  <a:cubicBezTo>
                    <a:pt x="57502" y="635831"/>
                    <a:pt x="0" y="578329"/>
                    <a:pt x="0" y="507398"/>
                  </a:cubicBezTo>
                  <a:lnTo>
                    <a:pt x="0" y="128433"/>
                  </a:lnTo>
                  <a:cubicBezTo>
                    <a:pt x="0" y="57502"/>
                    <a:pt x="57502" y="0"/>
                    <a:pt x="128433" y="0"/>
                  </a:cubicBezTo>
                  <a:close/>
                </a:path>
              </a:pathLst>
            </a:custGeom>
            <a:solidFill>
              <a:srgbClr val="60C7F6"/>
            </a:solidFill>
            <a:ln cap="rnd" cmpd="sng" w="47625">
              <a:solidFill>
                <a:srgbClr val="7A32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15"/>
            <p:cNvSpPr txBox="1"/>
            <p:nvPr/>
          </p:nvSpPr>
          <p:spPr>
            <a:xfrm>
              <a:off x="0" y="-190500"/>
              <a:ext cx="1270091" cy="826331"/>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8" name="Google Shape;728;p15"/>
          <p:cNvGrpSpPr/>
          <p:nvPr/>
        </p:nvGrpSpPr>
        <p:grpSpPr>
          <a:xfrm>
            <a:off x="683790" y="3325786"/>
            <a:ext cx="1852505" cy="1852505"/>
            <a:chOff x="0" y="0"/>
            <a:chExt cx="812800" cy="812800"/>
          </a:xfrm>
        </p:grpSpPr>
        <p:sp>
          <p:nvSpPr>
            <p:cNvPr id="729" name="Google Shape;72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47625">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15"/>
            <p:cNvSpPr txBox="1"/>
            <p:nvPr/>
          </p:nvSpPr>
          <p:spPr>
            <a:xfrm>
              <a:off x="76200" y="38100"/>
              <a:ext cx="660400" cy="698500"/>
            </a:xfrm>
            <a:prstGeom prst="rect">
              <a:avLst/>
            </a:prstGeom>
            <a:noFill/>
            <a:ln>
              <a:noFill/>
            </a:ln>
          </p:spPr>
          <p:txBody>
            <a:bodyPr anchorCtr="0" anchor="ctr" bIns="28475" lIns="28475" spcFirstLastPara="1" rIns="28475" wrap="square" tIns="284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31" name="Google Shape;731;p15"/>
          <p:cNvSpPr/>
          <p:nvPr/>
        </p:nvSpPr>
        <p:spPr>
          <a:xfrm>
            <a:off x="753289" y="3395285"/>
            <a:ext cx="1713507" cy="1713507"/>
          </a:xfrm>
          <a:custGeom>
            <a:rect b="b" l="l" r="r" t="t"/>
            <a:pathLst>
              <a:path extrusionOk="0" h="1713507" w="1713507">
                <a:moveTo>
                  <a:pt x="0" y="0"/>
                </a:moveTo>
                <a:lnTo>
                  <a:pt x="1713507" y="0"/>
                </a:lnTo>
                <a:lnTo>
                  <a:pt x="1713507" y="1713507"/>
                </a:lnTo>
                <a:lnTo>
                  <a:pt x="0" y="1713507"/>
                </a:lnTo>
                <a:lnTo>
                  <a:pt x="0" y="0"/>
                </a:lnTo>
                <a:close/>
              </a:path>
            </a:pathLst>
          </a:custGeom>
          <a:blipFill rotWithShape="1">
            <a:blip r:embed="rId7">
              <a:alphaModFix/>
            </a:blip>
            <a:stretch>
              <a:fillRect b="0" l="0" r="0" t="0"/>
            </a:stretch>
          </a:blipFill>
          <a:ln>
            <a:noFill/>
          </a:ln>
        </p:spPr>
      </p:sp>
      <p:grpSp>
        <p:nvGrpSpPr>
          <p:cNvPr id="732" name="Google Shape;732;p15"/>
          <p:cNvGrpSpPr/>
          <p:nvPr/>
        </p:nvGrpSpPr>
        <p:grpSpPr>
          <a:xfrm>
            <a:off x="896032" y="3538028"/>
            <a:ext cx="1428020" cy="1428020"/>
            <a:chOff x="0" y="0"/>
            <a:chExt cx="812800" cy="812800"/>
          </a:xfrm>
        </p:grpSpPr>
        <p:sp>
          <p:nvSpPr>
            <p:cNvPr id="733" name="Google Shape;73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3294"/>
            </a:solidFill>
            <a:ln cap="sq" cmpd="sng" w="219075">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5"/>
            <p:cNvSpPr txBox="1"/>
            <p:nvPr/>
          </p:nvSpPr>
          <p:spPr>
            <a:xfrm>
              <a:off x="76200" y="38100"/>
              <a:ext cx="660400" cy="698500"/>
            </a:xfrm>
            <a:prstGeom prst="rect">
              <a:avLst/>
            </a:prstGeom>
            <a:noFill/>
            <a:ln>
              <a:noFill/>
            </a:ln>
          </p:spPr>
          <p:txBody>
            <a:bodyPr anchorCtr="0" anchor="ctr" bIns="28475" lIns="28475" spcFirstLastPara="1" rIns="28475" wrap="square" tIns="284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5" name="Google Shape;735;p15"/>
          <p:cNvGrpSpPr/>
          <p:nvPr/>
        </p:nvGrpSpPr>
        <p:grpSpPr>
          <a:xfrm>
            <a:off x="6555845" y="3325786"/>
            <a:ext cx="1852505" cy="1852505"/>
            <a:chOff x="0" y="0"/>
            <a:chExt cx="812800" cy="812800"/>
          </a:xfrm>
        </p:grpSpPr>
        <p:sp>
          <p:nvSpPr>
            <p:cNvPr id="736" name="Google Shape;73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47625">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5"/>
            <p:cNvSpPr txBox="1"/>
            <p:nvPr/>
          </p:nvSpPr>
          <p:spPr>
            <a:xfrm>
              <a:off x="76200" y="38100"/>
              <a:ext cx="660400" cy="698500"/>
            </a:xfrm>
            <a:prstGeom prst="rect">
              <a:avLst/>
            </a:prstGeom>
            <a:noFill/>
            <a:ln>
              <a:noFill/>
            </a:ln>
          </p:spPr>
          <p:txBody>
            <a:bodyPr anchorCtr="0" anchor="ctr" bIns="28475" lIns="28475" spcFirstLastPara="1" rIns="28475" wrap="square" tIns="284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38" name="Google Shape;738;p15"/>
          <p:cNvSpPr/>
          <p:nvPr/>
        </p:nvSpPr>
        <p:spPr>
          <a:xfrm>
            <a:off x="6625344" y="3395285"/>
            <a:ext cx="1713507" cy="1713507"/>
          </a:xfrm>
          <a:custGeom>
            <a:rect b="b" l="l" r="r" t="t"/>
            <a:pathLst>
              <a:path extrusionOk="0" h="1713507" w="1713507">
                <a:moveTo>
                  <a:pt x="0" y="0"/>
                </a:moveTo>
                <a:lnTo>
                  <a:pt x="1713507" y="0"/>
                </a:lnTo>
                <a:lnTo>
                  <a:pt x="1713507" y="1713507"/>
                </a:lnTo>
                <a:lnTo>
                  <a:pt x="0" y="1713507"/>
                </a:lnTo>
                <a:lnTo>
                  <a:pt x="0" y="0"/>
                </a:lnTo>
                <a:close/>
              </a:path>
            </a:pathLst>
          </a:custGeom>
          <a:blipFill rotWithShape="1">
            <a:blip r:embed="rId7">
              <a:alphaModFix/>
            </a:blip>
            <a:stretch>
              <a:fillRect b="0" l="0" r="0" t="0"/>
            </a:stretch>
          </a:blipFill>
          <a:ln>
            <a:noFill/>
          </a:ln>
        </p:spPr>
      </p:sp>
      <p:grpSp>
        <p:nvGrpSpPr>
          <p:cNvPr id="739" name="Google Shape;739;p15"/>
          <p:cNvGrpSpPr/>
          <p:nvPr/>
        </p:nvGrpSpPr>
        <p:grpSpPr>
          <a:xfrm>
            <a:off x="6768087" y="3538028"/>
            <a:ext cx="1428020" cy="1428020"/>
            <a:chOff x="0" y="0"/>
            <a:chExt cx="812800" cy="812800"/>
          </a:xfrm>
        </p:grpSpPr>
        <p:sp>
          <p:nvSpPr>
            <p:cNvPr id="740" name="Google Shape;74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3294"/>
            </a:solidFill>
            <a:ln cap="sq" cmpd="sng" w="219075">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15"/>
            <p:cNvSpPr txBox="1"/>
            <p:nvPr/>
          </p:nvSpPr>
          <p:spPr>
            <a:xfrm>
              <a:off x="76200" y="38100"/>
              <a:ext cx="660400" cy="698500"/>
            </a:xfrm>
            <a:prstGeom prst="rect">
              <a:avLst/>
            </a:prstGeom>
            <a:noFill/>
            <a:ln>
              <a:noFill/>
            </a:ln>
          </p:spPr>
          <p:txBody>
            <a:bodyPr anchorCtr="0" anchor="ctr" bIns="28475" lIns="28475" spcFirstLastPara="1" rIns="28475" wrap="square" tIns="284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2" name="Google Shape;742;p15"/>
          <p:cNvGrpSpPr/>
          <p:nvPr/>
        </p:nvGrpSpPr>
        <p:grpSpPr>
          <a:xfrm>
            <a:off x="12256517" y="3325786"/>
            <a:ext cx="1852505" cy="1852505"/>
            <a:chOff x="0" y="0"/>
            <a:chExt cx="812800" cy="812800"/>
          </a:xfrm>
        </p:grpSpPr>
        <p:sp>
          <p:nvSpPr>
            <p:cNvPr id="743" name="Google Shape;74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47625">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15"/>
            <p:cNvSpPr txBox="1"/>
            <p:nvPr/>
          </p:nvSpPr>
          <p:spPr>
            <a:xfrm>
              <a:off x="76200" y="38100"/>
              <a:ext cx="660400" cy="698500"/>
            </a:xfrm>
            <a:prstGeom prst="rect">
              <a:avLst/>
            </a:prstGeom>
            <a:noFill/>
            <a:ln>
              <a:noFill/>
            </a:ln>
          </p:spPr>
          <p:txBody>
            <a:bodyPr anchorCtr="0" anchor="ctr" bIns="28475" lIns="28475" spcFirstLastPara="1" rIns="28475" wrap="square" tIns="284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45" name="Google Shape;745;p15"/>
          <p:cNvSpPr/>
          <p:nvPr/>
        </p:nvSpPr>
        <p:spPr>
          <a:xfrm>
            <a:off x="12326016" y="3395285"/>
            <a:ext cx="1713507" cy="1713507"/>
          </a:xfrm>
          <a:custGeom>
            <a:rect b="b" l="l" r="r" t="t"/>
            <a:pathLst>
              <a:path extrusionOk="0" h="1713507" w="1713507">
                <a:moveTo>
                  <a:pt x="0" y="0"/>
                </a:moveTo>
                <a:lnTo>
                  <a:pt x="1713507" y="0"/>
                </a:lnTo>
                <a:lnTo>
                  <a:pt x="1713507" y="1713507"/>
                </a:lnTo>
                <a:lnTo>
                  <a:pt x="0" y="1713507"/>
                </a:lnTo>
                <a:lnTo>
                  <a:pt x="0" y="0"/>
                </a:lnTo>
                <a:close/>
              </a:path>
            </a:pathLst>
          </a:custGeom>
          <a:blipFill rotWithShape="1">
            <a:blip r:embed="rId7">
              <a:alphaModFix/>
            </a:blip>
            <a:stretch>
              <a:fillRect b="0" l="0" r="0" t="0"/>
            </a:stretch>
          </a:blipFill>
          <a:ln>
            <a:noFill/>
          </a:ln>
        </p:spPr>
      </p:sp>
      <p:grpSp>
        <p:nvGrpSpPr>
          <p:cNvPr id="746" name="Google Shape;746;p15"/>
          <p:cNvGrpSpPr/>
          <p:nvPr/>
        </p:nvGrpSpPr>
        <p:grpSpPr>
          <a:xfrm>
            <a:off x="12468759" y="3538028"/>
            <a:ext cx="1428020" cy="1428020"/>
            <a:chOff x="0" y="0"/>
            <a:chExt cx="812800" cy="812800"/>
          </a:xfrm>
        </p:grpSpPr>
        <p:sp>
          <p:nvSpPr>
            <p:cNvPr id="747" name="Google Shape;74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3294"/>
            </a:solidFill>
            <a:ln cap="sq" cmpd="sng" w="219075">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15"/>
            <p:cNvSpPr txBox="1"/>
            <p:nvPr/>
          </p:nvSpPr>
          <p:spPr>
            <a:xfrm>
              <a:off x="76200" y="38100"/>
              <a:ext cx="660400" cy="698500"/>
            </a:xfrm>
            <a:prstGeom prst="rect">
              <a:avLst/>
            </a:prstGeom>
            <a:noFill/>
            <a:ln>
              <a:noFill/>
            </a:ln>
          </p:spPr>
          <p:txBody>
            <a:bodyPr anchorCtr="0" anchor="ctr" bIns="28475" lIns="28475" spcFirstLastPara="1" rIns="28475" wrap="square" tIns="284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9" name="Google Shape;749;p15"/>
          <p:cNvGrpSpPr/>
          <p:nvPr/>
        </p:nvGrpSpPr>
        <p:grpSpPr>
          <a:xfrm>
            <a:off x="2359401" y="1130185"/>
            <a:ext cx="3114596" cy="80027"/>
            <a:chOff x="0" y="0"/>
            <a:chExt cx="4152794" cy="106703"/>
          </a:xfrm>
        </p:grpSpPr>
        <p:grpSp>
          <p:nvGrpSpPr>
            <p:cNvPr id="750" name="Google Shape;750;p15"/>
            <p:cNvGrpSpPr/>
            <p:nvPr/>
          </p:nvGrpSpPr>
          <p:grpSpPr>
            <a:xfrm>
              <a:off x="0" y="0"/>
              <a:ext cx="106703" cy="106703"/>
              <a:chOff x="0" y="0"/>
              <a:chExt cx="812800" cy="812800"/>
            </a:xfrm>
          </p:grpSpPr>
          <p:sp>
            <p:nvSpPr>
              <p:cNvPr id="751" name="Google Shape;75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3" name="Google Shape;753;p15"/>
            <p:cNvGrpSpPr/>
            <p:nvPr/>
          </p:nvGrpSpPr>
          <p:grpSpPr>
            <a:xfrm>
              <a:off x="1348697" y="0"/>
              <a:ext cx="106703" cy="106703"/>
              <a:chOff x="0" y="0"/>
              <a:chExt cx="812800" cy="812800"/>
            </a:xfrm>
          </p:grpSpPr>
          <p:sp>
            <p:nvSpPr>
              <p:cNvPr id="754" name="Google Shape;75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6" name="Google Shape;756;p15"/>
            <p:cNvGrpSpPr/>
            <p:nvPr/>
          </p:nvGrpSpPr>
          <p:grpSpPr>
            <a:xfrm>
              <a:off x="1798263" y="0"/>
              <a:ext cx="106703" cy="106703"/>
              <a:chOff x="0" y="0"/>
              <a:chExt cx="812800" cy="812800"/>
            </a:xfrm>
          </p:grpSpPr>
          <p:sp>
            <p:nvSpPr>
              <p:cNvPr id="757" name="Google Shape;75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9" name="Google Shape;759;p15"/>
            <p:cNvGrpSpPr/>
            <p:nvPr/>
          </p:nvGrpSpPr>
          <p:grpSpPr>
            <a:xfrm>
              <a:off x="2247828" y="0"/>
              <a:ext cx="106703" cy="106703"/>
              <a:chOff x="0" y="0"/>
              <a:chExt cx="812800" cy="812800"/>
            </a:xfrm>
          </p:grpSpPr>
          <p:sp>
            <p:nvSpPr>
              <p:cNvPr id="760" name="Google Shape;76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2" name="Google Shape;762;p15"/>
            <p:cNvGrpSpPr/>
            <p:nvPr/>
          </p:nvGrpSpPr>
          <p:grpSpPr>
            <a:xfrm>
              <a:off x="2697394" y="0"/>
              <a:ext cx="106703" cy="106703"/>
              <a:chOff x="0" y="0"/>
              <a:chExt cx="812800" cy="812800"/>
            </a:xfrm>
          </p:grpSpPr>
          <p:sp>
            <p:nvSpPr>
              <p:cNvPr id="763" name="Google Shape;76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5" name="Google Shape;765;p15"/>
            <p:cNvGrpSpPr/>
            <p:nvPr/>
          </p:nvGrpSpPr>
          <p:grpSpPr>
            <a:xfrm>
              <a:off x="3146959" y="0"/>
              <a:ext cx="106703" cy="106703"/>
              <a:chOff x="0" y="0"/>
              <a:chExt cx="812800" cy="812800"/>
            </a:xfrm>
          </p:grpSpPr>
          <p:sp>
            <p:nvSpPr>
              <p:cNvPr id="766" name="Google Shape;76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8" name="Google Shape;768;p15"/>
            <p:cNvGrpSpPr/>
            <p:nvPr/>
          </p:nvGrpSpPr>
          <p:grpSpPr>
            <a:xfrm>
              <a:off x="449566" y="0"/>
              <a:ext cx="106703" cy="106703"/>
              <a:chOff x="0" y="0"/>
              <a:chExt cx="812800" cy="812800"/>
            </a:xfrm>
          </p:grpSpPr>
          <p:sp>
            <p:nvSpPr>
              <p:cNvPr id="769" name="Google Shape;76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1" name="Google Shape;771;p15"/>
            <p:cNvGrpSpPr/>
            <p:nvPr/>
          </p:nvGrpSpPr>
          <p:grpSpPr>
            <a:xfrm>
              <a:off x="899131" y="0"/>
              <a:ext cx="106703" cy="106703"/>
              <a:chOff x="0" y="0"/>
              <a:chExt cx="812800" cy="812800"/>
            </a:xfrm>
          </p:grpSpPr>
          <p:sp>
            <p:nvSpPr>
              <p:cNvPr id="772" name="Google Shape;77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4" name="Google Shape;774;p15"/>
            <p:cNvGrpSpPr/>
            <p:nvPr/>
          </p:nvGrpSpPr>
          <p:grpSpPr>
            <a:xfrm>
              <a:off x="3596525" y="0"/>
              <a:ext cx="106703" cy="106703"/>
              <a:chOff x="0" y="0"/>
              <a:chExt cx="812800" cy="812800"/>
            </a:xfrm>
          </p:grpSpPr>
          <p:sp>
            <p:nvSpPr>
              <p:cNvPr id="775" name="Google Shape;77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7" name="Google Shape;777;p15"/>
            <p:cNvGrpSpPr/>
            <p:nvPr/>
          </p:nvGrpSpPr>
          <p:grpSpPr>
            <a:xfrm>
              <a:off x="4046091" y="0"/>
              <a:ext cx="106703" cy="106703"/>
              <a:chOff x="0" y="0"/>
              <a:chExt cx="812800" cy="812800"/>
            </a:xfrm>
          </p:grpSpPr>
          <p:sp>
            <p:nvSpPr>
              <p:cNvPr id="778" name="Google Shape;77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80" name="Google Shape;780;p15"/>
          <p:cNvGrpSpPr/>
          <p:nvPr/>
        </p:nvGrpSpPr>
        <p:grpSpPr>
          <a:xfrm>
            <a:off x="11093553" y="9485322"/>
            <a:ext cx="3114596" cy="80027"/>
            <a:chOff x="0" y="0"/>
            <a:chExt cx="4152794" cy="106703"/>
          </a:xfrm>
        </p:grpSpPr>
        <p:grpSp>
          <p:nvGrpSpPr>
            <p:cNvPr id="781" name="Google Shape;781;p15"/>
            <p:cNvGrpSpPr/>
            <p:nvPr/>
          </p:nvGrpSpPr>
          <p:grpSpPr>
            <a:xfrm>
              <a:off x="0" y="0"/>
              <a:ext cx="106703" cy="106703"/>
              <a:chOff x="0" y="0"/>
              <a:chExt cx="812800" cy="812800"/>
            </a:xfrm>
          </p:grpSpPr>
          <p:sp>
            <p:nvSpPr>
              <p:cNvPr id="782" name="Google Shape;78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4" name="Google Shape;784;p15"/>
            <p:cNvGrpSpPr/>
            <p:nvPr/>
          </p:nvGrpSpPr>
          <p:grpSpPr>
            <a:xfrm>
              <a:off x="1348697" y="0"/>
              <a:ext cx="106703" cy="106703"/>
              <a:chOff x="0" y="0"/>
              <a:chExt cx="812800" cy="812800"/>
            </a:xfrm>
          </p:grpSpPr>
          <p:sp>
            <p:nvSpPr>
              <p:cNvPr id="785" name="Google Shape;78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7" name="Google Shape;787;p15"/>
            <p:cNvGrpSpPr/>
            <p:nvPr/>
          </p:nvGrpSpPr>
          <p:grpSpPr>
            <a:xfrm>
              <a:off x="1798263" y="0"/>
              <a:ext cx="106703" cy="106703"/>
              <a:chOff x="0" y="0"/>
              <a:chExt cx="812800" cy="812800"/>
            </a:xfrm>
          </p:grpSpPr>
          <p:sp>
            <p:nvSpPr>
              <p:cNvPr id="788" name="Google Shape;78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0" name="Google Shape;790;p15"/>
            <p:cNvGrpSpPr/>
            <p:nvPr/>
          </p:nvGrpSpPr>
          <p:grpSpPr>
            <a:xfrm>
              <a:off x="2247828" y="0"/>
              <a:ext cx="106703" cy="106703"/>
              <a:chOff x="0" y="0"/>
              <a:chExt cx="812800" cy="812800"/>
            </a:xfrm>
          </p:grpSpPr>
          <p:sp>
            <p:nvSpPr>
              <p:cNvPr id="791" name="Google Shape;79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3" name="Google Shape;793;p15"/>
            <p:cNvGrpSpPr/>
            <p:nvPr/>
          </p:nvGrpSpPr>
          <p:grpSpPr>
            <a:xfrm>
              <a:off x="2697394" y="0"/>
              <a:ext cx="106703" cy="106703"/>
              <a:chOff x="0" y="0"/>
              <a:chExt cx="812800" cy="812800"/>
            </a:xfrm>
          </p:grpSpPr>
          <p:sp>
            <p:nvSpPr>
              <p:cNvPr id="794" name="Google Shape;79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6" name="Google Shape;796;p15"/>
            <p:cNvGrpSpPr/>
            <p:nvPr/>
          </p:nvGrpSpPr>
          <p:grpSpPr>
            <a:xfrm>
              <a:off x="3146959" y="0"/>
              <a:ext cx="106703" cy="106703"/>
              <a:chOff x="0" y="0"/>
              <a:chExt cx="812800" cy="812800"/>
            </a:xfrm>
          </p:grpSpPr>
          <p:sp>
            <p:nvSpPr>
              <p:cNvPr id="797" name="Google Shape;79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9" name="Google Shape;799;p15"/>
            <p:cNvGrpSpPr/>
            <p:nvPr/>
          </p:nvGrpSpPr>
          <p:grpSpPr>
            <a:xfrm>
              <a:off x="449566" y="0"/>
              <a:ext cx="106703" cy="106703"/>
              <a:chOff x="0" y="0"/>
              <a:chExt cx="812800" cy="812800"/>
            </a:xfrm>
          </p:grpSpPr>
          <p:sp>
            <p:nvSpPr>
              <p:cNvPr id="800" name="Google Shape;80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2" name="Google Shape;802;p15"/>
            <p:cNvGrpSpPr/>
            <p:nvPr/>
          </p:nvGrpSpPr>
          <p:grpSpPr>
            <a:xfrm>
              <a:off x="899131" y="0"/>
              <a:ext cx="106703" cy="106703"/>
              <a:chOff x="0" y="0"/>
              <a:chExt cx="812800" cy="812800"/>
            </a:xfrm>
          </p:grpSpPr>
          <p:sp>
            <p:nvSpPr>
              <p:cNvPr id="803" name="Google Shape;80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5" name="Google Shape;805;p15"/>
            <p:cNvGrpSpPr/>
            <p:nvPr/>
          </p:nvGrpSpPr>
          <p:grpSpPr>
            <a:xfrm>
              <a:off x="3596525" y="0"/>
              <a:ext cx="106703" cy="106703"/>
              <a:chOff x="0" y="0"/>
              <a:chExt cx="812800" cy="812800"/>
            </a:xfrm>
          </p:grpSpPr>
          <p:sp>
            <p:nvSpPr>
              <p:cNvPr id="806" name="Google Shape;80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8" name="Google Shape;808;p15"/>
            <p:cNvGrpSpPr/>
            <p:nvPr/>
          </p:nvGrpSpPr>
          <p:grpSpPr>
            <a:xfrm>
              <a:off x="4046091" y="0"/>
              <a:ext cx="106703" cy="106703"/>
              <a:chOff x="0" y="0"/>
              <a:chExt cx="812800" cy="812800"/>
            </a:xfrm>
          </p:grpSpPr>
          <p:sp>
            <p:nvSpPr>
              <p:cNvPr id="809" name="Google Shape;80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811" name="Google Shape;811;p15"/>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812" name="Google Shape;812;p15"/>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813" name="Google Shape;813;p15"/>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814" name="Google Shape;814;p15"/>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815" name="Google Shape;815;p15"/>
          <p:cNvSpPr txBox="1"/>
          <p:nvPr/>
        </p:nvSpPr>
        <p:spPr>
          <a:xfrm>
            <a:off x="1861920"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816" name="Google Shape;816;p15"/>
          <p:cNvSpPr txBox="1"/>
          <p:nvPr/>
        </p:nvSpPr>
        <p:spPr>
          <a:xfrm>
            <a:off x="906771" y="1898436"/>
            <a:ext cx="16474458" cy="9207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60C7F6"/>
                </a:solidFill>
                <a:latin typeface="Oswald"/>
                <a:ea typeface="Oswald"/>
                <a:cs typeface="Oswald"/>
                <a:sym typeface="Oswald"/>
              </a:rPr>
              <a:t>HISTORICAL BACKGROUND OF AI AND ETHICS</a:t>
            </a:r>
            <a:endParaRPr/>
          </a:p>
        </p:txBody>
      </p:sp>
      <p:sp>
        <p:nvSpPr>
          <p:cNvPr id="817" name="Google Shape;817;p15"/>
          <p:cNvSpPr txBox="1"/>
          <p:nvPr/>
        </p:nvSpPr>
        <p:spPr>
          <a:xfrm>
            <a:off x="1767389" y="5429948"/>
            <a:ext cx="3158823" cy="4095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800" u="none" cap="none" strike="noStrike">
                <a:solidFill>
                  <a:srgbClr val="4D2862"/>
                </a:solidFill>
                <a:latin typeface="Oswald"/>
                <a:ea typeface="Oswald"/>
                <a:cs typeface="Oswald"/>
                <a:sym typeface="Oswald"/>
              </a:rPr>
              <a:t>EVOLUTION OF AI</a:t>
            </a:r>
            <a:endParaRPr/>
          </a:p>
        </p:txBody>
      </p:sp>
      <p:sp>
        <p:nvSpPr>
          <p:cNvPr id="818" name="Google Shape;818;p15"/>
          <p:cNvSpPr txBox="1"/>
          <p:nvPr/>
        </p:nvSpPr>
        <p:spPr>
          <a:xfrm>
            <a:off x="6844405" y="5429948"/>
            <a:ext cx="4599189" cy="4095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800" u="none" cap="none" strike="noStrike">
                <a:solidFill>
                  <a:srgbClr val="4D2862"/>
                </a:solidFill>
                <a:latin typeface="Oswald"/>
                <a:ea typeface="Oswald"/>
                <a:cs typeface="Oswald"/>
                <a:sym typeface="Oswald"/>
              </a:rPr>
              <a:t>EARLY ETHICAL CONCERNS</a:t>
            </a:r>
            <a:endParaRPr/>
          </a:p>
        </p:txBody>
      </p:sp>
      <p:sp>
        <p:nvSpPr>
          <p:cNvPr id="819" name="Google Shape;819;p15"/>
          <p:cNvSpPr txBox="1"/>
          <p:nvPr/>
        </p:nvSpPr>
        <p:spPr>
          <a:xfrm>
            <a:off x="12427967" y="5429948"/>
            <a:ext cx="4897545" cy="4095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800" u="none" cap="none" strike="noStrike">
                <a:solidFill>
                  <a:srgbClr val="4D2862"/>
                </a:solidFill>
                <a:latin typeface="Oswald"/>
                <a:ea typeface="Oswald"/>
                <a:cs typeface="Oswald"/>
                <a:sym typeface="Oswald"/>
              </a:rPr>
              <a:t>KEY MILESTONES IN AI ETHICS</a:t>
            </a:r>
            <a:endParaRPr/>
          </a:p>
        </p:txBody>
      </p:sp>
      <p:sp>
        <p:nvSpPr>
          <p:cNvPr id="820" name="Google Shape;820;p15"/>
          <p:cNvSpPr txBox="1"/>
          <p:nvPr/>
        </p:nvSpPr>
        <p:spPr>
          <a:xfrm>
            <a:off x="1397168" y="6804611"/>
            <a:ext cx="4097400" cy="96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512C69"/>
                </a:solidFill>
                <a:latin typeface="Montserrat"/>
                <a:ea typeface="Montserrat"/>
                <a:cs typeface="Montserrat"/>
                <a:sym typeface="Montserrat"/>
              </a:rPr>
              <a:t>A brief history of AI development from its inception to the present day.</a:t>
            </a:r>
            <a:endParaRPr/>
          </a:p>
        </p:txBody>
      </p:sp>
      <p:sp>
        <p:nvSpPr>
          <p:cNvPr id="821" name="Google Shape;821;p15"/>
          <p:cNvSpPr txBox="1"/>
          <p:nvPr/>
        </p:nvSpPr>
        <p:spPr>
          <a:xfrm>
            <a:off x="7159887" y="6804611"/>
            <a:ext cx="3933600" cy="96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512C69"/>
                </a:solidFill>
                <a:latin typeface="Montserrat"/>
                <a:ea typeface="Montserrat"/>
                <a:cs typeface="Montserrat"/>
                <a:sym typeface="Montserrat"/>
              </a:rPr>
              <a:t>Discuss the initial ethical </a:t>
            </a:r>
            <a:endParaRPr/>
          </a:p>
          <a:p>
            <a:pPr indent="0" lvl="0" marL="0" marR="0" rtl="0" algn="ctr">
              <a:lnSpc>
                <a:spcPct val="100000"/>
              </a:lnSpc>
              <a:spcBef>
                <a:spcPts val="0"/>
              </a:spcBef>
              <a:spcAft>
                <a:spcPts val="0"/>
              </a:spcAft>
              <a:buNone/>
            </a:pPr>
            <a:r>
              <a:rPr b="0" i="0" lang="en-US" sz="2100" u="none" cap="none" strike="noStrike">
                <a:solidFill>
                  <a:srgbClr val="512C69"/>
                </a:solidFill>
                <a:latin typeface="Montserrat"/>
                <a:ea typeface="Montserrat"/>
                <a:cs typeface="Montserrat"/>
                <a:sym typeface="Montserrat"/>
              </a:rPr>
              <a:t>debates surrounding AI, including fears expectations.</a:t>
            </a:r>
            <a:endParaRPr/>
          </a:p>
        </p:txBody>
      </p:sp>
      <p:sp>
        <p:nvSpPr>
          <p:cNvPr id="822" name="Google Shape;822;p15"/>
          <p:cNvSpPr txBox="1"/>
          <p:nvPr/>
        </p:nvSpPr>
        <p:spPr>
          <a:xfrm>
            <a:off x="13012218" y="6804611"/>
            <a:ext cx="3796500" cy="96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512C69"/>
                </a:solidFill>
                <a:latin typeface="Montserrat"/>
                <a:ea typeface="Montserrat"/>
                <a:cs typeface="Montserrat"/>
                <a:sym typeface="Montserrat"/>
              </a:rPr>
              <a:t>Highlight important events or cases that brought AI ethics to the forefront.</a:t>
            </a:r>
            <a:endParaRPr/>
          </a:p>
        </p:txBody>
      </p:sp>
      <p:pic>
        <p:nvPicPr>
          <p:cNvPr id="823" name="Google Shape;823;p15"/>
          <p:cNvPicPr preferRelativeResize="0"/>
          <p:nvPr/>
        </p:nvPicPr>
        <p:blipFill>
          <a:blip r:embed="rId8">
            <a:alphaModFix/>
          </a:blip>
          <a:stretch>
            <a:fillRect/>
          </a:stretch>
        </p:blipFill>
        <p:spPr>
          <a:xfrm>
            <a:off x="-2330038" y="8365458"/>
            <a:ext cx="4097450" cy="1633367"/>
          </a:xfrm>
          <a:prstGeom prst="rect">
            <a:avLst/>
          </a:prstGeom>
          <a:noFill/>
          <a:ln>
            <a:noFill/>
          </a:ln>
        </p:spPr>
      </p:pic>
      <p:pic>
        <p:nvPicPr>
          <p:cNvPr id="824" name="Google Shape;824;p15"/>
          <p:cNvPicPr preferRelativeResize="0"/>
          <p:nvPr/>
        </p:nvPicPr>
        <p:blipFill>
          <a:blip r:embed="rId9">
            <a:alphaModFix/>
          </a:blip>
          <a:stretch>
            <a:fillRect/>
          </a:stretch>
        </p:blipFill>
        <p:spPr>
          <a:xfrm>
            <a:off x="1179312" y="3647851"/>
            <a:ext cx="861500" cy="1127553"/>
          </a:xfrm>
          <a:prstGeom prst="rect">
            <a:avLst/>
          </a:prstGeom>
          <a:noFill/>
          <a:ln>
            <a:noFill/>
          </a:ln>
        </p:spPr>
      </p:pic>
      <p:pic>
        <p:nvPicPr>
          <p:cNvPr id="825" name="Google Shape;825;p15"/>
          <p:cNvPicPr preferRelativeResize="0"/>
          <p:nvPr/>
        </p:nvPicPr>
        <p:blipFill>
          <a:blip r:embed="rId10">
            <a:alphaModFix/>
          </a:blip>
          <a:stretch>
            <a:fillRect/>
          </a:stretch>
        </p:blipFill>
        <p:spPr>
          <a:xfrm>
            <a:off x="7002283" y="3742929"/>
            <a:ext cx="1010200" cy="1089792"/>
          </a:xfrm>
          <a:prstGeom prst="rect">
            <a:avLst/>
          </a:prstGeom>
          <a:noFill/>
          <a:ln>
            <a:noFill/>
          </a:ln>
        </p:spPr>
      </p:pic>
      <p:pic>
        <p:nvPicPr>
          <p:cNvPr id="826" name="Google Shape;826;p15"/>
          <p:cNvPicPr preferRelativeResize="0"/>
          <p:nvPr/>
        </p:nvPicPr>
        <p:blipFill>
          <a:blip r:embed="rId11">
            <a:alphaModFix/>
          </a:blip>
          <a:stretch>
            <a:fillRect/>
          </a:stretch>
        </p:blipFill>
        <p:spPr>
          <a:xfrm>
            <a:off x="12640175" y="3615374"/>
            <a:ext cx="975425" cy="101836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grpSp>
        <p:nvGrpSpPr>
          <p:cNvPr id="831" name="Google Shape;831;p16"/>
          <p:cNvGrpSpPr/>
          <p:nvPr/>
        </p:nvGrpSpPr>
        <p:grpSpPr>
          <a:xfrm rot="10800000">
            <a:off x="-122" y="-66"/>
            <a:ext cx="18288122" cy="10431728"/>
            <a:chOff x="0" y="-38100"/>
            <a:chExt cx="4816593" cy="2747433"/>
          </a:xfrm>
        </p:grpSpPr>
        <p:sp>
          <p:nvSpPr>
            <p:cNvPr id="832" name="Google Shape;832;p16"/>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271039"/>
                </a:gs>
                <a:gs pos="100000">
                  <a:srgbClr val="49245A"/>
                </a:gs>
              </a:gsLst>
              <a:lin ang="0" scaled="0"/>
            </a:gradFill>
            <a:ln>
              <a:noFill/>
            </a:ln>
          </p:spPr>
        </p:sp>
        <p:sp>
          <p:nvSpPr>
            <p:cNvPr id="833" name="Google Shape;833;p16"/>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34" name="Google Shape;834;p16"/>
          <p:cNvPicPr preferRelativeResize="0"/>
          <p:nvPr/>
        </p:nvPicPr>
        <p:blipFill>
          <a:blip r:embed="rId3">
            <a:alphaModFix/>
          </a:blip>
          <a:stretch>
            <a:fillRect/>
          </a:stretch>
        </p:blipFill>
        <p:spPr>
          <a:xfrm>
            <a:off x="-1859300" y="116928"/>
            <a:ext cx="22726892" cy="10287000"/>
          </a:xfrm>
          <a:prstGeom prst="rect">
            <a:avLst/>
          </a:prstGeom>
          <a:noFill/>
          <a:ln>
            <a:noFill/>
          </a:ln>
        </p:spPr>
      </p:pic>
      <p:grpSp>
        <p:nvGrpSpPr>
          <p:cNvPr id="835" name="Google Shape;835;p16"/>
          <p:cNvGrpSpPr/>
          <p:nvPr/>
        </p:nvGrpSpPr>
        <p:grpSpPr>
          <a:xfrm>
            <a:off x="1861920" y="3844284"/>
            <a:ext cx="5951914" cy="2169971"/>
            <a:chOff x="0" y="-190500"/>
            <a:chExt cx="1567582" cy="571515"/>
          </a:xfrm>
        </p:grpSpPr>
        <p:sp>
          <p:nvSpPr>
            <p:cNvPr id="836" name="Google Shape;836;p16"/>
            <p:cNvSpPr/>
            <p:nvPr/>
          </p:nvSpPr>
          <p:spPr>
            <a:xfrm>
              <a:off x="0" y="0"/>
              <a:ext cx="1567582" cy="381015"/>
            </a:xfrm>
            <a:custGeom>
              <a:rect b="b" l="l" r="r" t="t"/>
              <a:pathLst>
                <a:path extrusionOk="0" h="381015" w="1567582">
                  <a:moveTo>
                    <a:pt x="35120" y="0"/>
                  </a:moveTo>
                  <a:lnTo>
                    <a:pt x="1532462" y="0"/>
                  </a:lnTo>
                  <a:cubicBezTo>
                    <a:pt x="1551859" y="0"/>
                    <a:pt x="1567582" y="15724"/>
                    <a:pt x="1567582" y="35120"/>
                  </a:cubicBezTo>
                  <a:lnTo>
                    <a:pt x="1567582" y="345895"/>
                  </a:lnTo>
                  <a:cubicBezTo>
                    <a:pt x="1567582" y="355209"/>
                    <a:pt x="1563882" y="364142"/>
                    <a:pt x="1557296" y="370728"/>
                  </a:cubicBezTo>
                  <a:cubicBezTo>
                    <a:pt x="1550710" y="377315"/>
                    <a:pt x="1541777" y="381015"/>
                    <a:pt x="1532462" y="381015"/>
                  </a:cubicBezTo>
                  <a:lnTo>
                    <a:pt x="35120" y="381015"/>
                  </a:lnTo>
                  <a:cubicBezTo>
                    <a:pt x="15724" y="381015"/>
                    <a:pt x="0" y="365291"/>
                    <a:pt x="0" y="345895"/>
                  </a:cubicBezTo>
                  <a:lnTo>
                    <a:pt x="0" y="35120"/>
                  </a:lnTo>
                  <a:cubicBezTo>
                    <a:pt x="0" y="15724"/>
                    <a:pt x="15724" y="0"/>
                    <a:pt x="35120" y="0"/>
                  </a:cubicBezTo>
                  <a:close/>
                </a:path>
              </a:pathLst>
            </a:custGeom>
            <a:solidFill>
              <a:srgbClr val="7A32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16"/>
            <p:cNvSpPr txBox="1"/>
            <p:nvPr/>
          </p:nvSpPr>
          <p:spPr>
            <a:xfrm>
              <a:off x="0" y="-190500"/>
              <a:ext cx="1567582" cy="571515"/>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8" name="Google Shape;838;p16"/>
          <p:cNvGrpSpPr/>
          <p:nvPr/>
        </p:nvGrpSpPr>
        <p:grpSpPr>
          <a:xfrm>
            <a:off x="10856697" y="3844284"/>
            <a:ext cx="5951914" cy="2169971"/>
            <a:chOff x="0" y="-190500"/>
            <a:chExt cx="1567582" cy="571515"/>
          </a:xfrm>
        </p:grpSpPr>
        <p:sp>
          <p:nvSpPr>
            <p:cNvPr id="839" name="Google Shape;839;p16"/>
            <p:cNvSpPr/>
            <p:nvPr/>
          </p:nvSpPr>
          <p:spPr>
            <a:xfrm>
              <a:off x="0" y="0"/>
              <a:ext cx="1567582" cy="381015"/>
            </a:xfrm>
            <a:custGeom>
              <a:rect b="b" l="l" r="r" t="t"/>
              <a:pathLst>
                <a:path extrusionOk="0" h="381015" w="1567582">
                  <a:moveTo>
                    <a:pt x="35120" y="0"/>
                  </a:moveTo>
                  <a:lnTo>
                    <a:pt x="1532462" y="0"/>
                  </a:lnTo>
                  <a:cubicBezTo>
                    <a:pt x="1551859" y="0"/>
                    <a:pt x="1567582" y="15724"/>
                    <a:pt x="1567582" y="35120"/>
                  </a:cubicBezTo>
                  <a:lnTo>
                    <a:pt x="1567582" y="345895"/>
                  </a:lnTo>
                  <a:cubicBezTo>
                    <a:pt x="1567582" y="355209"/>
                    <a:pt x="1563882" y="364142"/>
                    <a:pt x="1557296" y="370728"/>
                  </a:cubicBezTo>
                  <a:cubicBezTo>
                    <a:pt x="1550710" y="377315"/>
                    <a:pt x="1541777" y="381015"/>
                    <a:pt x="1532462" y="381015"/>
                  </a:cubicBezTo>
                  <a:lnTo>
                    <a:pt x="35120" y="381015"/>
                  </a:lnTo>
                  <a:cubicBezTo>
                    <a:pt x="15724" y="381015"/>
                    <a:pt x="0" y="365291"/>
                    <a:pt x="0" y="345895"/>
                  </a:cubicBezTo>
                  <a:lnTo>
                    <a:pt x="0" y="35120"/>
                  </a:lnTo>
                  <a:cubicBezTo>
                    <a:pt x="0" y="15724"/>
                    <a:pt x="15724" y="0"/>
                    <a:pt x="35120" y="0"/>
                  </a:cubicBezTo>
                  <a:close/>
                </a:path>
              </a:pathLst>
            </a:custGeom>
            <a:solidFill>
              <a:srgbClr val="7A32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16"/>
            <p:cNvSpPr txBox="1"/>
            <p:nvPr/>
          </p:nvSpPr>
          <p:spPr>
            <a:xfrm>
              <a:off x="0" y="-190500"/>
              <a:ext cx="1567582" cy="571515"/>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1" name="Google Shape;841;p16"/>
          <p:cNvGrpSpPr/>
          <p:nvPr/>
        </p:nvGrpSpPr>
        <p:grpSpPr>
          <a:xfrm>
            <a:off x="10856697" y="6996913"/>
            <a:ext cx="5951914" cy="2169971"/>
            <a:chOff x="0" y="-190500"/>
            <a:chExt cx="1567582" cy="571515"/>
          </a:xfrm>
        </p:grpSpPr>
        <p:sp>
          <p:nvSpPr>
            <p:cNvPr id="842" name="Google Shape;842;p16"/>
            <p:cNvSpPr/>
            <p:nvPr/>
          </p:nvSpPr>
          <p:spPr>
            <a:xfrm>
              <a:off x="0" y="0"/>
              <a:ext cx="1567582" cy="381015"/>
            </a:xfrm>
            <a:custGeom>
              <a:rect b="b" l="l" r="r" t="t"/>
              <a:pathLst>
                <a:path extrusionOk="0" h="381015" w="1567582">
                  <a:moveTo>
                    <a:pt x="35120" y="0"/>
                  </a:moveTo>
                  <a:lnTo>
                    <a:pt x="1532462" y="0"/>
                  </a:lnTo>
                  <a:cubicBezTo>
                    <a:pt x="1551859" y="0"/>
                    <a:pt x="1567582" y="15724"/>
                    <a:pt x="1567582" y="35120"/>
                  </a:cubicBezTo>
                  <a:lnTo>
                    <a:pt x="1567582" y="345895"/>
                  </a:lnTo>
                  <a:cubicBezTo>
                    <a:pt x="1567582" y="355209"/>
                    <a:pt x="1563882" y="364142"/>
                    <a:pt x="1557296" y="370728"/>
                  </a:cubicBezTo>
                  <a:cubicBezTo>
                    <a:pt x="1550710" y="377315"/>
                    <a:pt x="1541777" y="381015"/>
                    <a:pt x="1532462" y="381015"/>
                  </a:cubicBezTo>
                  <a:lnTo>
                    <a:pt x="35120" y="381015"/>
                  </a:lnTo>
                  <a:cubicBezTo>
                    <a:pt x="15724" y="381015"/>
                    <a:pt x="0" y="365291"/>
                    <a:pt x="0" y="345895"/>
                  </a:cubicBezTo>
                  <a:lnTo>
                    <a:pt x="0" y="35120"/>
                  </a:lnTo>
                  <a:cubicBezTo>
                    <a:pt x="0" y="15724"/>
                    <a:pt x="15724" y="0"/>
                    <a:pt x="35120" y="0"/>
                  </a:cubicBezTo>
                  <a:close/>
                </a:path>
              </a:pathLst>
            </a:custGeom>
            <a:solidFill>
              <a:srgbClr val="7A32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16"/>
            <p:cNvSpPr txBox="1"/>
            <p:nvPr/>
          </p:nvSpPr>
          <p:spPr>
            <a:xfrm>
              <a:off x="0" y="-190500"/>
              <a:ext cx="1567582" cy="571515"/>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4" name="Google Shape;844;p16"/>
          <p:cNvGrpSpPr/>
          <p:nvPr/>
        </p:nvGrpSpPr>
        <p:grpSpPr>
          <a:xfrm>
            <a:off x="1861920" y="6996913"/>
            <a:ext cx="5951914" cy="2169971"/>
            <a:chOff x="0" y="-190500"/>
            <a:chExt cx="1567582" cy="571515"/>
          </a:xfrm>
        </p:grpSpPr>
        <p:sp>
          <p:nvSpPr>
            <p:cNvPr id="845" name="Google Shape;845;p16"/>
            <p:cNvSpPr/>
            <p:nvPr/>
          </p:nvSpPr>
          <p:spPr>
            <a:xfrm>
              <a:off x="0" y="0"/>
              <a:ext cx="1567582" cy="381015"/>
            </a:xfrm>
            <a:custGeom>
              <a:rect b="b" l="l" r="r" t="t"/>
              <a:pathLst>
                <a:path extrusionOk="0" h="381015" w="1567582">
                  <a:moveTo>
                    <a:pt x="35120" y="0"/>
                  </a:moveTo>
                  <a:lnTo>
                    <a:pt x="1532462" y="0"/>
                  </a:lnTo>
                  <a:cubicBezTo>
                    <a:pt x="1551859" y="0"/>
                    <a:pt x="1567582" y="15724"/>
                    <a:pt x="1567582" y="35120"/>
                  </a:cubicBezTo>
                  <a:lnTo>
                    <a:pt x="1567582" y="345895"/>
                  </a:lnTo>
                  <a:cubicBezTo>
                    <a:pt x="1567582" y="355209"/>
                    <a:pt x="1563882" y="364142"/>
                    <a:pt x="1557296" y="370728"/>
                  </a:cubicBezTo>
                  <a:cubicBezTo>
                    <a:pt x="1550710" y="377315"/>
                    <a:pt x="1541777" y="381015"/>
                    <a:pt x="1532462" y="381015"/>
                  </a:cubicBezTo>
                  <a:lnTo>
                    <a:pt x="35120" y="381015"/>
                  </a:lnTo>
                  <a:cubicBezTo>
                    <a:pt x="15724" y="381015"/>
                    <a:pt x="0" y="365291"/>
                    <a:pt x="0" y="345895"/>
                  </a:cubicBezTo>
                  <a:lnTo>
                    <a:pt x="0" y="35120"/>
                  </a:lnTo>
                  <a:cubicBezTo>
                    <a:pt x="0" y="15724"/>
                    <a:pt x="15724" y="0"/>
                    <a:pt x="35120" y="0"/>
                  </a:cubicBezTo>
                  <a:close/>
                </a:path>
              </a:pathLst>
            </a:custGeom>
            <a:solidFill>
              <a:srgbClr val="7A32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16"/>
            <p:cNvSpPr txBox="1"/>
            <p:nvPr/>
          </p:nvSpPr>
          <p:spPr>
            <a:xfrm>
              <a:off x="0" y="-190500"/>
              <a:ext cx="1567582" cy="571515"/>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47" name="Google Shape;847;p16"/>
          <p:cNvPicPr preferRelativeResize="0"/>
          <p:nvPr/>
        </p:nvPicPr>
        <p:blipFill>
          <a:blip r:embed="rId4">
            <a:alphaModFix/>
          </a:blip>
          <a:stretch>
            <a:fillRect/>
          </a:stretch>
        </p:blipFill>
        <p:spPr>
          <a:xfrm>
            <a:off x="9894562" y="3549237"/>
            <a:ext cx="2368800" cy="2368800"/>
          </a:xfrm>
          <a:prstGeom prst="rect">
            <a:avLst/>
          </a:prstGeom>
          <a:noFill/>
          <a:ln>
            <a:noFill/>
          </a:ln>
        </p:spPr>
      </p:pic>
      <p:pic>
        <p:nvPicPr>
          <p:cNvPr id="848" name="Google Shape;848;p16"/>
          <p:cNvPicPr preferRelativeResize="0"/>
          <p:nvPr/>
        </p:nvPicPr>
        <p:blipFill>
          <a:blip r:embed="rId4">
            <a:alphaModFix/>
          </a:blip>
          <a:stretch>
            <a:fillRect/>
          </a:stretch>
        </p:blipFill>
        <p:spPr>
          <a:xfrm>
            <a:off x="9894550" y="6701887"/>
            <a:ext cx="2368800" cy="2368800"/>
          </a:xfrm>
          <a:prstGeom prst="rect">
            <a:avLst/>
          </a:prstGeom>
          <a:noFill/>
          <a:ln>
            <a:noFill/>
          </a:ln>
        </p:spPr>
      </p:pic>
      <p:pic>
        <p:nvPicPr>
          <p:cNvPr id="849" name="Google Shape;849;p16"/>
          <p:cNvPicPr preferRelativeResize="0"/>
          <p:nvPr/>
        </p:nvPicPr>
        <p:blipFill>
          <a:blip r:embed="rId4">
            <a:alphaModFix/>
          </a:blip>
          <a:stretch>
            <a:fillRect/>
          </a:stretch>
        </p:blipFill>
        <p:spPr>
          <a:xfrm>
            <a:off x="969288" y="6668800"/>
            <a:ext cx="2368800" cy="2368800"/>
          </a:xfrm>
          <a:prstGeom prst="rect">
            <a:avLst/>
          </a:prstGeom>
          <a:noFill/>
          <a:ln>
            <a:noFill/>
          </a:ln>
        </p:spPr>
      </p:pic>
      <p:pic>
        <p:nvPicPr>
          <p:cNvPr id="850" name="Google Shape;850;p16"/>
          <p:cNvPicPr preferRelativeResize="0"/>
          <p:nvPr/>
        </p:nvPicPr>
        <p:blipFill>
          <a:blip r:embed="rId4">
            <a:alphaModFix/>
          </a:blip>
          <a:stretch>
            <a:fillRect/>
          </a:stretch>
        </p:blipFill>
        <p:spPr>
          <a:xfrm>
            <a:off x="969313" y="3549237"/>
            <a:ext cx="2368800" cy="2368800"/>
          </a:xfrm>
          <a:prstGeom prst="rect">
            <a:avLst/>
          </a:prstGeom>
          <a:noFill/>
          <a:ln>
            <a:noFill/>
          </a:ln>
        </p:spPr>
      </p:pic>
      <p:sp>
        <p:nvSpPr>
          <p:cNvPr id="851" name="Google Shape;851;p16"/>
          <p:cNvSpPr/>
          <p:nvPr/>
        </p:nvSpPr>
        <p:spPr>
          <a:xfrm>
            <a:off x="1276999" y="591718"/>
            <a:ext cx="490390" cy="359322"/>
          </a:xfrm>
          <a:custGeom>
            <a:rect b="b" l="l" r="r" t="t"/>
            <a:pathLst>
              <a:path extrusionOk="0" h="359322" w="490390">
                <a:moveTo>
                  <a:pt x="0" y="0"/>
                </a:moveTo>
                <a:lnTo>
                  <a:pt x="490390" y="0"/>
                </a:lnTo>
                <a:lnTo>
                  <a:pt x="490390" y="359322"/>
                </a:lnTo>
                <a:lnTo>
                  <a:pt x="0" y="359322"/>
                </a:lnTo>
                <a:lnTo>
                  <a:pt x="0" y="0"/>
                </a:lnTo>
                <a:close/>
              </a:path>
            </a:pathLst>
          </a:custGeom>
          <a:blipFill rotWithShape="1">
            <a:blip r:embed="rId5">
              <a:alphaModFix/>
            </a:blip>
            <a:stretch>
              <a:fillRect b="0" l="0" r="0" t="0"/>
            </a:stretch>
          </a:blipFill>
          <a:ln>
            <a:noFill/>
          </a:ln>
        </p:spPr>
      </p:sp>
      <p:grpSp>
        <p:nvGrpSpPr>
          <p:cNvPr id="852" name="Google Shape;852;p16"/>
          <p:cNvGrpSpPr/>
          <p:nvPr/>
        </p:nvGrpSpPr>
        <p:grpSpPr>
          <a:xfrm>
            <a:off x="873224" y="3453164"/>
            <a:ext cx="2560946" cy="2560946"/>
            <a:chOff x="0" y="0"/>
            <a:chExt cx="812800" cy="812800"/>
          </a:xfrm>
        </p:grpSpPr>
        <p:sp>
          <p:nvSpPr>
            <p:cNvPr id="853" name="Google Shape;85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16"/>
            <p:cNvSpPr txBox="1"/>
            <p:nvPr/>
          </p:nvSpPr>
          <p:spPr>
            <a:xfrm>
              <a:off x="76200" y="38100"/>
              <a:ext cx="660400" cy="698500"/>
            </a:xfrm>
            <a:prstGeom prst="rect">
              <a:avLst/>
            </a:prstGeom>
            <a:noFill/>
            <a:ln>
              <a:noFill/>
            </a:ln>
          </p:spPr>
          <p:txBody>
            <a:bodyPr anchorCtr="0" anchor="ctr" bIns="39350" lIns="39350" spcFirstLastPara="1" rIns="39350" wrap="square" tIns="3935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5" name="Google Shape;855;p16"/>
          <p:cNvGrpSpPr/>
          <p:nvPr/>
        </p:nvGrpSpPr>
        <p:grpSpPr>
          <a:xfrm>
            <a:off x="1166633" y="3746573"/>
            <a:ext cx="1974128" cy="1974128"/>
            <a:chOff x="0" y="0"/>
            <a:chExt cx="812800" cy="812800"/>
          </a:xfrm>
        </p:grpSpPr>
        <p:sp>
          <p:nvSpPr>
            <p:cNvPr id="856" name="Google Shape;85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3294"/>
            </a:solidFill>
            <a:ln cap="sq" cmpd="sng" w="219075">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16"/>
            <p:cNvSpPr txBox="1"/>
            <p:nvPr/>
          </p:nvSpPr>
          <p:spPr>
            <a:xfrm>
              <a:off x="76200" y="38100"/>
              <a:ext cx="660400" cy="698500"/>
            </a:xfrm>
            <a:prstGeom prst="rect">
              <a:avLst/>
            </a:prstGeom>
            <a:noFill/>
            <a:ln>
              <a:noFill/>
            </a:ln>
          </p:spPr>
          <p:txBody>
            <a:bodyPr anchorCtr="0" anchor="ctr" bIns="39350" lIns="39350" spcFirstLastPara="1" rIns="39350" wrap="square" tIns="3935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8" name="Google Shape;858;p16"/>
          <p:cNvGrpSpPr/>
          <p:nvPr/>
        </p:nvGrpSpPr>
        <p:grpSpPr>
          <a:xfrm>
            <a:off x="9798480" y="3453164"/>
            <a:ext cx="2560970" cy="2560970"/>
            <a:chOff x="0" y="0"/>
            <a:chExt cx="812800" cy="812800"/>
          </a:xfrm>
        </p:grpSpPr>
        <p:sp>
          <p:nvSpPr>
            <p:cNvPr id="859" name="Google Shape;85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16"/>
            <p:cNvSpPr txBox="1"/>
            <p:nvPr/>
          </p:nvSpPr>
          <p:spPr>
            <a:xfrm>
              <a:off x="76200" y="38100"/>
              <a:ext cx="660400" cy="698500"/>
            </a:xfrm>
            <a:prstGeom prst="rect">
              <a:avLst/>
            </a:prstGeom>
            <a:noFill/>
            <a:ln>
              <a:noFill/>
            </a:ln>
          </p:spPr>
          <p:txBody>
            <a:bodyPr anchorCtr="0" anchor="ctr" bIns="39350" lIns="39350" spcFirstLastPara="1" rIns="39350" wrap="square" tIns="3935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1" name="Google Shape;861;p16"/>
          <p:cNvGrpSpPr/>
          <p:nvPr/>
        </p:nvGrpSpPr>
        <p:grpSpPr>
          <a:xfrm>
            <a:off x="10091889" y="3746573"/>
            <a:ext cx="1974128" cy="1974128"/>
            <a:chOff x="0" y="0"/>
            <a:chExt cx="812800" cy="812800"/>
          </a:xfrm>
        </p:grpSpPr>
        <p:sp>
          <p:nvSpPr>
            <p:cNvPr id="862" name="Google Shape;86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3294"/>
            </a:solidFill>
            <a:ln cap="sq" cmpd="sng" w="219075">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16"/>
            <p:cNvSpPr txBox="1"/>
            <p:nvPr/>
          </p:nvSpPr>
          <p:spPr>
            <a:xfrm>
              <a:off x="76200" y="38100"/>
              <a:ext cx="660400" cy="698500"/>
            </a:xfrm>
            <a:prstGeom prst="rect">
              <a:avLst/>
            </a:prstGeom>
            <a:noFill/>
            <a:ln>
              <a:noFill/>
            </a:ln>
          </p:spPr>
          <p:txBody>
            <a:bodyPr anchorCtr="0" anchor="ctr" bIns="39350" lIns="39350" spcFirstLastPara="1" rIns="39350" wrap="square" tIns="3935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4" name="Google Shape;864;p16"/>
          <p:cNvGrpSpPr/>
          <p:nvPr/>
        </p:nvGrpSpPr>
        <p:grpSpPr>
          <a:xfrm>
            <a:off x="873224" y="6605793"/>
            <a:ext cx="2560946" cy="2560946"/>
            <a:chOff x="0" y="0"/>
            <a:chExt cx="812800" cy="812800"/>
          </a:xfrm>
        </p:grpSpPr>
        <p:sp>
          <p:nvSpPr>
            <p:cNvPr id="865" name="Google Shape;86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16"/>
            <p:cNvSpPr txBox="1"/>
            <p:nvPr/>
          </p:nvSpPr>
          <p:spPr>
            <a:xfrm>
              <a:off x="76200" y="38100"/>
              <a:ext cx="660400" cy="698500"/>
            </a:xfrm>
            <a:prstGeom prst="rect">
              <a:avLst/>
            </a:prstGeom>
            <a:noFill/>
            <a:ln>
              <a:noFill/>
            </a:ln>
          </p:spPr>
          <p:txBody>
            <a:bodyPr anchorCtr="0" anchor="ctr" bIns="39350" lIns="39350" spcFirstLastPara="1" rIns="39350" wrap="square" tIns="3935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7" name="Google Shape;867;p16"/>
          <p:cNvGrpSpPr/>
          <p:nvPr/>
        </p:nvGrpSpPr>
        <p:grpSpPr>
          <a:xfrm>
            <a:off x="1166633" y="6899202"/>
            <a:ext cx="1974128" cy="1974128"/>
            <a:chOff x="0" y="0"/>
            <a:chExt cx="812800" cy="812800"/>
          </a:xfrm>
        </p:grpSpPr>
        <p:sp>
          <p:nvSpPr>
            <p:cNvPr id="868" name="Google Shape;86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3294"/>
            </a:solidFill>
            <a:ln cap="sq" cmpd="sng" w="219075">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16"/>
            <p:cNvSpPr txBox="1"/>
            <p:nvPr/>
          </p:nvSpPr>
          <p:spPr>
            <a:xfrm>
              <a:off x="76200" y="38100"/>
              <a:ext cx="660400" cy="698500"/>
            </a:xfrm>
            <a:prstGeom prst="rect">
              <a:avLst/>
            </a:prstGeom>
            <a:noFill/>
            <a:ln>
              <a:noFill/>
            </a:ln>
          </p:spPr>
          <p:txBody>
            <a:bodyPr anchorCtr="0" anchor="ctr" bIns="39350" lIns="39350" spcFirstLastPara="1" rIns="39350" wrap="square" tIns="3935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0" name="Google Shape;870;p16"/>
          <p:cNvGrpSpPr/>
          <p:nvPr/>
        </p:nvGrpSpPr>
        <p:grpSpPr>
          <a:xfrm>
            <a:off x="9798480" y="6605793"/>
            <a:ext cx="2560946" cy="2560946"/>
            <a:chOff x="0" y="0"/>
            <a:chExt cx="812800" cy="812800"/>
          </a:xfrm>
        </p:grpSpPr>
        <p:sp>
          <p:nvSpPr>
            <p:cNvPr id="871" name="Google Shape;87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16"/>
            <p:cNvSpPr txBox="1"/>
            <p:nvPr/>
          </p:nvSpPr>
          <p:spPr>
            <a:xfrm>
              <a:off x="76200" y="38100"/>
              <a:ext cx="660400" cy="698500"/>
            </a:xfrm>
            <a:prstGeom prst="rect">
              <a:avLst/>
            </a:prstGeom>
            <a:noFill/>
            <a:ln>
              <a:noFill/>
            </a:ln>
          </p:spPr>
          <p:txBody>
            <a:bodyPr anchorCtr="0" anchor="ctr" bIns="39350" lIns="39350" spcFirstLastPara="1" rIns="39350" wrap="square" tIns="3935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3" name="Google Shape;873;p16"/>
          <p:cNvGrpSpPr/>
          <p:nvPr/>
        </p:nvGrpSpPr>
        <p:grpSpPr>
          <a:xfrm>
            <a:off x="10091889" y="6899202"/>
            <a:ext cx="1974128" cy="1974128"/>
            <a:chOff x="0" y="0"/>
            <a:chExt cx="812800" cy="812800"/>
          </a:xfrm>
        </p:grpSpPr>
        <p:sp>
          <p:nvSpPr>
            <p:cNvPr id="874" name="Google Shape;87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3294"/>
            </a:solidFill>
            <a:ln cap="sq" cmpd="sng" w="219075">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16"/>
            <p:cNvSpPr txBox="1"/>
            <p:nvPr/>
          </p:nvSpPr>
          <p:spPr>
            <a:xfrm>
              <a:off x="76200" y="38100"/>
              <a:ext cx="660400" cy="698500"/>
            </a:xfrm>
            <a:prstGeom prst="rect">
              <a:avLst/>
            </a:prstGeom>
            <a:noFill/>
            <a:ln>
              <a:noFill/>
            </a:ln>
          </p:spPr>
          <p:txBody>
            <a:bodyPr anchorCtr="0" anchor="ctr" bIns="39350" lIns="39350" spcFirstLastPara="1" rIns="39350" wrap="square" tIns="3935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6" name="Google Shape;876;p16"/>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877" name="Google Shape;877;p16"/>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878" name="Google Shape;878;p16"/>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879" name="Google Shape;879;p16"/>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880" name="Google Shape;880;p16"/>
          <p:cNvSpPr txBox="1"/>
          <p:nvPr/>
        </p:nvSpPr>
        <p:spPr>
          <a:xfrm>
            <a:off x="1861920"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881" name="Google Shape;881;p16"/>
          <p:cNvSpPr txBox="1"/>
          <p:nvPr/>
        </p:nvSpPr>
        <p:spPr>
          <a:xfrm>
            <a:off x="1028700" y="1810558"/>
            <a:ext cx="10779033" cy="105092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999" u="none" cap="none" strike="noStrike">
                <a:solidFill>
                  <a:srgbClr val="60C7F6"/>
                </a:solidFill>
                <a:latin typeface="Oswald"/>
                <a:ea typeface="Oswald"/>
                <a:cs typeface="Oswald"/>
                <a:sym typeface="Oswald"/>
              </a:rPr>
              <a:t>KEY ETHICAL ISSUES IN AI</a:t>
            </a:r>
            <a:endParaRPr/>
          </a:p>
        </p:txBody>
      </p:sp>
      <p:sp>
        <p:nvSpPr>
          <p:cNvPr id="882" name="Google Shape;882;p16"/>
          <p:cNvSpPr txBox="1"/>
          <p:nvPr/>
        </p:nvSpPr>
        <p:spPr>
          <a:xfrm>
            <a:off x="3434170" y="3910364"/>
            <a:ext cx="3897000" cy="538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499" u="none" cap="none" strike="noStrike">
                <a:solidFill>
                  <a:srgbClr val="60C7F6"/>
                </a:solidFill>
                <a:latin typeface="Oswald"/>
                <a:ea typeface="Oswald"/>
                <a:cs typeface="Oswald"/>
                <a:sym typeface="Oswald"/>
              </a:rPr>
              <a:t>BIAS AND FAIRNESS</a:t>
            </a:r>
            <a:endParaRPr/>
          </a:p>
        </p:txBody>
      </p:sp>
      <p:sp>
        <p:nvSpPr>
          <p:cNvPr id="883" name="Google Shape;883;p16"/>
          <p:cNvSpPr txBox="1"/>
          <p:nvPr/>
        </p:nvSpPr>
        <p:spPr>
          <a:xfrm>
            <a:off x="12499742" y="3386489"/>
            <a:ext cx="47967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499" u="none" cap="none" strike="noStrike">
                <a:solidFill>
                  <a:srgbClr val="60C7F6"/>
                </a:solidFill>
                <a:latin typeface="Oswald"/>
                <a:ea typeface="Oswald"/>
                <a:cs typeface="Oswald"/>
                <a:sym typeface="Oswald"/>
              </a:rPr>
              <a:t>ACCOUNTABILITY AND RESPONSIBILITY</a:t>
            </a:r>
            <a:endParaRPr/>
          </a:p>
        </p:txBody>
      </p:sp>
      <p:sp>
        <p:nvSpPr>
          <p:cNvPr id="884" name="Google Shape;884;p16"/>
          <p:cNvSpPr txBox="1"/>
          <p:nvPr/>
        </p:nvSpPr>
        <p:spPr>
          <a:xfrm>
            <a:off x="3632852" y="6538130"/>
            <a:ext cx="27855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499" u="none" cap="none" strike="noStrike">
                <a:solidFill>
                  <a:srgbClr val="60C7F6"/>
                </a:solidFill>
                <a:latin typeface="Oswald"/>
                <a:ea typeface="Oswald"/>
                <a:cs typeface="Oswald"/>
                <a:sym typeface="Oswald"/>
              </a:rPr>
              <a:t>PRIVACY AND SURVEILLANCE</a:t>
            </a:r>
            <a:endParaRPr/>
          </a:p>
        </p:txBody>
      </p:sp>
      <p:sp>
        <p:nvSpPr>
          <p:cNvPr id="885" name="Google Shape;885;p16"/>
          <p:cNvSpPr txBox="1"/>
          <p:nvPr/>
        </p:nvSpPr>
        <p:spPr>
          <a:xfrm>
            <a:off x="12559451" y="6539118"/>
            <a:ext cx="4414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499" u="none" cap="none" strike="noStrike">
                <a:solidFill>
                  <a:srgbClr val="60C7F6"/>
                </a:solidFill>
                <a:latin typeface="Oswald"/>
                <a:ea typeface="Oswald"/>
                <a:cs typeface="Oswald"/>
                <a:sym typeface="Oswald"/>
              </a:rPr>
              <a:t>TRANSPARENCY AND EXPLAINABILITY</a:t>
            </a:r>
            <a:endParaRPr/>
          </a:p>
        </p:txBody>
      </p:sp>
      <p:sp>
        <p:nvSpPr>
          <p:cNvPr id="886" name="Google Shape;886;p16"/>
          <p:cNvSpPr txBox="1"/>
          <p:nvPr/>
        </p:nvSpPr>
        <p:spPr>
          <a:xfrm>
            <a:off x="3434170" y="4705062"/>
            <a:ext cx="3525300" cy="969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Explore how AI systems can perpetuate or even amplify existing biases.</a:t>
            </a:r>
            <a:endParaRPr/>
          </a:p>
        </p:txBody>
      </p:sp>
      <p:sp>
        <p:nvSpPr>
          <p:cNvPr id="887" name="Google Shape;887;p16"/>
          <p:cNvSpPr txBox="1"/>
          <p:nvPr/>
        </p:nvSpPr>
        <p:spPr>
          <a:xfrm>
            <a:off x="12559451" y="4760595"/>
            <a:ext cx="35253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Who is accountable when AI systems cause harm?</a:t>
            </a:r>
            <a:endParaRPr/>
          </a:p>
        </p:txBody>
      </p:sp>
      <p:sp>
        <p:nvSpPr>
          <p:cNvPr id="888" name="Google Shape;888;p16"/>
          <p:cNvSpPr txBox="1"/>
          <p:nvPr/>
        </p:nvSpPr>
        <p:spPr>
          <a:xfrm>
            <a:off x="3434170" y="7874909"/>
            <a:ext cx="3897000" cy="969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Discuss the ethical implications of AI in data collection and surveillance.</a:t>
            </a:r>
            <a:endParaRPr/>
          </a:p>
        </p:txBody>
      </p:sp>
      <p:sp>
        <p:nvSpPr>
          <p:cNvPr id="889" name="Google Shape;889;p16"/>
          <p:cNvSpPr txBox="1"/>
          <p:nvPr/>
        </p:nvSpPr>
        <p:spPr>
          <a:xfrm>
            <a:off x="12559451" y="7848166"/>
            <a:ext cx="3897000" cy="969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The importance of making AI decisions understandable and transparent to users.</a:t>
            </a:r>
            <a:endParaRPr/>
          </a:p>
        </p:txBody>
      </p:sp>
      <p:grpSp>
        <p:nvGrpSpPr>
          <p:cNvPr id="890" name="Google Shape;890;p16"/>
          <p:cNvGrpSpPr/>
          <p:nvPr/>
        </p:nvGrpSpPr>
        <p:grpSpPr>
          <a:xfrm>
            <a:off x="5402127" y="1028700"/>
            <a:ext cx="3114596" cy="80027"/>
            <a:chOff x="0" y="0"/>
            <a:chExt cx="4152794" cy="106703"/>
          </a:xfrm>
        </p:grpSpPr>
        <p:grpSp>
          <p:nvGrpSpPr>
            <p:cNvPr id="891" name="Google Shape;891;p16"/>
            <p:cNvGrpSpPr/>
            <p:nvPr/>
          </p:nvGrpSpPr>
          <p:grpSpPr>
            <a:xfrm>
              <a:off x="0" y="0"/>
              <a:ext cx="106703" cy="106703"/>
              <a:chOff x="0" y="0"/>
              <a:chExt cx="812800" cy="812800"/>
            </a:xfrm>
          </p:grpSpPr>
          <p:sp>
            <p:nvSpPr>
              <p:cNvPr id="892" name="Google Shape;89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4" name="Google Shape;894;p16"/>
            <p:cNvGrpSpPr/>
            <p:nvPr/>
          </p:nvGrpSpPr>
          <p:grpSpPr>
            <a:xfrm>
              <a:off x="1348697" y="0"/>
              <a:ext cx="106703" cy="106703"/>
              <a:chOff x="0" y="0"/>
              <a:chExt cx="812800" cy="812800"/>
            </a:xfrm>
          </p:grpSpPr>
          <p:sp>
            <p:nvSpPr>
              <p:cNvPr id="895" name="Google Shape;89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7" name="Google Shape;897;p16"/>
            <p:cNvGrpSpPr/>
            <p:nvPr/>
          </p:nvGrpSpPr>
          <p:grpSpPr>
            <a:xfrm>
              <a:off x="1798263" y="0"/>
              <a:ext cx="106703" cy="106703"/>
              <a:chOff x="0" y="0"/>
              <a:chExt cx="812800" cy="812800"/>
            </a:xfrm>
          </p:grpSpPr>
          <p:sp>
            <p:nvSpPr>
              <p:cNvPr id="898" name="Google Shape;89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0" name="Google Shape;900;p16"/>
            <p:cNvGrpSpPr/>
            <p:nvPr/>
          </p:nvGrpSpPr>
          <p:grpSpPr>
            <a:xfrm>
              <a:off x="2247828" y="0"/>
              <a:ext cx="106703" cy="106703"/>
              <a:chOff x="0" y="0"/>
              <a:chExt cx="812800" cy="812800"/>
            </a:xfrm>
          </p:grpSpPr>
          <p:sp>
            <p:nvSpPr>
              <p:cNvPr id="901" name="Google Shape;90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3" name="Google Shape;903;p16"/>
            <p:cNvGrpSpPr/>
            <p:nvPr/>
          </p:nvGrpSpPr>
          <p:grpSpPr>
            <a:xfrm>
              <a:off x="2697394" y="0"/>
              <a:ext cx="106703" cy="106703"/>
              <a:chOff x="0" y="0"/>
              <a:chExt cx="812800" cy="812800"/>
            </a:xfrm>
          </p:grpSpPr>
          <p:sp>
            <p:nvSpPr>
              <p:cNvPr id="904" name="Google Shape;90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6" name="Google Shape;906;p16"/>
            <p:cNvGrpSpPr/>
            <p:nvPr/>
          </p:nvGrpSpPr>
          <p:grpSpPr>
            <a:xfrm>
              <a:off x="3146959" y="0"/>
              <a:ext cx="106703" cy="106703"/>
              <a:chOff x="0" y="0"/>
              <a:chExt cx="812800" cy="812800"/>
            </a:xfrm>
          </p:grpSpPr>
          <p:sp>
            <p:nvSpPr>
              <p:cNvPr id="907" name="Google Shape;90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9" name="Google Shape;909;p16"/>
            <p:cNvGrpSpPr/>
            <p:nvPr/>
          </p:nvGrpSpPr>
          <p:grpSpPr>
            <a:xfrm>
              <a:off x="449566" y="0"/>
              <a:ext cx="106703" cy="106703"/>
              <a:chOff x="0" y="0"/>
              <a:chExt cx="812800" cy="812800"/>
            </a:xfrm>
          </p:grpSpPr>
          <p:sp>
            <p:nvSpPr>
              <p:cNvPr id="910" name="Google Shape;91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2" name="Google Shape;912;p16"/>
            <p:cNvGrpSpPr/>
            <p:nvPr/>
          </p:nvGrpSpPr>
          <p:grpSpPr>
            <a:xfrm>
              <a:off x="899131" y="0"/>
              <a:ext cx="106703" cy="106703"/>
              <a:chOff x="0" y="0"/>
              <a:chExt cx="812800" cy="812800"/>
            </a:xfrm>
          </p:grpSpPr>
          <p:sp>
            <p:nvSpPr>
              <p:cNvPr id="913" name="Google Shape;91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5" name="Google Shape;915;p16"/>
            <p:cNvGrpSpPr/>
            <p:nvPr/>
          </p:nvGrpSpPr>
          <p:grpSpPr>
            <a:xfrm>
              <a:off x="3596525" y="0"/>
              <a:ext cx="106703" cy="106703"/>
              <a:chOff x="0" y="0"/>
              <a:chExt cx="812800" cy="812800"/>
            </a:xfrm>
          </p:grpSpPr>
          <p:sp>
            <p:nvSpPr>
              <p:cNvPr id="916" name="Google Shape;91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8" name="Google Shape;918;p16"/>
            <p:cNvGrpSpPr/>
            <p:nvPr/>
          </p:nvGrpSpPr>
          <p:grpSpPr>
            <a:xfrm>
              <a:off x="4046091" y="0"/>
              <a:ext cx="106703" cy="106703"/>
              <a:chOff x="0" y="0"/>
              <a:chExt cx="812800" cy="812800"/>
            </a:xfrm>
          </p:grpSpPr>
          <p:sp>
            <p:nvSpPr>
              <p:cNvPr id="919" name="Google Shape;91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921" name="Google Shape;921;p16"/>
          <p:cNvPicPr preferRelativeResize="0"/>
          <p:nvPr/>
        </p:nvPicPr>
        <p:blipFill>
          <a:blip r:embed="rId6">
            <a:alphaModFix/>
          </a:blip>
          <a:stretch>
            <a:fillRect/>
          </a:stretch>
        </p:blipFill>
        <p:spPr>
          <a:xfrm>
            <a:off x="1665975" y="3976904"/>
            <a:ext cx="975425" cy="1418217"/>
          </a:xfrm>
          <a:prstGeom prst="rect">
            <a:avLst/>
          </a:prstGeom>
          <a:noFill/>
          <a:ln>
            <a:noFill/>
          </a:ln>
        </p:spPr>
      </p:pic>
      <p:pic>
        <p:nvPicPr>
          <p:cNvPr id="922" name="Google Shape;922;p16"/>
          <p:cNvPicPr preferRelativeResize="0"/>
          <p:nvPr/>
        </p:nvPicPr>
        <p:blipFill>
          <a:blip r:embed="rId7">
            <a:alphaModFix/>
          </a:blip>
          <a:stretch>
            <a:fillRect/>
          </a:stretch>
        </p:blipFill>
        <p:spPr>
          <a:xfrm>
            <a:off x="1530209" y="7170896"/>
            <a:ext cx="1247000" cy="1253204"/>
          </a:xfrm>
          <a:prstGeom prst="rect">
            <a:avLst/>
          </a:prstGeom>
          <a:noFill/>
          <a:ln>
            <a:noFill/>
          </a:ln>
        </p:spPr>
      </p:pic>
      <p:pic>
        <p:nvPicPr>
          <p:cNvPr id="923" name="Google Shape;923;p16"/>
          <p:cNvPicPr preferRelativeResize="0"/>
          <p:nvPr/>
        </p:nvPicPr>
        <p:blipFill>
          <a:blip r:embed="rId8">
            <a:alphaModFix/>
          </a:blip>
          <a:stretch>
            <a:fillRect/>
          </a:stretch>
        </p:blipFill>
        <p:spPr>
          <a:xfrm>
            <a:off x="10455462" y="7274925"/>
            <a:ext cx="1247000" cy="1222662"/>
          </a:xfrm>
          <a:prstGeom prst="rect">
            <a:avLst/>
          </a:prstGeom>
          <a:noFill/>
          <a:ln>
            <a:noFill/>
          </a:ln>
        </p:spPr>
      </p:pic>
      <p:pic>
        <p:nvPicPr>
          <p:cNvPr id="924" name="Google Shape;924;p16"/>
          <p:cNvPicPr preferRelativeResize="0"/>
          <p:nvPr/>
        </p:nvPicPr>
        <p:blipFill>
          <a:blip r:embed="rId9">
            <a:alphaModFix/>
          </a:blip>
          <a:stretch>
            <a:fillRect/>
          </a:stretch>
        </p:blipFill>
        <p:spPr>
          <a:xfrm>
            <a:off x="10455450" y="4026576"/>
            <a:ext cx="1247000" cy="1414124"/>
          </a:xfrm>
          <a:prstGeom prst="rect">
            <a:avLst/>
          </a:prstGeom>
          <a:noFill/>
          <a:ln>
            <a:noFill/>
          </a:ln>
        </p:spPr>
      </p:pic>
      <p:pic>
        <p:nvPicPr>
          <p:cNvPr id="925" name="Google Shape;925;p16"/>
          <p:cNvPicPr preferRelativeResize="0"/>
          <p:nvPr/>
        </p:nvPicPr>
        <p:blipFill>
          <a:blip r:embed="rId10">
            <a:alphaModFix/>
          </a:blip>
          <a:stretch>
            <a:fillRect/>
          </a:stretch>
        </p:blipFill>
        <p:spPr>
          <a:xfrm>
            <a:off x="15916750" y="1387336"/>
            <a:ext cx="4950862" cy="15083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grpSp>
        <p:nvGrpSpPr>
          <p:cNvPr id="930" name="Google Shape;930;p17"/>
          <p:cNvGrpSpPr/>
          <p:nvPr/>
        </p:nvGrpSpPr>
        <p:grpSpPr>
          <a:xfrm rot="10800000">
            <a:off x="-118" y="-66"/>
            <a:ext cx="18288118" cy="10431728"/>
            <a:chOff x="0" y="-38100"/>
            <a:chExt cx="4816592" cy="2747433"/>
          </a:xfrm>
        </p:grpSpPr>
        <p:sp>
          <p:nvSpPr>
            <p:cNvPr id="931" name="Google Shape;931;p17"/>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271039"/>
                </a:gs>
                <a:gs pos="100000">
                  <a:srgbClr val="49245A"/>
                </a:gs>
              </a:gsLst>
              <a:lin ang="0" scaled="0"/>
            </a:gradFill>
            <a:ln>
              <a:noFill/>
            </a:ln>
          </p:spPr>
        </p:sp>
        <p:sp>
          <p:nvSpPr>
            <p:cNvPr id="932" name="Google Shape;932;p17"/>
            <p:cNvSpPr txBox="1"/>
            <p:nvPr/>
          </p:nvSpPr>
          <p:spPr>
            <a:xfrm>
              <a:off x="0" y="-38100"/>
              <a:ext cx="48165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933" name="Google Shape;933;p17"/>
          <p:cNvPicPr preferRelativeResize="0"/>
          <p:nvPr/>
        </p:nvPicPr>
        <p:blipFill>
          <a:blip r:embed="rId3">
            <a:alphaModFix/>
          </a:blip>
          <a:stretch>
            <a:fillRect/>
          </a:stretch>
        </p:blipFill>
        <p:spPr>
          <a:xfrm>
            <a:off x="16872792" y="129613"/>
            <a:ext cx="1259408" cy="6598774"/>
          </a:xfrm>
          <a:prstGeom prst="rect">
            <a:avLst/>
          </a:prstGeom>
          <a:noFill/>
          <a:ln>
            <a:noFill/>
          </a:ln>
        </p:spPr>
      </p:pic>
      <p:pic>
        <p:nvPicPr>
          <p:cNvPr id="934" name="Google Shape;934;p17"/>
          <p:cNvPicPr preferRelativeResize="0"/>
          <p:nvPr/>
        </p:nvPicPr>
        <p:blipFill>
          <a:blip r:embed="rId4">
            <a:alphaModFix/>
          </a:blip>
          <a:stretch>
            <a:fillRect/>
          </a:stretch>
        </p:blipFill>
        <p:spPr>
          <a:xfrm>
            <a:off x="-1859300" y="0"/>
            <a:ext cx="22685906" cy="10268451"/>
          </a:xfrm>
          <a:prstGeom prst="rect">
            <a:avLst/>
          </a:prstGeom>
          <a:noFill/>
          <a:ln>
            <a:noFill/>
          </a:ln>
        </p:spPr>
      </p:pic>
      <p:sp>
        <p:nvSpPr>
          <p:cNvPr id="935" name="Google Shape;935;p17"/>
          <p:cNvSpPr/>
          <p:nvPr/>
        </p:nvSpPr>
        <p:spPr>
          <a:xfrm>
            <a:off x="-9155549" y="-3063318"/>
            <a:ext cx="19307741" cy="19307741"/>
          </a:xfrm>
          <a:custGeom>
            <a:rect b="b" l="l" r="r" t="t"/>
            <a:pathLst>
              <a:path extrusionOk="0" h="19307741" w="19307741">
                <a:moveTo>
                  <a:pt x="0" y="0"/>
                </a:moveTo>
                <a:lnTo>
                  <a:pt x="19307741" y="0"/>
                </a:lnTo>
                <a:lnTo>
                  <a:pt x="19307741" y="19307741"/>
                </a:lnTo>
                <a:lnTo>
                  <a:pt x="0" y="19307741"/>
                </a:lnTo>
                <a:lnTo>
                  <a:pt x="0" y="0"/>
                </a:lnTo>
                <a:close/>
              </a:path>
            </a:pathLst>
          </a:custGeom>
          <a:blipFill rotWithShape="1">
            <a:blip r:embed="rId5">
              <a:alphaModFix amt="50000"/>
            </a:blip>
            <a:stretch>
              <a:fillRect b="0" l="0" r="0" t="0"/>
            </a:stretch>
          </a:blipFill>
          <a:ln>
            <a:noFill/>
          </a:ln>
        </p:spPr>
      </p:sp>
      <p:sp>
        <p:nvSpPr>
          <p:cNvPr id="936" name="Google Shape;936;p17"/>
          <p:cNvSpPr/>
          <p:nvPr/>
        </p:nvSpPr>
        <p:spPr>
          <a:xfrm>
            <a:off x="1276999" y="591718"/>
            <a:ext cx="490390" cy="359322"/>
          </a:xfrm>
          <a:custGeom>
            <a:rect b="b" l="l" r="r" t="t"/>
            <a:pathLst>
              <a:path extrusionOk="0" h="359322" w="490390">
                <a:moveTo>
                  <a:pt x="0" y="0"/>
                </a:moveTo>
                <a:lnTo>
                  <a:pt x="490390" y="0"/>
                </a:lnTo>
                <a:lnTo>
                  <a:pt x="490390" y="359322"/>
                </a:lnTo>
                <a:lnTo>
                  <a:pt x="0" y="359322"/>
                </a:lnTo>
                <a:lnTo>
                  <a:pt x="0" y="0"/>
                </a:lnTo>
                <a:close/>
              </a:path>
            </a:pathLst>
          </a:custGeom>
          <a:blipFill rotWithShape="1">
            <a:blip r:embed="rId6">
              <a:alphaModFix/>
            </a:blip>
            <a:stretch>
              <a:fillRect b="0" l="0" r="0" t="0"/>
            </a:stretch>
          </a:blipFill>
          <a:ln>
            <a:noFill/>
          </a:ln>
        </p:spPr>
      </p:sp>
      <p:sp>
        <p:nvSpPr>
          <p:cNvPr id="937" name="Google Shape;937;p17"/>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938" name="Google Shape;938;p17"/>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939" name="Google Shape;939;p17"/>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940" name="Google Shape;940;p17"/>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941" name="Google Shape;941;p17"/>
          <p:cNvSpPr txBox="1"/>
          <p:nvPr/>
        </p:nvSpPr>
        <p:spPr>
          <a:xfrm>
            <a:off x="1861920"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942" name="Google Shape;942;p17"/>
          <p:cNvSpPr txBox="1"/>
          <p:nvPr/>
        </p:nvSpPr>
        <p:spPr>
          <a:xfrm>
            <a:off x="9486239" y="1781196"/>
            <a:ext cx="6392090" cy="105092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999" u="none" cap="none" strike="noStrike">
                <a:solidFill>
                  <a:srgbClr val="60C7F6"/>
                </a:solidFill>
                <a:latin typeface="Oswald"/>
                <a:ea typeface="Oswald"/>
                <a:cs typeface="Oswald"/>
                <a:sym typeface="Oswald"/>
              </a:rPr>
              <a:t>OUR PROJECTS</a:t>
            </a:r>
            <a:endParaRPr/>
          </a:p>
        </p:txBody>
      </p:sp>
      <p:sp>
        <p:nvSpPr>
          <p:cNvPr id="943" name="Google Shape;943;p17"/>
          <p:cNvSpPr txBox="1"/>
          <p:nvPr/>
        </p:nvSpPr>
        <p:spPr>
          <a:xfrm>
            <a:off x="9619514" y="3137540"/>
            <a:ext cx="6125400" cy="452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At our core, we are driven by a passion for innovation and a commitment to excellence in all that we do. Our projects embody our dedication to creating impactful solutions that make a difference in the world. </a:t>
            </a:r>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From groundbreaking technological advancements to community-driven initiatives, each project we undertake is a testament to our belief in the power of creativity and collaboration.We strive to push the boundaries of what is possible, constantly seeking new ways to address challenges and improve lives. </a:t>
            </a:r>
            <a:endParaRPr/>
          </a:p>
        </p:txBody>
      </p:sp>
      <p:grpSp>
        <p:nvGrpSpPr>
          <p:cNvPr id="944" name="Google Shape;944;p17"/>
          <p:cNvGrpSpPr/>
          <p:nvPr/>
        </p:nvGrpSpPr>
        <p:grpSpPr>
          <a:xfrm>
            <a:off x="10488671" y="9383847"/>
            <a:ext cx="3114596" cy="80027"/>
            <a:chOff x="0" y="0"/>
            <a:chExt cx="4152794" cy="106703"/>
          </a:xfrm>
        </p:grpSpPr>
        <p:grpSp>
          <p:nvGrpSpPr>
            <p:cNvPr id="945" name="Google Shape;945;p17"/>
            <p:cNvGrpSpPr/>
            <p:nvPr/>
          </p:nvGrpSpPr>
          <p:grpSpPr>
            <a:xfrm>
              <a:off x="0" y="0"/>
              <a:ext cx="106703" cy="106703"/>
              <a:chOff x="0" y="0"/>
              <a:chExt cx="812800" cy="812800"/>
            </a:xfrm>
          </p:grpSpPr>
          <p:sp>
            <p:nvSpPr>
              <p:cNvPr id="946" name="Google Shape;94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8" name="Google Shape;948;p17"/>
            <p:cNvGrpSpPr/>
            <p:nvPr/>
          </p:nvGrpSpPr>
          <p:grpSpPr>
            <a:xfrm>
              <a:off x="1348697" y="0"/>
              <a:ext cx="106703" cy="106703"/>
              <a:chOff x="0" y="0"/>
              <a:chExt cx="812800" cy="812800"/>
            </a:xfrm>
          </p:grpSpPr>
          <p:sp>
            <p:nvSpPr>
              <p:cNvPr id="949" name="Google Shape;94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1" name="Google Shape;951;p17"/>
            <p:cNvGrpSpPr/>
            <p:nvPr/>
          </p:nvGrpSpPr>
          <p:grpSpPr>
            <a:xfrm>
              <a:off x="1798263" y="0"/>
              <a:ext cx="106703" cy="106703"/>
              <a:chOff x="0" y="0"/>
              <a:chExt cx="812800" cy="812800"/>
            </a:xfrm>
          </p:grpSpPr>
          <p:sp>
            <p:nvSpPr>
              <p:cNvPr id="952" name="Google Shape;95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4" name="Google Shape;954;p17"/>
            <p:cNvGrpSpPr/>
            <p:nvPr/>
          </p:nvGrpSpPr>
          <p:grpSpPr>
            <a:xfrm>
              <a:off x="2247828" y="0"/>
              <a:ext cx="106703" cy="106703"/>
              <a:chOff x="0" y="0"/>
              <a:chExt cx="812800" cy="812800"/>
            </a:xfrm>
          </p:grpSpPr>
          <p:sp>
            <p:nvSpPr>
              <p:cNvPr id="955" name="Google Shape;95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7" name="Google Shape;957;p17"/>
            <p:cNvGrpSpPr/>
            <p:nvPr/>
          </p:nvGrpSpPr>
          <p:grpSpPr>
            <a:xfrm>
              <a:off x="2697394" y="0"/>
              <a:ext cx="106703" cy="106703"/>
              <a:chOff x="0" y="0"/>
              <a:chExt cx="812800" cy="812800"/>
            </a:xfrm>
          </p:grpSpPr>
          <p:sp>
            <p:nvSpPr>
              <p:cNvPr id="958" name="Google Shape;95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0" name="Google Shape;960;p17"/>
            <p:cNvGrpSpPr/>
            <p:nvPr/>
          </p:nvGrpSpPr>
          <p:grpSpPr>
            <a:xfrm>
              <a:off x="3146959" y="0"/>
              <a:ext cx="106703" cy="106703"/>
              <a:chOff x="0" y="0"/>
              <a:chExt cx="812800" cy="812800"/>
            </a:xfrm>
          </p:grpSpPr>
          <p:sp>
            <p:nvSpPr>
              <p:cNvPr id="961" name="Google Shape;96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3" name="Google Shape;963;p17"/>
            <p:cNvGrpSpPr/>
            <p:nvPr/>
          </p:nvGrpSpPr>
          <p:grpSpPr>
            <a:xfrm>
              <a:off x="449566" y="0"/>
              <a:ext cx="106703" cy="106703"/>
              <a:chOff x="0" y="0"/>
              <a:chExt cx="812800" cy="812800"/>
            </a:xfrm>
          </p:grpSpPr>
          <p:sp>
            <p:nvSpPr>
              <p:cNvPr id="964" name="Google Shape;96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6" name="Google Shape;966;p17"/>
            <p:cNvGrpSpPr/>
            <p:nvPr/>
          </p:nvGrpSpPr>
          <p:grpSpPr>
            <a:xfrm>
              <a:off x="899131" y="0"/>
              <a:ext cx="106703" cy="106703"/>
              <a:chOff x="0" y="0"/>
              <a:chExt cx="812800" cy="812800"/>
            </a:xfrm>
          </p:grpSpPr>
          <p:sp>
            <p:nvSpPr>
              <p:cNvPr id="967" name="Google Shape;96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9" name="Google Shape;969;p17"/>
            <p:cNvGrpSpPr/>
            <p:nvPr/>
          </p:nvGrpSpPr>
          <p:grpSpPr>
            <a:xfrm>
              <a:off x="3596525" y="0"/>
              <a:ext cx="106703" cy="106703"/>
              <a:chOff x="0" y="0"/>
              <a:chExt cx="812800" cy="812800"/>
            </a:xfrm>
          </p:grpSpPr>
          <p:sp>
            <p:nvSpPr>
              <p:cNvPr id="970" name="Google Shape;97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2" name="Google Shape;972;p17"/>
            <p:cNvGrpSpPr/>
            <p:nvPr/>
          </p:nvGrpSpPr>
          <p:grpSpPr>
            <a:xfrm>
              <a:off x="4046091" y="0"/>
              <a:ext cx="106703" cy="106703"/>
              <a:chOff x="0" y="0"/>
              <a:chExt cx="812800" cy="812800"/>
            </a:xfrm>
          </p:grpSpPr>
          <p:sp>
            <p:nvSpPr>
              <p:cNvPr id="973" name="Google Shape;97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975" name="Google Shape;975;p17"/>
          <p:cNvPicPr preferRelativeResize="0"/>
          <p:nvPr/>
        </p:nvPicPr>
        <p:blipFill>
          <a:blip r:embed="rId7">
            <a:alphaModFix/>
          </a:blip>
          <a:stretch>
            <a:fillRect/>
          </a:stretch>
        </p:blipFill>
        <p:spPr>
          <a:xfrm>
            <a:off x="-2761959" y="1716249"/>
            <a:ext cx="5788609" cy="2309350"/>
          </a:xfrm>
          <a:prstGeom prst="rect">
            <a:avLst/>
          </a:prstGeom>
          <a:noFill/>
          <a:ln>
            <a:noFill/>
          </a:ln>
        </p:spPr>
      </p:pic>
      <p:pic>
        <p:nvPicPr>
          <p:cNvPr id="976" name="Google Shape;976;p17"/>
          <p:cNvPicPr preferRelativeResize="0"/>
          <p:nvPr/>
        </p:nvPicPr>
        <p:blipFill>
          <a:blip r:embed="rId8">
            <a:alphaModFix/>
          </a:blip>
          <a:stretch>
            <a:fillRect/>
          </a:stretch>
        </p:blipFill>
        <p:spPr>
          <a:xfrm>
            <a:off x="15878325" y="8388100"/>
            <a:ext cx="5508824" cy="1671600"/>
          </a:xfrm>
          <a:prstGeom prst="rect">
            <a:avLst/>
          </a:prstGeom>
          <a:noFill/>
          <a:ln>
            <a:noFill/>
          </a:ln>
        </p:spPr>
      </p:pic>
      <p:pic>
        <p:nvPicPr>
          <p:cNvPr id="977" name="Google Shape;977;p17"/>
          <p:cNvPicPr preferRelativeResize="0"/>
          <p:nvPr/>
        </p:nvPicPr>
        <p:blipFill>
          <a:blip r:embed="rId9">
            <a:alphaModFix/>
          </a:blip>
          <a:stretch>
            <a:fillRect/>
          </a:stretch>
        </p:blipFill>
        <p:spPr>
          <a:xfrm>
            <a:off x="516727" y="-1329"/>
            <a:ext cx="8398024" cy="116792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grpSp>
        <p:nvGrpSpPr>
          <p:cNvPr id="982" name="Google Shape;982;p18"/>
          <p:cNvGrpSpPr/>
          <p:nvPr/>
        </p:nvGrpSpPr>
        <p:grpSpPr>
          <a:xfrm rot="10800000">
            <a:off x="30324" y="-9281"/>
            <a:ext cx="18288000" cy="10431661"/>
            <a:chOff x="0" y="-38100"/>
            <a:chExt cx="4816593" cy="2747433"/>
          </a:xfrm>
        </p:grpSpPr>
        <p:sp>
          <p:nvSpPr>
            <p:cNvPr id="983" name="Google Shape;983;p18"/>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271039"/>
                </a:gs>
                <a:gs pos="100000">
                  <a:srgbClr val="49245A"/>
                </a:gs>
              </a:gsLst>
              <a:lin ang="0" scaled="0"/>
            </a:gradFill>
            <a:ln>
              <a:noFill/>
            </a:ln>
          </p:spPr>
        </p:sp>
        <p:sp>
          <p:nvSpPr>
            <p:cNvPr id="984" name="Google Shape;984;p18"/>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985" name="Google Shape;985;p18"/>
          <p:cNvPicPr preferRelativeResize="0"/>
          <p:nvPr/>
        </p:nvPicPr>
        <p:blipFill>
          <a:blip r:embed="rId3">
            <a:alphaModFix/>
          </a:blip>
          <a:stretch>
            <a:fillRect/>
          </a:stretch>
        </p:blipFill>
        <p:spPr>
          <a:xfrm>
            <a:off x="-1793925" y="1"/>
            <a:ext cx="22858496" cy="10268449"/>
          </a:xfrm>
          <a:prstGeom prst="rect">
            <a:avLst/>
          </a:prstGeom>
          <a:noFill/>
          <a:ln>
            <a:noFill/>
          </a:ln>
        </p:spPr>
      </p:pic>
      <p:pic>
        <p:nvPicPr>
          <p:cNvPr id="986" name="Google Shape;986;p18"/>
          <p:cNvPicPr preferRelativeResize="0"/>
          <p:nvPr/>
        </p:nvPicPr>
        <p:blipFill>
          <a:blip r:embed="rId4">
            <a:alphaModFix/>
          </a:blip>
          <a:stretch>
            <a:fillRect/>
          </a:stretch>
        </p:blipFill>
        <p:spPr>
          <a:xfrm>
            <a:off x="5536142" y="2959800"/>
            <a:ext cx="2152670" cy="452550"/>
          </a:xfrm>
          <a:prstGeom prst="rect">
            <a:avLst/>
          </a:prstGeom>
          <a:noFill/>
          <a:ln>
            <a:noFill/>
          </a:ln>
        </p:spPr>
      </p:pic>
      <p:pic>
        <p:nvPicPr>
          <p:cNvPr id="987" name="Google Shape;987;p18"/>
          <p:cNvPicPr preferRelativeResize="0"/>
          <p:nvPr/>
        </p:nvPicPr>
        <p:blipFill>
          <a:blip r:embed="rId5">
            <a:alphaModFix/>
          </a:blip>
          <a:stretch>
            <a:fillRect/>
          </a:stretch>
        </p:blipFill>
        <p:spPr>
          <a:xfrm>
            <a:off x="6836655" y="5281346"/>
            <a:ext cx="1174145" cy="269075"/>
          </a:xfrm>
          <a:prstGeom prst="rect">
            <a:avLst/>
          </a:prstGeom>
          <a:noFill/>
          <a:ln>
            <a:noFill/>
          </a:ln>
        </p:spPr>
      </p:pic>
      <p:pic>
        <p:nvPicPr>
          <p:cNvPr id="988" name="Google Shape;988;p18"/>
          <p:cNvPicPr preferRelativeResize="0"/>
          <p:nvPr/>
        </p:nvPicPr>
        <p:blipFill>
          <a:blip r:embed="rId6">
            <a:alphaModFix/>
          </a:blip>
          <a:stretch>
            <a:fillRect/>
          </a:stretch>
        </p:blipFill>
        <p:spPr>
          <a:xfrm>
            <a:off x="5633805" y="7381350"/>
            <a:ext cx="1980196" cy="415600"/>
          </a:xfrm>
          <a:prstGeom prst="rect">
            <a:avLst/>
          </a:prstGeom>
          <a:noFill/>
          <a:ln>
            <a:noFill/>
          </a:ln>
        </p:spPr>
      </p:pic>
      <p:grpSp>
        <p:nvGrpSpPr>
          <p:cNvPr id="989" name="Google Shape;989;p18"/>
          <p:cNvGrpSpPr/>
          <p:nvPr/>
        </p:nvGrpSpPr>
        <p:grpSpPr>
          <a:xfrm>
            <a:off x="8035873" y="1747363"/>
            <a:ext cx="8771738" cy="2196764"/>
            <a:chOff x="0" y="-190500"/>
            <a:chExt cx="2310252" cy="578572"/>
          </a:xfrm>
        </p:grpSpPr>
        <p:sp>
          <p:nvSpPr>
            <p:cNvPr id="990" name="Google Shape;990;p18"/>
            <p:cNvSpPr/>
            <p:nvPr/>
          </p:nvSpPr>
          <p:spPr>
            <a:xfrm>
              <a:off x="0" y="0"/>
              <a:ext cx="2310252" cy="388072"/>
            </a:xfrm>
            <a:custGeom>
              <a:rect b="b" l="l" r="r" t="t"/>
              <a:pathLst>
                <a:path extrusionOk="0" h="388072" w="2310252">
                  <a:moveTo>
                    <a:pt x="23830" y="0"/>
                  </a:moveTo>
                  <a:lnTo>
                    <a:pt x="2286422" y="0"/>
                  </a:lnTo>
                  <a:cubicBezTo>
                    <a:pt x="2299583" y="0"/>
                    <a:pt x="2310252" y="10669"/>
                    <a:pt x="2310252" y="23830"/>
                  </a:cubicBezTo>
                  <a:lnTo>
                    <a:pt x="2310252" y="364242"/>
                  </a:lnTo>
                  <a:cubicBezTo>
                    <a:pt x="2310252" y="377403"/>
                    <a:pt x="2299583" y="388072"/>
                    <a:pt x="2286422" y="388072"/>
                  </a:cubicBezTo>
                  <a:lnTo>
                    <a:pt x="23830" y="388072"/>
                  </a:lnTo>
                  <a:cubicBezTo>
                    <a:pt x="17510" y="388072"/>
                    <a:pt x="11449" y="385561"/>
                    <a:pt x="6980" y="381092"/>
                  </a:cubicBezTo>
                  <a:cubicBezTo>
                    <a:pt x="2511" y="376623"/>
                    <a:pt x="0" y="370562"/>
                    <a:pt x="0" y="364242"/>
                  </a:cubicBezTo>
                  <a:lnTo>
                    <a:pt x="0" y="23830"/>
                  </a:lnTo>
                  <a:cubicBezTo>
                    <a:pt x="0" y="10669"/>
                    <a:pt x="10669" y="0"/>
                    <a:pt x="23830" y="0"/>
                  </a:cubicBezTo>
                  <a:close/>
                </a:path>
              </a:pathLst>
            </a:custGeom>
            <a:solidFill>
              <a:srgbClr val="7A32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18"/>
            <p:cNvSpPr txBox="1"/>
            <p:nvPr/>
          </p:nvSpPr>
          <p:spPr>
            <a:xfrm>
              <a:off x="0" y="-190500"/>
              <a:ext cx="2310252" cy="578572"/>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2" name="Google Shape;992;p18"/>
          <p:cNvGrpSpPr/>
          <p:nvPr/>
        </p:nvGrpSpPr>
        <p:grpSpPr>
          <a:xfrm>
            <a:off x="8050587" y="6164355"/>
            <a:ext cx="8771738" cy="2196764"/>
            <a:chOff x="0" y="-190500"/>
            <a:chExt cx="2310252" cy="578572"/>
          </a:xfrm>
        </p:grpSpPr>
        <p:sp>
          <p:nvSpPr>
            <p:cNvPr id="993" name="Google Shape;993;p18"/>
            <p:cNvSpPr/>
            <p:nvPr/>
          </p:nvSpPr>
          <p:spPr>
            <a:xfrm>
              <a:off x="0" y="0"/>
              <a:ext cx="2310252" cy="388072"/>
            </a:xfrm>
            <a:custGeom>
              <a:rect b="b" l="l" r="r" t="t"/>
              <a:pathLst>
                <a:path extrusionOk="0" h="388072" w="2310252">
                  <a:moveTo>
                    <a:pt x="23830" y="0"/>
                  </a:moveTo>
                  <a:lnTo>
                    <a:pt x="2286422" y="0"/>
                  </a:lnTo>
                  <a:cubicBezTo>
                    <a:pt x="2299583" y="0"/>
                    <a:pt x="2310252" y="10669"/>
                    <a:pt x="2310252" y="23830"/>
                  </a:cubicBezTo>
                  <a:lnTo>
                    <a:pt x="2310252" y="364242"/>
                  </a:lnTo>
                  <a:cubicBezTo>
                    <a:pt x="2310252" y="377403"/>
                    <a:pt x="2299583" y="388072"/>
                    <a:pt x="2286422" y="388072"/>
                  </a:cubicBezTo>
                  <a:lnTo>
                    <a:pt x="23830" y="388072"/>
                  </a:lnTo>
                  <a:cubicBezTo>
                    <a:pt x="17510" y="388072"/>
                    <a:pt x="11449" y="385561"/>
                    <a:pt x="6980" y="381092"/>
                  </a:cubicBezTo>
                  <a:cubicBezTo>
                    <a:pt x="2511" y="376623"/>
                    <a:pt x="0" y="370562"/>
                    <a:pt x="0" y="364242"/>
                  </a:cubicBezTo>
                  <a:lnTo>
                    <a:pt x="0" y="23830"/>
                  </a:lnTo>
                  <a:cubicBezTo>
                    <a:pt x="0" y="10669"/>
                    <a:pt x="10669" y="0"/>
                    <a:pt x="23830" y="0"/>
                  </a:cubicBezTo>
                  <a:close/>
                </a:path>
              </a:pathLst>
            </a:custGeom>
            <a:solidFill>
              <a:srgbClr val="7A32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18"/>
            <p:cNvSpPr txBox="1"/>
            <p:nvPr/>
          </p:nvSpPr>
          <p:spPr>
            <a:xfrm>
              <a:off x="0" y="-190500"/>
              <a:ext cx="2310252" cy="578572"/>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5" name="Google Shape;995;p18"/>
          <p:cNvGrpSpPr/>
          <p:nvPr/>
        </p:nvGrpSpPr>
        <p:grpSpPr>
          <a:xfrm>
            <a:off x="8364755" y="3982823"/>
            <a:ext cx="8961889" cy="2196764"/>
            <a:chOff x="0" y="-190500"/>
            <a:chExt cx="2360333" cy="578572"/>
          </a:xfrm>
        </p:grpSpPr>
        <p:sp>
          <p:nvSpPr>
            <p:cNvPr id="996" name="Google Shape;996;p18"/>
            <p:cNvSpPr/>
            <p:nvPr/>
          </p:nvSpPr>
          <p:spPr>
            <a:xfrm>
              <a:off x="0" y="0"/>
              <a:ext cx="2360333" cy="388072"/>
            </a:xfrm>
            <a:custGeom>
              <a:rect b="b" l="l" r="r" t="t"/>
              <a:pathLst>
                <a:path extrusionOk="0" h="388072" w="2360333">
                  <a:moveTo>
                    <a:pt x="23325" y="0"/>
                  </a:moveTo>
                  <a:lnTo>
                    <a:pt x="2337009" y="0"/>
                  </a:lnTo>
                  <a:cubicBezTo>
                    <a:pt x="2343195" y="0"/>
                    <a:pt x="2349127" y="2457"/>
                    <a:pt x="2353501" y="6832"/>
                  </a:cubicBezTo>
                  <a:cubicBezTo>
                    <a:pt x="2357876" y="11206"/>
                    <a:pt x="2360333" y="17138"/>
                    <a:pt x="2360333" y="23325"/>
                  </a:cubicBezTo>
                  <a:lnTo>
                    <a:pt x="2360333" y="364747"/>
                  </a:lnTo>
                  <a:cubicBezTo>
                    <a:pt x="2360333" y="377629"/>
                    <a:pt x="2349890" y="388072"/>
                    <a:pt x="2337009" y="388072"/>
                  </a:cubicBezTo>
                  <a:lnTo>
                    <a:pt x="23325" y="388072"/>
                  </a:lnTo>
                  <a:cubicBezTo>
                    <a:pt x="10443" y="388072"/>
                    <a:pt x="0" y="377629"/>
                    <a:pt x="0" y="364747"/>
                  </a:cubicBezTo>
                  <a:lnTo>
                    <a:pt x="0" y="23325"/>
                  </a:lnTo>
                  <a:cubicBezTo>
                    <a:pt x="0" y="10443"/>
                    <a:pt x="10443" y="0"/>
                    <a:pt x="23325" y="0"/>
                  </a:cubicBezTo>
                  <a:close/>
                </a:path>
              </a:pathLst>
            </a:custGeom>
            <a:solidFill>
              <a:srgbClr val="7A32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18"/>
            <p:cNvSpPr txBox="1"/>
            <p:nvPr/>
          </p:nvSpPr>
          <p:spPr>
            <a:xfrm>
              <a:off x="0" y="-190500"/>
              <a:ext cx="2360333" cy="578572"/>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98" name="Google Shape;998;p18"/>
          <p:cNvSpPr/>
          <p:nvPr/>
        </p:nvSpPr>
        <p:spPr>
          <a:xfrm>
            <a:off x="1276999" y="591718"/>
            <a:ext cx="490390" cy="359322"/>
          </a:xfrm>
          <a:custGeom>
            <a:rect b="b" l="l" r="r" t="t"/>
            <a:pathLst>
              <a:path extrusionOk="0" h="359322" w="490390">
                <a:moveTo>
                  <a:pt x="0" y="0"/>
                </a:moveTo>
                <a:lnTo>
                  <a:pt x="490390" y="0"/>
                </a:lnTo>
                <a:lnTo>
                  <a:pt x="490390" y="359322"/>
                </a:lnTo>
                <a:lnTo>
                  <a:pt x="0" y="359322"/>
                </a:lnTo>
                <a:lnTo>
                  <a:pt x="0" y="0"/>
                </a:lnTo>
                <a:close/>
              </a:path>
            </a:pathLst>
          </a:custGeom>
          <a:blipFill rotWithShape="1">
            <a:blip r:embed="rId7">
              <a:alphaModFix/>
            </a:blip>
            <a:stretch>
              <a:fillRect b="0" l="0" r="0" t="0"/>
            </a:stretch>
          </a:blipFill>
          <a:ln>
            <a:noFill/>
          </a:ln>
        </p:spPr>
      </p:sp>
      <p:grpSp>
        <p:nvGrpSpPr>
          <p:cNvPr id="999" name="Google Shape;999;p18"/>
          <p:cNvGrpSpPr/>
          <p:nvPr/>
        </p:nvGrpSpPr>
        <p:grpSpPr>
          <a:xfrm>
            <a:off x="1028700" y="2524476"/>
            <a:ext cx="5836643" cy="5836643"/>
            <a:chOff x="0" y="0"/>
            <a:chExt cx="7782191" cy="7782191"/>
          </a:xfrm>
        </p:grpSpPr>
        <p:grpSp>
          <p:nvGrpSpPr>
            <p:cNvPr id="1000" name="Google Shape;1000;p18"/>
            <p:cNvGrpSpPr/>
            <p:nvPr/>
          </p:nvGrpSpPr>
          <p:grpSpPr>
            <a:xfrm>
              <a:off x="0" y="0"/>
              <a:ext cx="7782191" cy="7782191"/>
              <a:chOff x="0" y="0"/>
              <a:chExt cx="812800" cy="812800"/>
            </a:xfrm>
          </p:grpSpPr>
          <p:sp>
            <p:nvSpPr>
              <p:cNvPr id="1001" name="Google Shape;100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0">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3" name="Google Shape;1003;p18"/>
            <p:cNvGrpSpPr/>
            <p:nvPr/>
          </p:nvGrpSpPr>
          <p:grpSpPr>
            <a:xfrm>
              <a:off x="891610" y="891610"/>
              <a:ext cx="5998971" cy="5998971"/>
              <a:chOff x="0" y="0"/>
              <a:chExt cx="812800" cy="812800"/>
            </a:xfrm>
          </p:grpSpPr>
          <p:sp>
            <p:nvSpPr>
              <p:cNvPr id="1004" name="Google Shape;100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3294"/>
              </a:solidFill>
              <a:ln cap="sq" cmpd="sng" w="219075">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006" name="Google Shape;1006;p18"/>
          <p:cNvGrpSpPr/>
          <p:nvPr/>
        </p:nvGrpSpPr>
        <p:grpSpPr>
          <a:xfrm>
            <a:off x="7455034" y="2470667"/>
            <a:ext cx="1473460" cy="1473460"/>
            <a:chOff x="0" y="0"/>
            <a:chExt cx="1964614" cy="1964614"/>
          </a:xfrm>
        </p:grpSpPr>
        <p:grpSp>
          <p:nvGrpSpPr>
            <p:cNvPr id="1007" name="Google Shape;1007;p18"/>
            <p:cNvGrpSpPr/>
            <p:nvPr/>
          </p:nvGrpSpPr>
          <p:grpSpPr>
            <a:xfrm>
              <a:off x="0" y="0"/>
              <a:ext cx="1964614" cy="1964614"/>
              <a:chOff x="0" y="0"/>
              <a:chExt cx="812800" cy="812800"/>
            </a:xfrm>
          </p:grpSpPr>
          <p:sp>
            <p:nvSpPr>
              <p:cNvPr id="1008" name="Google Shape;100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10" name="Google Shape;1010;p18"/>
            <p:cNvSpPr/>
            <p:nvPr/>
          </p:nvSpPr>
          <p:spPr>
            <a:xfrm>
              <a:off x="73705" y="73705"/>
              <a:ext cx="1817204" cy="1817204"/>
            </a:xfrm>
            <a:custGeom>
              <a:rect b="b" l="l" r="r" t="t"/>
              <a:pathLst>
                <a:path extrusionOk="0" h="1817204" w="1817204">
                  <a:moveTo>
                    <a:pt x="0" y="0"/>
                  </a:moveTo>
                  <a:lnTo>
                    <a:pt x="1817204" y="0"/>
                  </a:lnTo>
                  <a:lnTo>
                    <a:pt x="1817204" y="1817204"/>
                  </a:lnTo>
                  <a:lnTo>
                    <a:pt x="0" y="1817204"/>
                  </a:lnTo>
                  <a:lnTo>
                    <a:pt x="0" y="0"/>
                  </a:lnTo>
                  <a:close/>
                </a:path>
              </a:pathLst>
            </a:custGeom>
            <a:blipFill rotWithShape="1">
              <a:blip r:embed="rId8">
                <a:alphaModFix/>
              </a:blip>
              <a:stretch>
                <a:fillRect b="0" l="0" r="0" t="0"/>
              </a:stretch>
            </a:blipFill>
            <a:ln>
              <a:noFill/>
            </a:ln>
          </p:spPr>
        </p:sp>
        <p:grpSp>
          <p:nvGrpSpPr>
            <p:cNvPr id="1011" name="Google Shape;1011;p18"/>
            <p:cNvGrpSpPr/>
            <p:nvPr/>
          </p:nvGrpSpPr>
          <p:grpSpPr>
            <a:xfrm>
              <a:off x="225087" y="225087"/>
              <a:ext cx="1514440" cy="1514440"/>
              <a:chOff x="0" y="0"/>
              <a:chExt cx="812800" cy="812800"/>
            </a:xfrm>
          </p:grpSpPr>
          <p:sp>
            <p:nvSpPr>
              <p:cNvPr id="1012" name="Google Shape;101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3294"/>
              </a:solidFill>
              <a:ln cap="sq" cmpd="sng" w="219075">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014" name="Google Shape;1014;p18"/>
          <p:cNvGrpSpPr/>
          <p:nvPr/>
        </p:nvGrpSpPr>
        <p:grpSpPr>
          <a:xfrm>
            <a:off x="7455034" y="6887659"/>
            <a:ext cx="1473460" cy="1473460"/>
            <a:chOff x="0" y="0"/>
            <a:chExt cx="812800" cy="812800"/>
          </a:xfrm>
        </p:grpSpPr>
        <p:sp>
          <p:nvSpPr>
            <p:cNvPr id="1015" name="Google Shape;101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18"/>
            <p:cNvSpPr txBox="1"/>
            <p:nvPr/>
          </p:nvSpPr>
          <p:spPr>
            <a:xfrm>
              <a:off x="76200" y="38100"/>
              <a:ext cx="660400" cy="698500"/>
            </a:xfrm>
            <a:prstGeom prst="rect">
              <a:avLst/>
            </a:prstGeom>
            <a:noFill/>
            <a:ln>
              <a:noFill/>
            </a:ln>
          </p:spPr>
          <p:txBody>
            <a:bodyPr anchorCtr="0" anchor="ctr" bIns="22650" lIns="22650" spcFirstLastPara="1" rIns="22650" wrap="square" tIns="226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17" name="Google Shape;1017;p18"/>
          <p:cNvSpPr/>
          <p:nvPr/>
        </p:nvSpPr>
        <p:spPr>
          <a:xfrm>
            <a:off x="7510313" y="6942937"/>
            <a:ext cx="1362903" cy="1362903"/>
          </a:xfrm>
          <a:custGeom>
            <a:rect b="b" l="l" r="r" t="t"/>
            <a:pathLst>
              <a:path extrusionOk="0" h="1362903" w="1362903">
                <a:moveTo>
                  <a:pt x="0" y="0"/>
                </a:moveTo>
                <a:lnTo>
                  <a:pt x="1362903" y="0"/>
                </a:lnTo>
                <a:lnTo>
                  <a:pt x="1362903" y="1362904"/>
                </a:lnTo>
                <a:lnTo>
                  <a:pt x="0" y="1362904"/>
                </a:lnTo>
                <a:lnTo>
                  <a:pt x="0" y="0"/>
                </a:lnTo>
                <a:close/>
              </a:path>
            </a:pathLst>
          </a:custGeom>
          <a:blipFill rotWithShape="1">
            <a:blip r:embed="rId8">
              <a:alphaModFix/>
            </a:blip>
            <a:stretch>
              <a:fillRect b="0" l="0" r="0" t="0"/>
            </a:stretch>
          </a:blipFill>
          <a:ln>
            <a:noFill/>
          </a:ln>
        </p:spPr>
      </p:sp>
      <p:grpSp>
        <p:nvGrpSpPr>
          <p:cNvPr id="1018" name="Google Shape;1018;p18"/>
          <p:cNvGrpSpPr/>
          <p:nvPr/>
        </p:nvGrpSpPr>
        <p:grpSpPr>
          <a:xfrm>
            <a:off x="7623849" y="7056474"/>
            <a:ext cx="1135830" cy="1135830"/>
            <a:chOff x="0" y="0"/>
            <a:chExt cx="812800" cy="812800"/>
          </a:xfrm>
        </p:grpSpPr>
        <p:sp>
          <p:nvSpPr>
            <p:cNvPr id="1019" name="Google Shape;101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3294"/>
            </a:solidFill>
            <a:ln cap="sq" cmpd="sng" w="219075">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18"/>
            <p:cNvSpPr txBox="1"/>
            <p:nvPr/>
          </p:nvSpPr>
          <p:spPr>
            <a:xfrm>
              <a:off x="76200" y="38100"/>
              <a:ext cx="660400" cy="698500"/>
            </a:xfrm>
            <a:prstGeom prst="rect">
              <a:avLst/>
            </a:prstGeom>
            <a:noFill/>
            <a:ln>
              <a:noFill/>
            </a:ln>
          </p:spPr>
          <p:txBody>
            <a:bodyPr anchorCtr="0" anchor="ctr" bIns="22650" lIns="22650" spcFirstLastPara="1" rIns="22650" wrap="square" tIns="226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1" name="Google Shape;1021;p18"/>
          <p:cNvGrpSpPr/>
          <p:nvPr/>
        </p:nvGrpSpPr>
        <p:grpSpPr>
          <a:xfrm>
            <a:off x="7908100" y="4706067"/>
            <a:ext cx="1473460" cy="1473460"/>
            <a:chOff x="0" y="0"/>
            <a:chExt cx="812800" cy="812800"/>
          </a:xfrm>
        </p:grpSpPr>
        <p:sp>
          <p:nvSpPr>
            <p:cNvPr id="1022" name="Google Shape;102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18"/>
            <p:cNvSpPr txBox="1"/>
            <p:nvPr/>
          </p:nvSpPr>
          <p:spPr>
            <a:xfrm>
              <a:off x="76200" y="38100"/>
              <a:ext cx="660400" cy="698500"/>
            </a:xfrm>
            <a:prstGeom prst="rect">
              <a:avLst/>
            </a:prstGeom>
            <a:noFill/>
            <a:ln>
              <a:noFill/>
            </a:ln>
          </p:spPr>
          <p:txBody>
            <a:bodyPr anchorCtr="0" anchor="ctr" bIns="22650" lIns="22650" spcFirstLastPara="1" rIns="22650" wrap="square" tIns="226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24" name="Google Shape;1024;p18"/>
          <p:cNvSpPr/>
          <p:nvPr/>
        </p:nvSpPr>
        <p:spPr>
          <a:xfrm>
            <a:off x="7963379" y="4761346"/>
            <a:ext cx="1362903" cy="1362903"/>
          </a:xfrm>
          <a:custGeom>
            <a:rect b="b" l="l" r="r" t="t"/>
            <a:pathLst>
              <a:path extrusionOk="0" h="1362903" w="1362903">
                <a:moveTo>
                  <a:pt x="0" y="0"/>
                </a:moveTo>
                <a:lnTo>
                  <a:pt x="1362903" y="0"/>
                </a:lnTo>
                <a:lnTo>
                  <a:pt x="1362903" y="1362903"/>
                </a:lnTo>
                <a:lnTo>
                  <a:pt x="0" y="1362903"/>
                </a:lnTo>
                <a:lnTo>
                  <a:pt x="0" y="0"/>
                </a:lnTo>
                <a:close/>
              </a:path>
            </a:pathLst>
          </a:custGeom>
          <a:blipFill rotWithShape="1">
            <a:blip r:embed="rId8">
              <a:alphaModFix/>
            </a:blip>
            <a:stretch>
              <a:fillRect b="0" l="0" r="0" t="0"/>
            </a:stretch>
          </a:blipFill>
          <a:ln>
            <a:noFill/>
          </a:ln>
        </p:spPr>
      </p:sp>
      <p:grpSp>
        <p:nvGrpSpPr>
          <p:cNvPr id="1025" name="Google Shape;1025;p18"/>
          <p:cNvGrpSpPr/>
          <p:nvPr/>
        </p:nvGrpSpPr>
        <p:grpSpPr>
          <a:xfrm>
            <a:off x="8076915" y="4874882"/>
            <a:ext cx="1135830" cy="1135830"/>
            <a:chOff x="0" y="0"/>
            <a:chExt cx="812800" cy="812800"/>
          </a:xfrm>
        </p:grpSpPr>
        <p:sp>
          <p:nvSpPr>
            <p:cNvPr id="1026" name="Google Shape;102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3294"/>
            </a:solidFill>
            <a:ln cap="sq" cmpd="sng" w="219075">
              <a:solidFill>
                <a:srgbClr val="7A329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18"/>
            <p:cNvSpPr txBox="1"/>
            <p:nvPr/>
          </p:nvSpPr>
          <p:spPr>
            <a:xfrm>
              <a:off x="76200" y="38100"/>
              <a:ext cx="660400" cy="698500"/>
            </a:xfrm>
            <a:prstGeom prst="rect">
              <a:avLst/>
            </a:prstGeom>
            <a:noFill/>
            <a:ln>
              <a:noFill/>
            </a:ln>
          </p:spPr>
          <p:txBody>
            <a:bodyPr anchorCtr="0" anchor="ctr" bIns="22650" lIns="22650" spcFirstLastPara="1" rIns="22650" wrap="square" tIns="2265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8" name="Google Shape;1028;p18"/>
          <p:cNvGrpSpPr/>
          <p:nvPr/>
        </p:nvGrpSpPr>
        <p:grpSpPr>
          <a:xfrm>
            <a:off x="11093553" y="9485322"/>
            <a:ext cx="3114596" cy="80027"/>
            <a:chOff x="0" y="0"/>
            <a:chExt cx="4152794" cy="106703"/>
          </a:xfrm>
        </p:grpSpPr>
        <p:grpSp>
          <p:nvGrpSpPr>
            <p:cNvPr id="1029" name="Google Shape;1029;p18"/>
            <p:cNvGrpSpPr/>
            <p:nvPr/>
          </p:nvGrpSpPr>
          <p:grpSpPr>
            <a:xfrm>
              <a:off x="0" y="0"/>
              <a:ext cx="106703" cy="106703"/>
              <a:chOff x="0" y="0"/>
              <a:chExt cx="812800" cy="812800"/>
            </a:xfrm>
          </p:grpSpPr>
          <p:sp>
            <p:nvSpPr>
              <p:cNvPr id="1030" name="Google Shape;103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2" name="Google Shape;1032;p18"/>
            <p:cNvGrpSpPr/>
            <p:nvPr/>
          </p:nvGrpSpPr>
          <p:grpSpPr>
            <a:xfrm>
              <a:off x="1348697" y="0"/>
              <a:ext cx="106703" cy="106703"/>
              <a:chOff x="0" y="0"/>
              <a:chExt cx="812800" cy="812800"/>
            </a:xfrm>
          </p:grpSpPr>
          <p:sp>
            <p:nvSpPr>
              <p:cNvPr id="1033" name="Google Shape;103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5" name="Google Shape;1035;p18"/>
            <p:cNvGrpSpPr/>
            <p:nvPr/>
          </p:nvGrpSpPr>
          <p:grpSpPr>
            <a:xfrm>
              <a:off x="1798263" y="0"/>
              <a:ext cx="106703" cy="106703"/>
              <a:chOff x="0" y="0"/>
              <a:chExt cx="812800" cy="812800"/>
            </a:xfrm>
          </p:grpSpPr>
          <p:sp>
            <p:nvSpPr>
              <p:cNvPr id="1036" name="Google Shape;103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8" name="Google Shape;1038;p18"/>
            <p:cNvGrpSpPr/>
            <p:nvPr/>
          </p:nvGrpSpPr>
          <p:grpSpPr>
            <a:xfrm>
              <a:off x="2247828" y="0"/>
              <a:ext cx="106703" cy="106703"/>
              <a:chOff x="0" y="0"/>
              <a:chExt cx="812800" cy="812800"/>
            </a:xfrm>
          </p:grpSpPr>
          <p:sp>
            <p:nvSpPr>
              <p:cNvPr id="1039" name="Google Shape;103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1" name="Google Shape;1041;p18"/>
            <p:cNvGrpSpPr/>
            <p:nvPr/>
          </p:nvGrpSpPr>
          <p:grpSpPr>
            <a:xfrm>
              <a:off x="2697394" y="0"/>
              <a:ext cx="106703" cy="106703"/>
              <a:chOff x="0" y="0"/>
              <a:chExt cx="812800" cy="812800"/>
            </a:xfrm>
          </p:grpSpPr>
          <p:sp>
            <p:nvSpPr>
              <p:cNvPr id="1042" name="Google Shape;104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4" name="Google Shape;1044;p18"/>
            <p:cNvGrpSpPr/>
            <p:nvPr/>
          </p:nvGrpSpPr>
          <p:grpSpPr>
            <a:xfrm>
              <a:off x="3146959" y="0"/>
              <a:ext cx="106703" cy="106703"/>
              <a:chOff x="0" y="0"/>
              <a:chExt cx="812800" cy="812800"/>
            </a:xfrm>
          </p:grpSpPr>
          <p:sp>
            <p:nvSpPr>
              <p:cNvPr id="1045" name="Google Shape;104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7" name="Google Shape;1047;p18"/>
            <p:cNvGrpSpPr/>
            <p:nvPr/>
          </p:nvGrpSpPr>
          <p:grpSpPr>
            <a:xfrm>
              <a:off x="449566" y="0"/>
              <a:ext cx="106703" cy="106703"/>
              <a:chOff x="0" y="0"/>
              <a:chExt cx="812800" cy="812800"/>
            </a:xfrm>
          </p:grpSpPr>
          <p:sp>
            <p:nvSpPr>
              <p:cNvPr id="1048" name="Google Shape;104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0" name="Google Shape;1050;p18"/>
            <p:cNvGrpSpPr/>
            <p:nvPr/>
          </p:nvGrpSpPr>
          <p:grpSpPr>
            <a:xfrm>
              <a:off x="899131" y="0"/>
              <a:ext cx="106703" cy="106703"/>
              <a:chOff x="0" y="0"/>
              <a:chExt cx="812800" cy="812800"/>
            </a:xfrm>
          </p:grpSpPr>
          <p:sp>
            <p:nvSpPr>
              <p:cNvPr id="1051" name="Google Shape;105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3" name="Google Shape;1053;p18"/>
            <p:cNvGrpSpPr/>
            <p:nvPr/>
          </p:nvGrpSpPr>
          <p:grpSpPr>
            <a:xfrm>
              <a:off x="3596525" y="0"/>
              <a:ext cx="106703" cy="106703"/>
              <a:chOff x="0" y="0"/>
              <a:chExt cx="812800" cy="812800"/>
            </a:xfrm>
          </p:grpSpPr>
          <p:sp>
            <p:nvSpPr>
              <p:cNvPr id="1054" name="Google Shape;105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6" name="Google Shape;1056;p18"/>
            <p:cNvGrpSpPr/>
            <p:nvPr/>
          </p:nvGrpSpPr>
          <p:grpSpPr>
            <a:xfrm>
              <a:off x="4046091" y="0"/>
              <a:ext cx="106703" cy="106703"/>
              <a:chOff x="0" y="0"/>
              <a:chExt cx="812800" cy="812800"/>
            </a:xfrm>
          </p:grpSpPr>
          <p:sp>
            <p:nvSpPr>
              <p:cNvPr id="1057" name="Google Shape;105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059" name="Google Shape;1059;p18"/>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1060" name="Google Shape;1060;p18"/>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1061" name="Google Shape;1061;p18"/>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1062" name="Google Shape;1062;p18"/>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1063" name="Google Shape;1063;p18"/>
          <p:cNvSpPr txBox="1"/>
          <p:nvPr/>
        </p:nvSpPr>
        <p:spPr>
          <a:xfrm>
            <a:off x="1861920"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1064" name="Google Shape;1064;p18"/>
          <p:cNvSpPr txBox="1"/>
          <p:nvPr/>
        </p:nvSpPr>
        <p:spPr>
          <a:xfrm>
            <a:off x="9174324" y="2541834"/>
            <a:ext cx="4388769" cy="5143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FFFFFF"/>
                </a:solidFill>
                <a:latin typeface="Oswald"/>
                <a:ea typeface="Oswald"/>
                <a:cs typeface="Oswald"/>
                <a:sym typeface="Oswald"/>
              </a:rPr>
              <a:t>DEONTOLOGICAL ETHICS</a:t>
            </a:r>
            <a:endParaRPr/>
          </a:p>
        </p:txBody>
      </p:sp>
      <p:sp>
        <p:nvSpPr>
          <p:cNvPr id="1065" name="Google Shape;1065;p18"/>
          <p:cNvSpPr txBox="1"/>
          <p:nvPr/>
        </p:nvSpPr>
        <p:spPr>
          <a:xfrm>
            <a:off x="1767389" y="4897814"/>
            <a:ext cx="4388769" cy="10382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Oswald"/>
                <a:ea typeface="Oswald"/>
                <a:cs typeface="Oswald"/>
                <a:sym typeface="Oswald"/>
              </a:rPr>
              <a:t>ETHICAL FRAMEWORKS AND APPROACHES</a:t>
            </a:r>
            <a:endParaRPr/>
          </a:p>
        </p:txBody>
      </p:sp>
      <p:sp>
        <p:nvSpPr>
          <p:cNvPr id="1066" name="Google Shape;1066;p18"/>
          <p:cNvSpPr txBox="1"/>
          <p:nvPr/>
        </p:nvSpPr>
        <p:spPr>
          <a:xfrm>
            <a:off x="9581283" y="4802564"/>
            <a:ext cx="4388769" cy="5143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FFFFFF"/>
                </a:solidFill>
                <a:latin typeface="Oswald"/>
                <a:ea typeface="Oswald"/>
                <a:cs typeface="Oswald"/>
                <a:sym typeface="Oswald"/>
              </a:rPr>
              <a:t>UTILITARIAN ETHICS</a:t>
            </a:r>
            <a:endParaRPr/>
          </a:p>
        </p:txBody>
      </p:sp>
      <p:sp>
        <p:nvSpPr>
          <p:cNvPr id="1067" name="Google Shape;1067;p18"/>
          <p:cNvSpPr txBox="1"/>
          <p:nvPr/>
        </p:nvSpPr>
        <p:spPr>
          <a:xfrm>
            <a:off x="9174324" y="7009450"/>
            <a:ext cx="4388769" cy="5143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FFFFFF"/>
                </a:solidFill>
                <a:latin typeface="Oswald"/>
                <a:ea typeface="Oswald"/>
                <a:cs typeface="Oswald"/>
                <a:sym typeface="Oswald"/>
              </a:rPr>
              <a:t>VIRTUE ETHICS</a:t>
            </a:r>
            <a:endParaRPr/>
          </a:p>
        </p:txBody>
      </p:sp>
      <p:sp>
        <p:nvSpPr>
          <p:cNvPr id="1068" name="Google Shape;1068;p18"/>
          <p:cNvSpPr txBox="1"/>
          <p:nvPr/>
        </p:nvSpPr>
        <p:spPr>
          <a:xfrm>
            <a:off x="9174324" y="3132384"/>
            <a:ext cx="71208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Applying duty-based ethics to AI: adherence to rules and principles.</a:t>
            </a:r>
            <a:endParaRPr/>
          </a:p>
        </p:txBody>
      </p:sp>
      <p:sp>
        <p:nvSpPr>
          <p:cNvPr id="1069" name="Google Shape;1069;p18"/>
          <p:cNvSpPr txBox="1"/>
          <p:nvPr/>
        </p:nvSpPr>
        <p:spPr>
          <a:xfrm>
            <a:off x="9581283" y="5393114"/>
            <a:ext cx="71208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Evaluating AI based on outcomes: maximizing benefits and minimizing harm.</a:t>
            </a:r>
            <a:endParaRPr/>
          </a:p>
        </p:txBody>
      </p:sp>
      <p:sp>
        <p:nvSpPr>
          <p:cNvPr id="1070" name="Google Shape;1070;p18"/>
          <p:cNvSpPr txBox="1"/>
          <p:nvPr/>
        </p:nvSpPr>
        <p:spPr>
          <a:xfrm>
            <a:off x="9174324" y="7600000"/>
            <a:ext cx="71208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Focusing on the moral character of those who create and use AI systems.</a:t>
            </a:r>
            <a:endParaRPr/>
          </a:p>
        </p:txBody>
      </p:sp>
      <p:pic>
        <p:nvPicPr>
          <p:cNvPr id="1071" name="Google Shape;1071;p18"/>
          <p:cNvPicPr preferRelativeResize="0"/>
          <p:nvPr/>
        </p:nvPicPr>
        <p:blipFill>
          <a:blip r:embed="rId9">
            <a:alphaModFix/>
          </a:blip>
          <a:stretch>
            <a:fillRect/>
          </a:stretch>
        </p:blipFill>
        <p:spPr>
          <a:xfrm>
            <a:off x="3688150" y="1326175"/>
            <a:ext cx="3812573" cy="332325"/>
          </a:xfrm>
          <a:prstGeom prst="rect">
            <a:avLst/>
          </a:prstGeom>
          <a:noFill/>
          <a:ln>
            <a:noFill/>
          </a:ln>
        </p:spPr>
      </p:pic>
      <p:pic>
        <p:nvPicPr>
          <p:cNvPr id="1072" name="Google Shape;1072;p18"/>
          <p:cNvPicPr preferRelativeResize="0"/>
          <p:nvPr/>
        </p:nvPicPr>
        <p:blipFill>
          <a:blip r:embed="rId10">
            <a:alphaModFix/>
          </a:blip>
          <a:stretch>
            <a:fillRect/>
          </a:stretch>
        </p:blipFill>
        <p:spPr>
          <a:xfrm>
            <a:off x="8305958" y="5149222"/>
            <a:ext cx="677750" cy="702173"/>
          </a:xfrm>
          <a:prstGeom prst="rect">
            <a:avLst/>
          </a:prstGeom>
          <a:noFill/>
          <a:ln>
            <a:noFill/>
          </a:ln>
        </p:spPr>
      </p:pic>
      <p:pic>
        <p:nvPicPr>
          <p:cNvPr id="1073" name="Google Shape;1073;p18"/>
          <p:cNvPicPr preferRelativeResize="0"/>
          <p:nvPr/>
        </p:nvPicPr>
        <p:blipFill>
          <a:blip r:embed="rId11">
            <a:alphaModFix/>
          </a:blip>
          <a:stretch>
            <a:fillRect/>
          </a:stretch>
        </p:blipFill>
        <p:spPr>
          <a:xfrm>
            <a:off x="7734420" y="7249184"/>
            <a:ext cx="914663" cy="727725"/>
          </a:xfrm>
          <a:prstGeom prst="rect">
            <a:avLst/>
          </a:prstGeom>
          <a:noFill/>
          <a:ln>
            <a:noFill/>
          </a:ln>
        </p:spPr>
      </p:pic>
      <p:pic>
        <p:nvPicPr>
          <p:cNvPr id="1074" name="Google Shape;1074;p18"/>
          <p:cNvPicPr preferRelativeResize="0"/>
          <p:nvPr/>
        </p:nvPicPr>
        <p:blipFill>
          <a:blip r:embed="rId12">
            <a:alphaModFix/>
          </a:blip>
          <a:stretch>
            <a:fillRect/>
          </a:stretch>
        </p:blipFill>
        <p:spPr>
          <a:xfrm>
            <a:off x="7831600" y="2825899"/>
            <a:ext cx="727725" cy="727725"/>
          </a:xfrm>
          <a:prstGeom prst="rect">
            <a:avLst/>
          </a:prstGeom>
          <a:noFill/>
          <a:ln>
            <a:noFill/>
          </a:ln>
        </p:spPr>
      </p:pic>
      <p:pic>
        <p:nvPicPr>
          <p:cNvPr id="1075" name="Google Shape;1075;p18"/>
          <p:cNvPicPr preferRelativeResize="0"/>
          <p:nvPr/>
        </p:nvPicPr>
        <p:blipFill>
          <a:blip r:embed="rId13">
            <a:alphaModFix/>
          </a:blip>
          <a:stretch>
            <a:fillRect/>
          </a:stretch>
        </p:blipFill>
        <p:spPr>
          <a:xfrm>
            <a:off x="1277000" y="2746825"/>
            <a:ext cx="5346225" cy="535226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grpSp>
        <p:nvGrpSpPr>
          <p:cNvPr id="1080" name="Google Shape;1080;p19"/>
          <p:cNvGrpSpPr/>
          <p:nvPr/>
        </p:nvGrpSpPr>
        <p:grpSpPr>
          <a:xfrm rot="10800000">
            <a:off x="0" y="0"/>
            <a:ext cx="18288000" cy="10431661"/>
            <a:chOff x="0" y="-38100"/>
            <a:chExt cx="4816593" cy="2747433"/>
          </a:xfrm>
        </p:grpSpPr>
        <p:sp>
          <p:nvSpPr>
            <p:cNvPr id="1081" name="Google Shape;1081;p19"/>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271039"/>
                </a:gs>
                <a:gs pos="100000">
                  <a:srgbClr val="49245A"/>
                </a:gs>
              </a:gsLst>
              <a:lin ang="0" scaled="0"/>
            </a:gradFill>
            <a:ln>
              <a:noFill/>
            </a:ln>
          </p:spPr>
        </p:sp>
        <p:sp>
          <p:nvSpPr>
            <p:cNvPr id="1082" name="Google Shape;1082;p19"/>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083" name="Google Shape;1083;p19"/>
          <p:cNvPicPr preferRelativeResize="0"/>
          <p:nvPr/>
        </p:nvPicPr>
        <p:blipFill>
          <a:blip r:embed="rId3">
            <a:alphaModFix/>
          </a:blip>
          <a:stretch>
            <a:fillRect/>
          </a:stretch>
        </p:blipFill>
        <p:spPr>
          <a:xfrm>
            <a:off x="17073800" y="2407925"/>
            <a:ext cx="807500" cy="6776176"/>
          </a:xfrm>
          <a:prstGeom prst="rect">
            <a:avLst/>
          </a:prstGeom>
          <a:noFill/>
          <a:ln>
            <a:noFill/>
          </a:ln>
        </p:spPr>
      </p:pic>
      <p:pic>
        <p:nvPicPr>
          <p:cNvPr id="1084" name="Google Shape;1084;p19"/>
          <p:cNvPicPr preferRelativeResize="0"/>
          <p:nvPr/>
        </p:nvPicPr>
        <p:blipFill>
          <a:blip r:embed="rId4">
            <a:alphaModFix/>
          </a:blip>
          <a:stretch>
            <a:fillRect/>
          </a:stretch>
        </p:blipFill>
        <p:spPr>
          <a:xfrm>
            <a:off x="-1859300" y="0"/>
            <a:ext cx="22726886" cy="10287000"/>
          </a:xfrm>
          <a:prstGeom prst="rect">
            <a:avLst/>
          </a:prstGeom>
          <a:noFill/>
          <a:ln>
            <a:noFill/>
          </a:ln>
        </p:spPr>
      </p:pic>
      <p:sp>
        <p:nvSpPr>
          <p:cNvPr id="1085" name="Google Shape;1085;p19"/>
          <p:cNvSpPr/>
          <p:nvPr/>
        </p:nvSpPr>
        <p:spPr>
          <a:xfrm>
            <a:off x="1276999" y="591718"/>
            <a:ext cx="490390" cy="359322"/>
          </a:xfrm>
          <a:custGeom>
            <a:rect b="b" l="l" r="r" t="t"/>
            <a:pathLst>
              <a:path extrusionOk="0" h="359322" w="490390">
                <a:moveTo>
                  <a:pt x="0" y="0"/>
                </a:moveTo>
                <a:lnTo>
                  <a:pt x="490390" y="0"/>
                </a:lnTo>
                <a:lnTo>
                  <a:pt x="490390" y="359322"/>
                </a:lnTo>
                <a:lnTo>
                  <a:pt x="0" y="359322"/>
                </a:lnTo>
                <a:lnTo>
                  <a:pt x="0" y="0"/>
                </a:lnTo>
                <a:close/>
              </a:path>
            </a:pathLst>
          </a:custGeom>
          <a:blipFill rotWithShape="1">
            <a:blip r:embed="rId5">
              <a:alphaModFix/>
            </a:blip>
            <a:stretch>
              <a:fillRect b="0" l="0" r="0" t="0"/>
            </a:stretch>
          </a:blipFill>
          <a:ln>
            <a:noFill/>
          </a:ln>
        </p:spPr>
      </p:sp>
      <p:grpSp>
        <p:nvGrpSpPr>
          <p:cNvPr id="1086" name="Google Shape;1086;p19"/>
          <p:cNvGrpSpPr/>
          <p:nvPr/>
        </p:nvGrpSpPr>
        <p:grpSpPr>
          <a:xfrm>
            <a:off x="1276999" y="3268105"/>
            <a:ext cx="6929221" cy="2399910"/>
            <a:chOff x="0" y="-38100"/>
            <a:chExt cx="1824980" cy="632075"/>
          </a:xfrm>
        </p:grpSpPr>
        <p:sp>
          <p:nvSpPr>
            <p:cNvPr id="1087" name="Google Shape;1087;p19"/>
            <p:cNvSpPr/>
            <p:nvPr/>
          </p:nvSpPr>
          <p:spPr>
            <a:xfrm>
              <a:off x="0" y="0"/>
              <a:ext cx="1824980" cy="593975"/>
            </a:xfrm>
            <a:custGeom>
              <a:rect b="b" l="l" r="r" t="t"/>
              <a:pathLst>
                <a:path extrusionOk="0" h="593975" w="1824980">
                  <a:moveTo>
                    <a:pt x="56982" y="0"/>
                  </a:moveTo>
                  <a:lnTo>
                    <a:pt x="1767998" y="0"/>
                  </a:lnTo>
                  <a:cubicBezTo>
                    <a:pt x="1783111" y="0"/>
                    <a:pt x="1797604" y="6003"/>
                    <a:pt x="1808291" y="16690"/>
                  </a:cubicBezTo>
                  <a:cubicBezTo>
                    <a:pt x="1818977" y="27376"/>
                    <a:pt x="1824980" y="41869"/>
                    <a:pt x="1824980" y="56982"/>
                  </a:cubicBezTo>
                  <a:lnTo>
                    <a:pt x="1824980" y="536993"/>
                  </a:lnTo>
                  <a:cubicBezTo>
                    <a:pt x="1824980" y="552106"/>
                    <a:pt x="1818977" y="566599"/>
                    <a:pt x="1808291" y="577285"/>
                  </a:cubicBezTo>
                  <a:cubicBezTo>
                    <a:pt x="1797604" y="587972"/>
                    <a:pt x="1783111" y="593975"/>
                    <a:pt x="1767998" y="593975"/>
                  </a:cubicBezTo>
                  <a:lnTo>
                    <a:pt x="56982" y="593975"/>
                  </a:lnTo>
                  <a:cubicBezTo>
                    <a:pt x="41869" y="593975"/>
                    <a:pt x="27376" y="587972"/>
                    <a:pt x="16690" y="577285"/>
                  </a:cubicBezTo>
                  <a:cubicBezTo>
                    <a:pt x="6003" y="566599"/>
                    <a:pt x="0" y="552106"/>
                    <a:pt x="0" y="536993"/>
                  </a:cubicBezTo>
                  <a:lnTo>
                    <a:pt x="0" y="56982"/>
                  </a:lnTo>
                  <a:cubicBezTo>
                    <a:pt x="0" y="41869"/>
                    <a:pt x="6003" y="27376"/>
                    <a:pt x="16690" y="16690"/>
                  </a:cubicBezTo>
                  <a:cubicBezTo>
                    <a:pt x="27376" y="6003"/>
                    <a:pt x="41869" y="0"/>
                    <a:pt x="569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19"/>
            <p:cNvSpPr txBox="1"/>
            <p:nvPr/>
          </p:nvSpPr>
          <p:spPr>
            <a:xfrm>
              <a:off x="0" y="-38100"/>
              <a:ext cx="1824980" cy="63207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9" name="Google Shape;1089;p19"/>
          <p:cNvGrpSpPr/>
          <p:nvPr/>
        </p:nvGrpSpPr>
        <p:grpSpPr>
          <a:xfrm>
            <a:off x="1276999" y="6342504"/>
            <a:ext cx="6929221" cy="2399910"/>
            <a:chOff x="0" y="-38100"/>
            <a:chExt cx="1824980" cy="632075"/>
          </a:xfrm>
        </p:grpSpPr>
        <p:sp>
          <p:nvSpPr>
            <p:cNvPr id="1090" name="Google Shape;1090;p19"/>
            <p:cNvSpPr/>
            <p:nvPr/>
          </p:nvSpPr>
          <p:spPr>
            <a:xfrm>
              <a:off x="0" y="0"/>
              <a:ext cx="1824980" cy="593975"/>
            </a:xfrm>
            <a:custGeom>
              <a:rect b="b" l="l" r="r" t="t"/>
              <a:pathLst>
                <a:path extrusionOk="0" h="593975" w="1824980">
                  <a:moveTo>
                    <a:pt x="56982" y="0"/>
                  </a:moveTo>
                  <a:lnTo>
                    <a:pt x="1767998" y="0"/>
                  </a:lnTo>
                  <a:cubicBezTo>
                    <a:pt x="1783111" y="0"/>
                    <a:pt x="1797604" y="6003"/>
                    <a:pt x="1808291" y="16690"/>
                  </a:cubicBezTo>
                  <a:cubicBezTo>
                    <a:pt x="1818977" y="27376"/>
                    <a:pt x="1824980" y="41869"/>
                    <a:pt x="1824980" y="56982"/>
                  </a:cubicBezTo>
                  <a:lnTo>
                    <a:pt x="1824980" y="536993"/>
                  </a:lnTo>
                  <a:cubicBezTo>
                    <a:pt x="1824980" y="552106"/>
                    <a:pt x="1818977" y="566599"/>
                    <a:pt x="1808291" y="577285"/>
                  </a:cubicBezTo>
                  <a:cubicBezTo>
                    <a:pt x="1797604" y="587972"/>
                    <a:pt x="1783111" y="593975"/>
                    <a:pt x="1767998" y="593975"/>
                  </a:cubicBezTo>
                  <a:lnTo>
                    <a:pt x="56982" y="593975"/>
                  </a:lnTo>
                  <a:cubicBezTo>
                    <a:pt x="41869" y="593975"/>
                    <a:pt x="27376" y="587972"/>
                    <a:pt x="16690" y="577285"/>
                  </a:cubicBezTo>
                  <a:cubicBezTo>
                    <a:pt x="6003" y="566599"/>
                    <a:pt x="0" y="552106"/>
                    <a:pt x="0" y="536993"/>
                  </a:cubicBezTo>
                  <a:lnTo>
                    <a:pt x="0" y="56982"/>
                  </a:lnTo>
                  <a:cubicBezTo>
                    <a:pt x="0" y="41869"/>
                    <a:pt x="6003" y="27376"/>
                    <a:pt x="16690" y="16690"/>
                  </a:cubicBezTo>
                  <a:cubicBezTo>
                    <a:pt x="27376" y="6003"/>
                    <a:pt x="41869" y="0"/>
                    <a:pt x="569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19"/>
            <p:cNvSpPr txBox="1"/>
            <p:nvPr/>
          </p:nvSpPr>
          <p:spPr>
            <a:xfrm>
              <a:off x="0" y="-38100"/>
              <a:ext cx="1824980" cy="63207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2" name="Google Shape;1092;p19"/>
          <p:cNvGrpSpPr/>
          <p:nvPr/>
        </p:nvGrpSpPr>
        <p:grpSpPr>
          <a:xfrm>
            <a:off x="9798480" y="3268105"/>
            <a:ext cx="6929221" cy="2399910"/>
            <a:chOff x="0" y="-38100"/>
            <a:chExt cx="1824980" cy="632075"/>
          </a:xfrm>
        </p:grpSpPr>
        <p:sp>
          <p:nvSpPr>
            <p:cNvPr id="1093" name="Google Shape;1093;p19"/>
            <p:cNvSpPr/>
            <p:nvPr/>
          </p:nvSpPr>
          <p:spPr>
            <a:xfrm>
              <a:off x="0" y="0"/>
              <a:ext cx="1824980" cy="593975"/>
            </a:xfrm>
            <a:custGeom>
              <a:rect b="b" l="l" r="r" t="t"/>
              <a:pathLst>
                <a:path extrusionOk="0" h="593975" w="1824980">
                  <a:moveTo>
                    <a:pt x="56982" y="0"/>
                  </a:moveTo>
                  <a:lnTo>
                    <a:pt x="1767998" y="0"/>
                  </a:lnTo>
                  <a:cubicBezTo>
                    <a:pt x="1783111" y="0"/>
                    <a:pt x="1797604" y="6003"/>
                    <a:pt x="1808291" y="16690"/>
                  </a:cubicBezTo>
                  <a:cubicBezTo>
                    <a:pt x="1818977" y="27376"/>
                    <a:pt x="1824980" y="41869"/>
                    <a:pt x="1824980" y="56982"/>
                  </a:cubicBezTo>
                  <a:lnTo>
                    <a:pt x="1824980" y="536993"/>
                  </a:lnTo>
                  <a:cubicBezTo>
                    <a:pt x="1824980" y="552106"/>
                    <a:pt x="1818977" y="566599"/>
                    <a:pt x="1808291" y="577285"/>
                  </a:cubicBezTo>
                  <a:cubicBezTo>
                    <a:pt x="1797604" y="587972"/>
                    <a:pt x="1783111" y="593975"/>
                    <a:pt x="1767998" y="593975"/>
                  </a:cubicBezTo>
                  <a:lnTo>
                    <a:pt x="56982" y="593975"/>
                  </a:lnTo>
                  <a:cubicBezTo>
                    <a:pt x="41869" y="593975"/>
                    <a:pt x="27376" y="587972"/>
                    <a:pt x="16690" y="577285"/>
                  </a:cubicBezTo>
                  <a:cubicBezTo>
                    <a:pt x="6003" y="566599"/>
                    <a:pt x="0" y="552106"/>
                    <a:pt x="0" y="536993"/>
                  </a:cubicBezTo>
                  <a:lnTo>
                    <a:pt x="0" y="56982"/>
                  </a:lnTo>
                  <a:cubicBezTo>
                    <a:pt x="0" y="41869"/>
                    <a:pt x="6003" y="27376"/>
                    <a:pt x="16690" y="16690"/>
                  </a:cubicBezTo>
                  <a:cubicBezTo>
                    <a:pt x="27376" y="6003"/>
                    <a:pt x="41869" y="0"/>
                    <a:pt x="569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19"/>
            <p:cNvSpPr txBox="1"/>
            <p:nvPr/>
          </p:nvSpPr>
          <p:spPr>
            <a:xfrm>
              <a:off x="0" y="-38100"/>
              <a:ext cx="1824980" cy="63207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5" name="Google Shape;1095;p19"/>
          <p:cNvGrpSpPr/>
          <p:nvPr/>
        </p:nvGrpSpPr>
        <p:grpSpPr>
          <a:xfrm>
            <a:off x="9798480" y="6342504"/>
            <a:ext cx="6929221" cy="2399910"/>
            <a:chOff x="0" y="-38100"/>
            <a:chExt cx="1824980" cy="632075"/>
          </a:xfrm>
        </p:grpSpPr>
        <p:sp>
          <p:nvSpPr>
            <p:cNvPr id="1096" name="Google Shape;1096;p19"/>
            <p:cNvSpPr/>
            <p:nvPr/>
          </p:nvSpPr>
          <p:spPr>
            <a:xfrm>
              <a:off x="0" y="0"/>
              <a:ext cx="1824980" cy="593975"/>
            </a:xfrm>
            <a:custGeom>
              <a:rect b="b" l="l" r="r" t="t"/>
              <a:pathLst>
                <a:path extrusionOk="0" h="593975" w="1824980">
                  <a:moveTo>
                    <a:pt x="56982" y="0"/>
                  </a:moveTo>
                  <a:lnTo>
                    <a:pt x="1767998" y="0"/>
                  </a:lnTo>
                  <a:cubicBezTo>
                    <a:pt x="1783111" y="0"/>
                    <a:pt x="1797604" y="6003"/>
                    <a:pt x="1808291" y="16690"/>
                  </a:cubicBezTo>
                  <a:cubicBezTo>
                    <a:pt x="1818977" y="27376"/>
                    <a:pt x="1824980" y="41869"/>
                    <a:pt x="1824980" y="56982"/>
                  </a:cubicBezTo>
                  <a:lnTo>
                    <a:pt x="1824980" y="536993"/>
                  </a:lnTo>
                  <a:cubicBezTo>
                    <a:pt x="1824980" y="552106"/>
                    <a:pt x="1818977" y="566599"/>
                    <a:pt x="1808291" y="577285"/>
                  </a:cubicBezTo>
                  <a:cubicBezTo>
                    <a:pt x="1797604" y="587972"/>
                    <a:pt x="1783111" y="593975"/>
                    <a:pt x="1767998" y="593975"/>
                  </a:cubicBezTo>
                  <a:lnTo>
                    <a:pt x="56982" y="593975"/>
                  </a:lnTo>
                  <a:cubicBezTo>
                    <a:pt x="41869" y="593975"/>
                    <a:pt x="27376" y="587972"/>
                    <a:pt x="16690" y="577285"/>
                  </a:cubicBezTo>
                  <a:cubicBezTo>
                    <a:pt x="6003" y="566599"/>
                    <a:pt x="0" y="552106"/>
                    <a:pt x="0" y="536993"/>
                  </a:cubicBezTo>
                  <a:lnTo>
                    <a:pt x="0" y="56982"/>
                  </a:lnTo>
                  <a:cubicBezTo>
                    <a:pt x="0" y="41869"/>
                    <a:pt x="6003" y="27376"/>
                    <a:pt x="16690" y="16690"/>
                  </a:cubicBezTo>
                  <a:cubicBezTo>
                    <a:pt x="27376" y="6003"/>
                    <a:pt x="41869" y="0"/>
                    <a:pt x="569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19"/>
            <p:cNvSpPr txBox="1"/>
            <p:nvPr/>
          </p:nvSpPr>
          <p:spPr>
            <a:xfrm>
              <a:off x="0" y="-38100"/>
              <a:ext cx="1824980" cy="63207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98" name="Google Shape;1098;p19"/>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1099" name="Google Shape;1099;p19"/>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1100" name="Google Shape;1100;p19"/>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1101" name="Google Shape;1101;p19"/>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1102" name="Google Shape;1102;p19"/>
          <p:cNvSpPr txBox="1"/>
          <p:nvPr/>
        </p:nvSpPr>
        <p:spPr>
          <a:xfrm>
            <a:off x="1861920"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1103" name="Google Shape;1103;p19"/>
          <p:cNvSpPr txBox="1"/>
          <p:nvPr/>
        </p:nvSpPr>
        <p:spPr>
          <a:xfrm>
            <a:off x="1276999" y="1790128"/>
            <a:ext cx="15531612" cy="9207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60C7F6"/>
                </a:solidFill>
                <a:latin typeface="Oswald"/>
                <a:ea typeface="Oswald"/>
                <a:cs typeface="Oswald"/>
                <a:sym typeface="Oswald"/>
              </a:rPr>
              <a:t>STRATEGIES FOR ETHICAL AI DEVELOPMENT</a:t>
            </a:r>
            <a:endParaRPr/>
          </a:p>
        </p:txBody>
      </p:sp>
      <p:grpSp>
        <p:nvGrpSpPr>
          <p:cNvPr id="1104" name="Google Shape;1104;p19"/>
          <p:cNvGrpSpPr/>
          <p:nvPr/>
        </p:nvGrpSpPr>
        <p:grpSpPr>
          <a:xfrm>
            <a:off x="1227096" y="2683786"/>
            <a:ext cx="7044627" cy="1856605"/>
            <a:chOff x="0" y="-190500"/>
            <a:chExt cx="1855375" cy="488983"/>
          </a:xfrm>
        </p:grpSpPr>
        <p:sp>
          <p:nvSpPr>
            <p:cNvPr id="1105" name="Google Shape;1105;p19"/>
            <p:cNvSpPr/>
            <p:nvPr/>
          </p:nvSpPr>
          <p:spPr>
            <a:xfrm>
              <a:off x="0" y="0"/>
              <a:ext cx="1855375" cy="298483"/>
            </a:xfrm>
            <a:custGeom>
              <a:rect b="b" l="l" r="r" t="t"/>
              <a:pathLst>
                <a:path extrusionOk="0" h="298483" w="1855375">
                  <a:moveTo>
                    <a:pt x="50553" y="0"/>
                  </a:moveTo>
                  <a:lnTo>
                    <a:pt x="1804822" y="0"/>
                  </a:lnTo>
                  <a:cubicBezTo>
                    <a:pt x="1818230" y="0"/>
                    <a:pt x="1831088" y="5326"/>
                    <a:pt x="1840568" y="14807"/>
                  </a:cubicBezTo>
                  <a:cubicBezTo>
                    <a:pt x="1850049" y="24287"/>
                    <a:pt x="1855375" y="37146"/>
                    <a:pt x="1855375" y="50553"/>
                  </a:cubicBezTo>
                  <a:lnTo>
                    <a:pt x="1855375" y="247929"/>
                  </a:lnTo>
                  <a:cubicBezTo>
                    <a:pt x="1855375" y="275849"/>
                    <a:pt x="1832742" y="298483"/>
                    <a:pt x="1804822" y="298483"/>
                  </a:cubicBezTo>
                  <a:lnTo>
                    <a:pt x="50553" y="298483"/>
                  </a:lnTo>
                  <a:cubicBezTo>
                    <a:pt x="37146" y="298483"/>
                    <a:pt x="24287" y="293156"/>
                    <a:pt x="14807" y="283676"/>
                  </a:cubicBezTo>
                  <a:cubicBezTo>
                    <a:pt x="5326" y="274195"/>
                    <a:pt x="0" y="261337"/>
                    <a:pt x="0" y="247929"/>
                  </a:cubicBezTo>
                  <a:lnTo>
                    <a:pt x="0" y="50553"/>
                  </a:lnTo>
                  <a:cubicBezTo>
                    <a:pt x="0" y="37146"/>
                    <a:pt x="5326" y="24287"/>
                    <a:pt x="14807" y="14807"/>
                  </a:cubicBezTo>
                  <a:cubicBezTo>
                    <a:pt x="24287" y="5326"/>
                    <a:pt x="37146" y="0"/>
                    <a:pt x="50553" y="0"/>
                  </a:cubicBezTo>
                  <a:close/>
                </a:path>
              </a:pathLst>
            </a:custGeom>
            <a:solidFill>
              <a:srgbClr val="60C7F6"/>
            </a:solidFill>
            <a:ln cap="rnd" cmpd="sng" w="47625">
              <a:solidFill>
                <a:srgbClr val="7A32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19"/>
            <p:cNvSpPr txBox="1"/>
            <p:nvPr/>
          </p:nvSpPr>
          <p:spPr>
            <a:xfrm>
              <a:off x="0" y="-190500"/>
              <a:ext cx="1855375" cy="488983"/>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7" name="Google Shape;1107;p19"/>
          <p:cNvGrpSpPr/>
          <p:nvPr/>
        </p:nvGrpSpPr>
        <p:grpSpPr>
          <a:xfrm>
            <a:off x="9763984" y="2689462"/>
            <a:ext cx="7044627" cy="1856605"/>
            <a:chOff x="0" y="-190500"/>
            <a:chExt cx="1855375" cy="488983"/>
          </a:xfrm>
        </p:grpSpPr>
        <p:sp>
          <p:nvSpPr>
            <p:cNvPr id="1108" name="Google Shape;1108;p19"/>
            <p:cNvSpPr/>
            <p:nvPr/>
          </p:nvSpPr>
          <p:spPr>
            <a:xfrm>
              <a:off x="0" y="0"/>
              <a:ext cx="1855375" cy="298483"/>
            </a:xfrm>
            <a:custGeom>
              <a:rect b="b" l="l" r="r" t="t"/>
              <a:pathLst>
                <a:path extrusionOk="0" h="298483" w="1855375">
                  <a:moveTo>
                    <a:pt x="50553" y="0"/>
                  </a:moveTo>
                  <a:lnTo>
                    <a:pt x="1804822" y="0"/>
                  </a:lnTo>
                  <a:cubicBezTo>
                    <a:pt x="1818230" y="0"/>
                    <a:pt x="1831088" y="5326"/>
                    <a:pt x="1840568" y="14807"/>
                  </a:cubicBezTo>
                  <a:cubicBezTo>
                    <a:pt x="1850049" y="24287"/>
                    <a:pt x="1855375" y="37146"/>
                    <a:pt x="1855375" y="50553"/>
                  </a:cubicBezTo>
                  <a:lnTo>
                    <a:pt x="1855375" y="247929"/>
                  </a:lnTo>
                  <a:cubicBezTo>
                    <a:pt x="1855375" y="275849"/>
                    <a:pt x="1832742" y="298483"/>
                    <a:pt x="1804822" y="298483"/>
                  </a:cubicBezTo>
                  <a:lnTo>
                    <a:pt x="50553" y="298483"/>
                  </a:lnTo>
                  <a:cubicBezTo>
                    <a:pt x="37146" y="298483"/>
                    <a:pt x="24287" y="293156"/>
                    <a:pt x="14807" y="283676"/>
                  </a:cubicBezTo>
                  <a:cubicBezTo>
                    <a:pt x="5326" y="274195"/>
                    <a:pt x="0" y="261337"/>
                    <a:pt x="0" y="247929"/>
                  </a:cubicBezTo>
                  <a:lnTo>
                    <a:pt x="0" y="50553"/>
                  </a:lnTo>
                  <a:cubicBezTo>
                    <a:pt x="0" y="37146"/>
                    <a:pt x="5326" y="24287"/>
                    <a:pt x="14807" y="14807"/>
                  </a:cubicBezTo>
                  <a:cubicBezTo>
                    <a:pt x="24287" y="5326"/>
                    <a:pt x="37146" y="0"/>
                    <a:pt x="50553" y="0"/>
                  </a:cubicBezTo>
                  <a:close/>
                </a:path>
              </a:pathLst>
            </a:custGeom>
            <a:solidFill>
              <a:srgbClr val="60C7F6"/>
            </a:solidFill>
            <a:ln cap="rnd" cmpd="sng" w="47625">
              <a:solidFill>
                <a:srgbClr val="7A32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19"/>
            <p:cNvSpPr txBox="1"/>
            <p:nvPr/>
          </p:nvSpPr>
          <p:spPr>
            <a:xfrm>
              <a:off x="0" y="-190500"/>
              <a:ext cx="1855375" cy="488983"/>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0" name="Google Shape;1110;p19"/>
          <p:cNvGrpSpPr/>
          <p:nvPr/>
        </p:nvGrpSpPr>
        <p:grpSpPr>
          <a:xfrm>
            <a:off x="1219296" y="5763861"/>
            <a:ext cx="7044627" cy="1856605"/>
            <a:chOff x="0" y="-190500"/>
            <a:chExt cx="1855375" cy="488983"/>
          </a:xfrm>
        </p:grpSpPr>
        <p:sp>
          <p:nvSpPr>
            <p:cNvPr id="1111" name="Google Shape;1111;p19"/>
            <p:cNvSpPr/>
            <p:nvPr/>
          </p:nvSpPr>
          <p:spPr>
            <a:xfrm>
              <a:off x="0" y="0"/>
              <a:ext cx="1855375" cy="298483"/>
            </a:xfrm>
            <a:custGeom>
              <a:rect b="b" l="l" r="r" t="t"/>
              <a:pathLst>
                <a:path extrusionOk="0" h="298483" w="1855375">
                  <a:moveTo>
                    <a:pt x="50553" y="0"/>
                  </a:moveTo>
                  <a:lnTo>
                    <a:pt x="1804822" y="0"/>
                  </a:lnTo>
                  <a:cubicBezTo>
                    <a:pt x="1818230" y="0"/>
                    <a:pt x="1831088" y="5326"/>
                    <a:pt x="1840568" y="14807"/>
                  </a:cubicBezTo>
                  <a:cubicBezTo>
                    <a:pt x="1850049" y="24287"/>
                    <a:pt x="1855375" y="37146"/>
                    <a:pt x="1855375" y="50553"/>
                  </a:cubicBezTo>
                  <a:lnTo>
                    <a:pt x="1855375" y="247929"/>
                  </a:lnTo>
                  <a:cubicBezTo>
                    <a:pt x="1855375" y="275849"/>
                    <a:pt x="1832742" y="298483"/>
                    <a:pt x="1804822" y="298483"/>
                  </a:cubicBezTo>
                  <a:lnTo>
                    <a:pt x="50553" y="298483"/>
                  </a:lnTo>
                  <a:cubicBezTo>
                    <a:pt x="37146" y="298483"/>
                    <a:pt x="24287" y="293156"/>
                    <a:pt x="14807" y="283676"/>
                  </a:cubicBezTo>
                  <a:cubicBezTo>
                    <a:pt x="5326" y="274195"/>
                    <a:pt x="0" y="261337"/>
                    <a:pt x="0" y="247929"/>
                  </a:cubicBezTo>
                  <a:lnTo>
                    <a:pt x="0" y="50553"/>
                  </a:lnTo>
                  <a:cubicBezTo>
                    <a:pt x="0" y="37146"/>
                    <a:pt x="5326" y="24287"/>
                    <a:pt x="14807" y="14807"/>
                  </a:cubicBezTo>
                  <a:cubicBezTo>
                    <a:pt x="24287" y="5326"/>
                    <a:pt x="37146" y="0"/>
                    <a:pt x="50553" y="0"/>
                  </a:cubicBezTo>
                  <a:close/>
                </a:path>
              </a:pathLst>
            </a:custGeom>
            <a:solidFill>
              <a:srgbClr val="60C7F6"/>
            </a:solidFill>
            <a:ln cap="rnd" cmpd="sng" w="47625">
              <a:solidFill>
                <a:srgbClr val="7A32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19"/>
            <p:cNvSpPr txBox="1"/>
            <p:nvPr/>
          </p:nvSpPr>
          <p:spPr>
            <a:xfrm>
              <a:off x="0" y="-190500"/>
              <a:ext cx="1855375" cy="488983"/>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3" name="Google Shape;1113;p19"/>
          <p:cNvGrpSpPr/>
          <p:nvPr/>
        </p:nvGrpSpPr>
        <p:grpSpPr>
          <a:xfrm>
            <a:off x="9763984" y="5763861"/>
            <a:ext cx="7044627" cy="1856605"/>
            <a:chOff x="0" y="-190500"/>
            <a:chExt cx="1855375" cy="488983"/>
          </a:xfrm>
        </p:grpSpPr>
        <p:sp>
          <p:nvSpPr>
            <p:cNvPr id="1114" name="Google Shape;1114;p19"/>
            <p:cNvSpPr/>
            <p:nvPr/>
          </p:nvSpPr>
          <p:spPr>
            <a:xfrm>
              <a:off x="0" y="0"/>
              <a:ext cx="1855375" cy="298483"/>
            </a:xfrm>
            <a:custGeom>
              <a:rect b="b" l="l" r="r" t="t"/>
              <a:pathLst>
                <a:path extrusionOk="0" h="298483" w="1855375">
                  <a:moveTo>
                    <a:pt x="50553" y="0"/>
                  </a:moveTo>
                  <a:lnTo>
                    <a:pt x="1804822" y="0"/>
                  </a:lnTo>
                  <a:cubicBezTo>
                    <a:pt x="1818230" y="0"/>
                    <a:pt x="1831088" y="5326"/>
                    <a:pt x="1840568" y="14807"/>
                  </a:cubicBezTo>
                  <a:cubicBezTo>
                    <a:pt x="1850049" y="24287"/>
                    <a:pt x="1855375" y="37146"/>
                    <a:pt x="1855375" y="50553"/>
                  </a:cubicBezTo>
                  <a:lnTo>
                    <a:pt x="1855375" y="247929"/>
                  </a:lnTo>
                  <a:cubicBezTo>
                    <a:pt x="1855375" y="275849"/>
                    <a:pt x="1832742" y="298483"/>
                    <a:pt x="1804822" y="298483"/>
                  </a:cubicBezTo>
                  <a:lnTo>
                    <a:pt x="50553" y="298483"/>
                  </a:lnTo>
                  <a:cubicBezTo>
                    <a:pt x="37146" y="298483"/>
                    <a:pt x="24287" y="293156"/>
                    <a:pt x="14807" y="283676"/>
                  </a:cubicBezTo>
                  <a:cubicBezTo>
                    <a:pt x="5326" y="274195"/>
                    <a:pt x="0" y="261337"/>
                    <a:pt x="0" y="247929"/>
                  </a:cubicBezTo>
                  <a:lnTo>
                    <a:pt x="0" y="50553"/>
                  </a:lnTo>
                  <a:cubicBezTo>
                    <a:pt x="0" y="37146"/>
                    <a:pt x="5326" y="24287"/>
                    <a:pt x="14807" y="14807"/>
                  </a:cubicBezTo>
                  <a:cubicBezTo>
                    <a:pt x="24287" y="5326"/>
                    <a:pt x="37146" y="0"/>
                    <a:pt x="50553" y="0"/>
                  </a:cubicBezTo>
                  <a:close/>
                </a:path>
              </a:pathLst>
            </a:custGeom>
            <a:solidFill>
              <a:srgbClr val="60C7F6"/>
            </a:solidFill>
            <a:ln cap="rnd" cmpd="sng" w="47625">
              <a:solidFill>
                <a:srgbClr val="7A32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19"/>
            <p:cNvSpPr txBox="1"/>
            <p:nvPr/>
          </p:nvSpPr>
          <p:spPr>
            <a:xfrm>
              <a:off x="0" y="-190500"/>
              <a:ext cx="1855375" cy="488983"/>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16" name="Google Shape;1116;p19"/>
          <p:cNvSpPr txBox="1"/>
          <p:nvPr/>
        </p:nvSpPr>
        <p:spPr>
          <a:xfrm>
            <a:off x="1767389" y="3779392"/>
            <a:ext cx="6242578" cy="4095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800" u="none" cap="none" strike="noStrike">
                <a:solidFill>
                  <a:srgbClr val="4D2862"/>
                </a:solidFill>
                <a:latin typeface="Oswald"/>
                <a:ea typeface="Oswald"/>
                <a:cs typeface="Oswald"/>
                <a:sym typeface="Oswald"/>
              </a:rPr>
              <a:t>INCORPORATING ETHICS INTO AI DESIGN</a:t>
            </a:r>
            <a:endParaRPr/>
          </a:p>
        </p:txBody>
      </p:sp>
      <p:sp>
        <p:nvSpPr>
          <p:cNvPr id="1117" name="Google Shape;1117;p19"/>
          <p:cNvSpPr txBox="1"/>
          <p:nvPr/>
        </p:nvSpPr>
        <p:spPr>
          <a:xfrm>
            <a:off x="10395997" y="3779392"/>
            <a:ext cx="6144681" cy="4095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800" u="none" cap="none" strike="noStrike">
                <a:solidFill>
                  <a:srgbClr val="4D2862"/>
                </a:solidFill>
                <a:latin typeface="Oswald"/>
                <a:ea typeface="Oswald"/>
                <a:cs typeface="Oswald"/>
                <a:sym typeface="Oswald"/>
              </a:rPr>
              <a:t>REGULATORY AND POLICY APPROACHES</a:t>
            </a:r>
            <a:endParaRPr/>
          </a:p>
        </p:txBody>
      </p:sp>
      <p:sp>
        <p:nvSpPr>
          <p:cNvPr id="1118" name="Google Shape;1118;p19"/>
          <p:cNvSpPr txBox="1"/>
          <p:nvPr/>
        </p:nvSpPr>
        <p:spPr>
          <a:xfrm>
            <a:off x="1767389" y="6887632"/>
            <a:ext cx="6683115" cy="4095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800" u="none" cap="none" strike="noStrike">
                <a:solidFill>
                  <a:srgbClr val="4D2862"/>
                </a:solidFill>
                <a:latin typeface="Oswald"/>
                <a:ea typeface="Oswald"/>
                <a:cs typeface="Oswald"/>
                <a:sym typeface="Oswald"/>
              </a:rPr>
              <a:t>CORPORATE RESPONSIBILITY AI</a:t>
            </a:r>
            <a:endParaRPr/>
          </a:p>
        </p:txBody>
      </p:sp>
      <p:sp>
        <p:nvSpPr>
          <p:cNvPr id="1119" name="Google Shape;1119;p19"/>
          <p:cNvSpPr txBox="1"/>
          <p:nvPr/>
        </p:nvSpPr>
        <p:spPr>
          <a:xfrm>
            <a:off x="10395997" y="6887632"/>
            <a:ext cx="5924905" cy="4095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800" u="none" cap="none" strike="noStrike">
                <a:solidFill>
                  <a:srgbClr val="4D2862"/>
                </a:solidFill>
                <a:latin typeface="Oswald"/>
                <a:ea typeface="Oswald"/>
                <a:cs typeface="Oswald"/>
                <a:sym typeface="Oswald"/>
              </a:rPr>
              <a:t>PUBLIC ENGAGEMENT AND EDUCATION</a:t>
            </a:r>
            <a:endParaRPr/>
          </a:p>
        </p:txBody>
      </p:sp>
      <p:sp>
        <p:nvSpPr>
          <p:cNvPr id="1120" name="Google Shape;1120;p19"/>
          <p:cNvSpPr txBox="1"/>
          <p:nvPr/>
        </p:nvSpPr>
        <p:spPr>
          <a:xfrm>
            <a:off x="1767389" y="4688800"/>
            <a:ext cx="62427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512C69"/>
                </a:solidFill>
                <a:latin typeface="Montserrat"/>
                <a:ea typeface="Montserrat"/>
                <a:cs typeface="Montserrat"/>
                <a:sym typeface="Montserrat"/>
              </a:rPr>
              <a:t>Methods for integrating ethical considerations into the AI development process.</a:t>
            </a:r>
            <a:endParaRPr/>
          </a:p>
        </p:txBody>
      </p:sp>
      <p:sp>
        <p:nvSpPr>
          <p:cNvPr id="1121" name="Google Shape;1121;p19"/>
          <p:cNvSpPr txBox="1"/>
          <p:nvPr/>
        </p:nvSpPr>
        <p:spPr>
          <a:xfrm>
            <a:off x="10395997" y="4688800"/>
            <a:ext cx="55818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512C69"/>
                </a:solidFill>
                <a:latin typeface="Montserrat"/>
                <a:ea typeface="Montserrat"/>
                <a:cs typeface="Montserrat"/>
                <a:sym typeface="Montserrat"/>
              </a:rPr>
              <a:t>The role of government and international bodies in regulating AI ethics.</a:t>
            </a:r>
            <a:endParaRPr/>
          </a:p>
        </p:txBody>
      </p:sp>
      <p:sp>
        <p:nvSpPr>
          <p:cNvPr id="1122" name="Google Shape;1122;p19"/>
          <p:cNvSpPr txBox="1"/>
          <p:nvPr/>
        </p:nvSpPr>
        <p:spPr>
          <a:xfrm>
            <a:off x="1767389" y="7772866"/>
            <a:ext cx="55818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512C69"/>
                </a:solidFill>
                <a:latin typeface="Montserrat"/>
                <a:ea typeface="Montserrat"/>
                <a:cs typeface="Montserrat"/>
                <a:sym typeface="Montserrat"/>
              </a:rPr>
              <a:t>The importance of corporate ethics programs and AI governance.</a:t>
            </a:r>
            <a:endParaRPr/>
          </a:p>
        </p:txBody>
      </p:sp>
      <p:sp>
        <p:nvSpPr>
          <p:cNvPr id="1123" name="Google Shape;1123;p19"/>
          <p:cNvSpPr txBox="1"/>
          <p:nvPr/>
        </p:nvSpPr>
        <p:spPr>
          <a:xfrm>
            <a:off x="10395997" y="7749415"/>
            <a:ext cx="55818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512C69"/>
                </a:solidFill>
                <a:latin typeface="Montserrat"/>
                <a:ea typeface="Montserrat"/>
                <a:cs typeface="Montserrat"/>
                <a:sym typeface="Montserrat"/>
              </a:rPr>
              <a:t>Encouraging public discourse and understanding of AI ethics.</a:t>
            </a:r>
            <a:endParaRPr/>
          </a:p>
        </p:txBody>
      </p:sp>
      <p:grpSp>
        <p:nvGrpSpPr>
          <p:cNvPr id="1124" name="Google Shape;1124;p19"/>
          <p:cNvGrpSpPr/>
          <p:nvPr/>
        </p:nvGrpSpPr>
        <p:grpSpPr>
          <a:xfrm>
            <a:off x="8873216" y="9588503"/>
            <a:ext cx="3114596" cy="80027"/>
            <a:chOff x="0" y="0"/>
            <a:chExt cx="4152794" cy="106703"/>
          </a:xfrm>
        </p:grpSpPr>
        <p:grpSp>
          <p:nvGrpSpPr>
            <p:cNvPr id="1125" name="Google Shape;1125;p19"/>
            <p:cNvGrpSpPr/>
            <p:nvPr/>
          </p:nvGrpSpPr>
          <p:grpSpPr>
            <a:xfrm>
              <a:off x="0" y="0"/>
              <a:ext cx="106703" cy="106703"/>
              <a:chOff x="0" y="0"/>
              <a:chExt cx="812800" cy="812800"/>
            </a:xfrm>
          </p:grpSpPr>
          <p:sp>
            <p:nvSpPr>
              <p:cNvPr id="1126" name="Google Shape;112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8" name="Google Shape;1128;p19"/>
            <p:cNvGrpSpPr/>
            <p:nvPr/>
          </p:nvGrpSpPr>
          <p:grpSpPr>
            <a:xfrm>
              <a:off x="1348697" y="0"/>
              <a:ext cx="106703" cy="106703"/>
              <a:chOff x="0" y="0"/>
              <a:chExt cx="812800" cy="812800"/>
            </a:xfrm>
          </p:grpSpPr>
          <p:sp>
            <p:nvSpPr>
              <p:cNvPr id="1129" name="Google Shape;112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1" name="Google Shape;1131;p19"/>
            <p:cNvGrpSpPr/>
            <p:nvPr/>
          </p:nvGrpSpPr>
          <p:grpSpPr>
            <a:xfrm>
              <a:off x="1798263" y="0"/>
              <a:ext cx="106703" cy="106703"/>
              <a:chOff x="0" y="0"/>
              <a:chExt cx="812800" cy="812800"/>
            </a:xfrm>
          </p:grpSpPr>
          <p:sp>
            <p:nvSpPr>
              <p:cNvPr id="1132" name="Google Shape;113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4" name="Google Shape;1134;p19"/>
            <p:cNvGrpSpPr/>
            <p:nvPr/>
          </p:nvGrpSpPr>
          <p:grpSpPr>
            <a:xfrm>
              <a:off x="2247828" y="0"/>
              <a:ext cx="106703" cy="106703"/>
              <a:chOff x="0" y="0"/>
              <a:chExt cx="812800" cy="812800"/>
            </a:xfrm>
          </p:grpSpPr>
          <p:sp>
            <p:nvSpPr>
              <p:cNvPr id="1135" name="Google Shape;113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7" name="Google Shape;1137;p19"/>
            <p:cNvGrpSpPr/>
            <p:nvPr/>
          </p:nvGrpSpPr>
          <p:grpSpPr>
            <a:xfrm>
              <a:off x="2697394" y="0"/>
              <a:ext cx="106703" cy="106703"/>
              <a:chOff x="0" y="0"/>
              <a:chExt cx="812800" cy="812800"/>
            </a:xfrm>
          </p:grpSpPr>
          <p:sp>
            <p:nvSpPr>
              <p:cNvPr id="1138" name="Google Shape;113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0" name="Google Shape;1140;p19"/>
            <p:cNvGrpSpPr/>
            <p:nvPr/>
          </p:nvGrpSpPr>
          <p:grpSpPr>
            <a:xfrm>
              <a:off x="3146959" y="0"/>
              <a:ext cx="106703" cy="106703"/>
              <a:chOff x="0" y="0"/>
              <a:chExt cx="812800" cy="812800"/>
            </a:xfrm>
          </p:grpSpPr>
          <p:sp>
            <p:nvSpPr>
              <p:cNvPr id="1141" name="Google Shape;114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3" name="Google Shape;1143;p19"/>
            <p:cNvGrpSpPr/>
            <p:nvPr/>
          </p:nvGrpSpPr>
          <p:grpSpPr>
            <a:xfrm>
              <a:off x="449566" y="0"/>
              <a:ext cx="106703" cy="106703"/>
              <a:chOff x="0" y="0"/>
              <a:chExt cx="812800" cy="812800"/>
            </a:xfrm>
          </p:grpSpPr>
          <p:sp>
            <p:nvSpPr>
              <p:cNvPr id="1144" name="Google Shape;114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6" name="Google Shape;1146;p19"/>
            <p:cNvGrpSpPr/>
            <p:nvPr/>
          </p:nvGrpSpPr>
          <p:grpSpPr>
            <a:xfrm>
              <a:off x="899131" y="0"/>
              <a:ext cx="106703" cy="106703"/>
              <a:chOff x="0" y="0"/>
              <a:chExt cx="812800" cy="812800"/>
            </a:xfrm>
          </p:grpSpPr>
          <p:sp>
            <p:nvSpPr>
              <p:cNvPr id="1147" name="Google Shape;114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9" name="Google Shape;1149;p19"/>
            <p:cNvGrpSpPr/>
            <p:nvPr/>
          </p:nvGrpSpPr>
          <p:grpSpPr>
            <a:xfrm>
              <a:off x="3596525" y="0"/>
              <a:ext cx="106703" cy="106703"/>
              <a:chOff x="0" y="0"/>
              <a:chExt cx="812800" cy="812800"/>
            </a:xfrm>
          </p:grpSpPr>
          <p:sp>
            <p:nvSpPr>
              <p:cNvPr id="1150" name="Google Shape;115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2" name="Google Shape;1152;p19"/>
            <p:cNvGrpSpPr/>
            <p:nvPr/>
          </p:nvGrpSpPr>
          <p:grpSpPr>
            <a:xfrm>
              <a:off x="4046091" y="0"/>
              <a:ext cx="106703" cy="106703"/>
              <a:chOff x="0" y="0"/>
              <a:chExt cx="812800" cy="812800"/>
            </a:xfrm>
          </p:grpSpPr>
          <p:sp>
            <p:nvSpPr>
              <p:cNvPr id="1153" name="Google Shape;115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D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155" name="Google Shape;1155;p19"/>
          <p:cNvGrpSpPr/>
          <p:nvPr/>
        </p:nvGrpSpPr>
        <p:grpSpPr>
          <a:xfrm>
            <a:off x="4216711" y="844345"/>
            <a:ext cx="3114596" cy="80027"/>
            <a:chOff x="0" y="0"/>
            <a:chExt cx="4152794" cy="106703"/>
          </a:xfrm>
        </p:grpSpPr>
        <p:grpSp>
          <p:nvGrpSpPr>
            <p:cNvPr id="1156" name="Google Shape;1156;p19"/>
            <p:cNvGrpSpPr/>
            <p:nvPr/>
          </p:nvGrpSpPr>
          <p:grpSpPr>
            <a:xfrm>
              <a:off x="0" y="0"/>
              <a:ext cx="106703" cy="106703"/>
              <a:chOff x="0" y="0"/>
              <a:chExt cx="812800" cy="812800"/>
            </a:xfrm>
          </p:grpSpPr>
          <p:sp>
            <p:nvSpPr>
              <p:cNvPr id="1157" name="Google Shape;115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9" name="Google Shape;1159;p19"/>
            <p:cNvGrpSpPr/>
            <p:nvPr/>
          </p:nvGrpSpPr>
          <p:grpSpPr>
            <a:xfrm>
              <a:off x="1348697" y="0"/>
              <a:ext cx="106703" cy="106703"/>
              <a:chOff x="0" y="0"/>
              <a:chExt cx="812800" cy="812800"/>
            </a:xfrm>
          </p:grpSpPr>
          <p:sp>
            <p:nvSpPr>
              <p:cNvPr id="1160" name="Google Shape;116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2" name="Google Shape;1162;p19"/>
            <p:cNvGrpSpPr/>
            <p:nvPr/>
          </p:nvGrpSpPr>
          <p:grpSpPr>
            <a:xfrm>
              <a:off x="1798263" y="0"/>
              <a:ext cx="106703" cy="106703"/>
              <a:chOff x="0" y="0"/>
              <a:chExt cx="812800" cy="812800"/>
            </a:xfrm>
          </p:grpSpPr>
          <p:sp>
            <p:nvSpPr>
              <p:cNvPr id="1163" name="Google Shape;116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5" name="Google Shape;1165;p19"/>
            <p:cNvGrpSpPr/>
            <p:nvPr/>
          </p:nvGrpSpPr>
          <p:grpSpPr>
            <a:xfrm>
              <a:off x="2247828" y="0"/>
              <a:ext cx="106703" cy="106703"/>
              <a:chOff x="0" y="0"/>
              <a:chExt cx="812800" cy="812800"/>
            </a:xfrm>
          </p:grpSpPr>
          <p:sp>
            <p:nvSpPr>
              <p:cNvPr id="1166" name="Google Shape;116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8" name="Google Shape;1168;p19"/>
            <p:cNvGrpSpPr/>
            <p:nvPr/>
          </p:nvGrpSpPr>
          <p:grpSpPr>
            <a:xfrm>
              <a:off x="2697394" y="0"/>
              <a:ext cx="106703" cy="106703"/>
              <a:chOff x="0" y="0"/>
              <a:chExt cx="812800" cy="812800"/>
            </a:xfrm>
          </p:grpSpPr>
          <p:sp>
            <p:nvSpPr>
              <p:cNvPr id="1169" name="Google Shape;116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1" name="Google Shape;1171;p19"/>
            <p:cNvGrpSpPr/>
            <p:nvPr/>
          </p:nvGrpSpPr>
          <p:grpSpPr>
            <a:xfrm>
              <a:off x="3146959" y="0"/>
              <a:ext cx="106703" cy="106703"/>
              <a:chOff x="0" y="0"/>
              <a:chExt cx="812800" cy="812800"/>
            </a:xfrm>
          </p:grpSpPr>
          <p:sp>
            <p:nvSpPr>
              <p:cNvPr id="1172" name="Google Shape;117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4" name="Google Shape;1174;p19"/>
            <p:cNvGrpSpPr/>
            <p:nvPr/>
          </p:nvGrpSpPr>
          <p:grpSpPr>
            <a:xfrm>
              <a:off x="449566" y="0"/>
              <a:ext cx="106703" cy="106703"/>
              <a:chOff x="0" y="0"/>
              <a:chExt cx="812800" cy="812800"/>
            </a:xfrm>
          </p:grpSpPr>
          <p:sp>
            <p:nvSpPr>
              <p:cNvPr id="1175" name="Google Shape;117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7" name="Google Shape;1177;p19"/>
            <p:cNvGrpSpPr/>
            <p:nvPr/>
          </p:nvGrpSpPr>
          <p:grpSpPr>
            <a:xfrm>
              <a:off x="899131" y="0"/>
              <a:ext cx="106703" cy="106703"/>
              <a:chOff x="0" y="0"/>
              <a:chExt cx="812800" cy="812800"/>
            </a:xfrm>
          </p:grpSpPr>
          <p:sp>
            <p:nvSpPr>
              <p:cNvPr id="1178" name="Google Shape;117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0" name="Google Shape;1180;p19"/>
            <p:cNvGrpSpPr/>
            <p:nvPr/>
          </p:nvGrpSpPr>
          <p:grpSpPr>
            <a:xfrm>
              <a:off x="3596525" y="0"/>
              <a:ext cx="106703" cy="106703"/>
              <a:chOff x="0" y="0"/>
              <a:chExt cx="812800" cy="812800"/>
            </a:xfrm>
          </p:grpSpPr>
          <p:sp>
            <p:nvSpPr>
              <p:cNvPr id="1181" name="Google Shape;118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3" name="Google Shape;1183;p19"/>
            <p:cNvGrpSpPr/>
            <p:nvPr/>
          </p:nvGrpSpPr>
          <p:grpSpPr>
            <a:xfrm>
              <a:off x="4046091" y="0"/>
              <a:ext cx="106703" cy="106703"/>
              <a:chOff x="0" y="0"/>
              <a:chExt cx="812800" cy="812800"/>
            </a:xfrm>
          </p:grpSpPr>
          <p:sp>
            <p:nvSpPr>
              <p:cNvPr id="1184" name="Google Shape;118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theme/theme1.xml><?xml version="1.0" encoding="utf-8"?>
<a:theme xmlns:a="http://schemas.openxmlformats.org/drawingml/2006/main" xmlns:r="http://schemas.openxmlformats.org/officeDocument/2006/relationships" name="Ethics of Artificial Intelligence">
  <a:themeElements>
    <a:clrScheme name="Office">
      <a:dk1>
        <a:srgbClr val="000000"/>
      </a:dk1>
      <a:lt1>
        <a:srgbClr val="FFFFFF"/>
      </a:lt1>
      <a:dk2>
        <a:srgbClr val="7D198B"/>
      </a:dk2>
      <a:lt2>
        <a:srgbClr val="7A3294"/>
      </a:lt2>
      <a:accent1>
        <a:srgbClr val="4D2862"/>
      </a:accent1>
      <a:accent2>
        <a:srgbClr val="512C69"/>
      </a:accent2>
      <a:accent3>
        <a:srgbClr val="271039"/>
      </a:accent3>
      <a:accent4>
        <a:srgbClr val="8AB5D5"/>
      </a:accent4>
      <a:accent5>
        <a:srgbClr val="81D7FF"/>
      </a:accent5>
      <a:accent6>
        <a:srgbClr val="60C7F6"/>
      </a:accent6>
      <a:hlink>
        <a:srgbClr val="88888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