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5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23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1/24/2026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29848F-CB8C-5A34-C85E-A563DA171112}"/>
              </a:ext>
            </a:extLst>
          </p:cNvPr>
          <p:cNvSpPr/>
          <p:nvPr userDrawn="1"/>
        </p:nvSpPr>
        <p:spPr>
          <a:xfrm>
            <a:off x="2508069" y="2281646"/>
            <a:ext cx="9683931" cy="25429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6743" y="2438400"/>
            <a:ext cx="8567057" cy="139337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6743" y="3961985"/>
            <a:ext cx="8567057" cy="662266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C96E5A-1755-3025-A79B-E794B3661E9A}"/>
              </a:ext>
            </a:extLst>
          </p:cNvPr>
          <p:cNvSpPr/>
          <p:nvPr userDrawn="1"/>
        </p:nvSpPr>
        <p:spPr>
          <a:xfrm>
            <a:off x="0" y="0"/>
            <a:ext cx="986681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0909"/>
            <a:ext cx="8806153" cy="913259"/>
          </a:xfrm>
        </p:spPr>
        <p:txBody>
          <a:bodyPr>
            <a:normAutofit/>
          </a:bodyPr>
          <a:lstStyle>
            <a:lvl1pPr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5920"/>
            <a:ext cx="8806153" cy="45284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939AC7F-0998-C897-3CDA-6D989987A1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896291" cy="36512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9A3920-4283-5994-9CAD-C90E8ABE7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34115" y="6356350"/>
            <a:ext cx="4491445" cy="36512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E0ADDB-BA32-31DB-4F80-65F698847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5183" y="6356350"/>
            <a:ext cx="2019169" cy="365125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A3D557-E524-DE79-964E-CC37215CAC15}"/>
              </a:ext>
            </a:extLst>
          </p:cNvPr>
          <p:cNvSpPr/>
          <p:nvPr userDrawn="1"/>
        </p:nvSpPr>
        <p:spPr>
          <a:xfrm>
            <a:off x="2272937" y="0"/>
            <a:ext cx="991906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02508" y="6356350"/>
            <a:ext cx="1896291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8423" y="6356350"/>
            <a:ext cx="4491445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89492" y="6356350"/>
            <a:ext cx="186430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3F4C7C3-E90E-1EBB-F354-C3A3ECE0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2508" y="610909"/>
            <a:ext cx="8651292" cy="913259"/>
          </a:xfrm>
        </p:spPr>
        <p:txBody>
          <a:bodyPr>
            <a:normAutofit/>
          </a:bodyPr>
          <a:lstStyle>
            <a:lvl1pPr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AAA6AE-A13F-0D28-8FDC-681EBC9DD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2508" y="1645920"/>
            <a:ext cx="8651292" cy="452845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2647C2-8EAA-A151-7AE1-6748986C498F}"/>
              </a:ext>
            </a:extLst>
          </p:cNvPr>
          <p:cNvSpPr/>
          <p:nvPr userDrawn="1"/>
        </p:nvSpPr>
        <p:spPr>
          <a:xfrm>
            <a:off x="0" y="2194560"/>
            <a:ext cx="9771017" cy="24296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364766"/>
            <a:ext cx="8741228" cy="134508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34066"/>
            <a:ext cx="8741229" cy="6595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A5700C-2A72-862E-23F5-DA425E5E3CAE}"/>
              </a:ext>
            </a:extLst>
          </p:cNvPr>
          <p:cNvSpPr/>
          <p:nvPr userDrawn="1"/>
        </p:nvSpPr>
        <p:spPr>
          <a:xfrm>
            <a:off x="2394856" y="-1"/>
            <a:ext cx="7506789" cy="46416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768" y="604016"/>
            <a:ext cx="6642464" cy="1954802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4768" y="2650893"/>
            <a:ext cx="6642463" cy="6963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679B65-8D93-83FA-2528-43695F0F36DB}"/>
              </a:ext>
            </a:extLst>
          </p:cNvPr>
          <p:cNvSpPr/>
          <p:nvPr userDrawn="1"/>
        </p:nvSpPr>
        <p:spPr>
          <a:xfrm>
            <a:off x="0" y="0"/>
            <a:ext cx="7384869" cy="464166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6D7B04-5C79-CBB9-0870-1748C8A7C73F}"/>
              </a:ext>
            </a:extLst>
          </p:cNvPr>
          <p:cNvSpPr/>
          <p:nvPr userDrawn="1"/>
        </p:nvSpPr>
        <p:spPr>
          <a:xfrm>
            <a:off x="9858103" y="2211977"/>
            <a:ext cx="2333897" cy="24296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6338"/>
            <a:ext cx="6137366" cy="18125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40946"/>
            <a:ext cx="6137366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58301" y="2336618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74151" y="380530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4151" y="403264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74151" y="425997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6AE074-626B-0C86-F11F-7EFCCCE4E77E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48F353-6C91-5B64-79AB-631FE0C3FC8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C90F9BC-D6B7-B32E-652C-C8566BC04D4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7118710-05C3-AEB6-5DCF-7A1C38EA22E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0E7209-BEDE-E456-2154-264126EF0CD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A08F95-D5F7-A548-458E-6C18E3C8DD7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50A325-441C-A51D-D8EA-76D60A693E51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0E2DD5-332B-31D9-61E1-F527B40785A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FB00252-770E-13A0-E825-0B17B499D3F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1CF5D9-FEF0-AEC6-8A4E-EEB748531C1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97F411-E497-BE5E-2968-290CEDD6613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AEB515B-ED94-D2AA-EBE2-F467F80C220E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A07154-FD9A-FDA1-7795-B598A2123D6E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E63B018-DAE1-3231-20C7-0638C91C3EC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FDF0CC5-6B49-417F-1B41-E4107F9E8D6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9DFA5F-FB3F-6BC1-B4D2-D4A7B58254E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18DA577-B767-A18A-9390-EFA38091C07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EE9131-2F03-6464-9D31-A5BD8F37EBA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FBBC24F-055E-72B7-7931-D4427DA05C41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A64CBA-865A-FBCB-D972-6984252B246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C10A98B-56B9-653C-EC16-0B3B04FEC5D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EC90A13-02B5-9116-82E0-112B8CAC178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DBFBFE7-EC7F-EB7F-B663-1B91C75B3D0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1345BA9-D6CC-7830-21CE-15F1BC7856E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D9B9130-D053-5241-B290-F1A480C00B2F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10859D9-F598-8721-4619-EC69E9975DB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3B4CCA5-FE8E-F13E-5CA0-19F4E1B2CBC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2634FE6-FAA4-121D-CB5B-AB3E123B229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860DA2A-552F-F296-4F67-258876B6588D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C4DC89A-9192-F5FC-1C5D-A2A5842F97D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90B5584-DD3E-FD2C-C6E5-5D5366E6F2C0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4E88379-37AC-CA8B-7B55-B279854E9B2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BF65934-4331-A3CC-BE95-9034EC786D6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AF42568-C520-E696-E7F9-1A397A1B9C7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110280E-1C37-0B57-2FB1-AB7D398FBE7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D610A0E-DA3D-05B8-C9EF-9F05E11C8EA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AA3CDE-09B1-69EA-69E6-C6BDF21A7364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BB77EA2-0ADF-67B9-9B8C-FD90398237E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AFD8243-BD58-C183-4653-8E1D343D8FB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B12FD35-398B-F165-7034-6E6709BCC9A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63BF1AB-1A41-3877-F783-6A9C5E42F48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B3A0E09-DD03-F4BA-25A6-18BECE88784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F001EE8-9D31-4537-5C22-EF1C40251341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168ACBB-DE2B-B394-CBA5-89B9E2748B7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A4F14C4-BE6B-FC2E-56F4-955294B4C18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93E3097-A379-5737-B919-4D564E9B6CA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9202573-EF4F-6BAD-E3B1-E434275972F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883AD96-7533-5D6B-4493-6799982CA48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5214F00-901F-40D9-BA05-151D4B8FB530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96D2434-D99F-91F8-60C0-9AD25EF2A04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2125CF6-C078-726D-6B2F-BF7570C8837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2C14BAC-B935-9F0C-DAAC-4E1F5E3912D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06B807D-0564-52F8-B17E-2AA04149BA5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C205B7F-EAD8-96A7-E46C-AB5417F5EC7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6CE9035-C2D3-A419-73FD-8919A05C1BEF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F59541A-4A22-6853-DA4F-C7FEA391858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A99600B-EEB0-2F16-CE39-A4FCC68FA78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0045DB5-49E0-993B-BCF1-38D661294BC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E135585-B5DA-6C9D-52BB-60AA1146726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F455193-AF3E-8B41-5C46-47FE14840B5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1503EDA-66DC-C793-30E4-18ABDEAC4245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  <a:p>
            <a:r>
              <a:rPr lang="en-US" noProof="1"/>
              <a:t>Vestibulum ante ipsum primis in faucibus orci luctus et ultrices posuere cubilia Curae; Nullam vehicula imperdiet justo, nec aliquam massa dictum ut.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  <a:p>
            <a:r>
              <a:rPr lang="en-US" noProof="1"/>
              <a:t>Vestibulum ante ipsum primis in faucibus orci luctus et ultrices posuere cubilia Curae; Nullam vehicula imperdiet justo, nec aliquam massa dictum ut.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92DE4AD-9751-1215-A195-5C480C53E2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Custom 4">
      <a:dk1>
        <a:srgbClr val="000000"/>
      </a:dk1>
      <a:lt1>
        <a:srgbClr val="FFFFFF"/>
      </a:lt1>
      <a:dk2>
        <a:srgbClr val="0B0908"/>
      </a:dk2>
      <a:lt2>
        <a:srgbClr val="FFFFFF"/>
      </a:lt2>
      <a:accent1>
        <a:srgbClr val="E6A7A5"/>
      </a:accent1>
      <a:accent2>
        <a:srgbClr val="BAD0CB"/>
      </a:accent2>
      <a:accent3>
        <a:srgbClr val="EDC1A0"/>
      </a:accent3>
      <a:accent4>
        <a:srgbClr val="B48C88"/>
      </a:accent4>
      <a:accent5>
        <a:srgbClr val="E4A881"/>
      </a:accent5>
      <a:accent6>
        <a:srgbClr val="809EC2"/>
      </a:accent6>
      <a:hlink>
        <a:srgbClr val="B7CFC9"/>
      </a:hlink>
      <a:folHlink>
        <a:srgbClr val="D0D2D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99_T_PGO_Paws-and-Pastels.pptx" id="{C8452797-E5EB-4907-B32C-E6970EB2D88E}" vid="{9F127A5A-4261-4C54-9BF3-84042E6C5F96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99_T_PGO_Paws-and-Pastels.pptx" id="{C8452797-E5EB-4907-B32C-E6970EB2D88E}" vid="{705507B1-DCAC-4C6B-8077-EB73FC8C9E4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385</Words>
  <Application>Microsoft Office PowerPoint</Application>
  <PresentationFormat>Widescreen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Paws and Pastels</dc:title>
  <dc:creator>PresentationGO.com</dc:creator>
  <dc:description>© Copyright PresentationGO.com</dc:description>
  <cp:lastModifiedBy>Convertio</cp:lastModifiedBy>
  <cp:revision>6</cp:revision>
  <dcterms:created xsi:type="dcterms:W3CDTF">2024-08-19T18:08:50Z</dcterms:created>
  <dcterms:modified xsi:type="dcterms:W3CDTF">2026-01-24T11:15:14Z</dcterms:modified>
  <cp:category>Templates</cp:category>
</cp:coreProperties>
</file>