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handoutMasterIdLst>
    <p:handoutMasterId r:id="rId12"/>
  </p:handout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33" autoAdjust="0"/>
    <p:restoredTop sz="94658" autoAdjust="0"/>
  </p:normalViewPr>
  <p:slideViewPr>
    <p:cSldViewPr snapToGrid="0">
      <p:cViewPr varScale="1">
        <p:scale>
          <a:sx n="111" d="100"/>
          <a:sy n="111" d="100"/>
        </p:scale>
        <p:origin x="85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411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AF376-C90B-2D49-4B79-85587EBD51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DEEE14-4B47-C5AB-F872-99C96E1EFA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86756-79F1-46A2-A126-29468EB296EC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59F885-B947-B3E4-C3CE-0F9A9E6646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8591BE-9AA5-D151-CDD3-FA7DFF393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B5933-8078-4A8A-9C09-9DFE46AB8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7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94452"/>
            <a:ext cx="5388980" cy="2536586"/>
          </a:xfrm>
        </p:spPr>
        <p:txBody>
          <a:bodyPr anchor="b">
            <a:no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429000"/>
            <a:ext cx="4520878" cy="188976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326" y="365125"/>
            <a:ext cx="69954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25" y="1782764"/>
            <a:ext cx="6995473" cy="4351817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2795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36726"/>
            <a:ext cx="7315200" cy="443258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754" y="1406799"/>
            <a:ext cx="5115045" cy="183784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754" y="3336720"/>
            <a:ext cx="5115046" cy="74183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85361"/>
            <a:ext cx="6580695" cy="195480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32238"/>
            <a:ext cx="6580694" cy="6963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7909" y="878545"/>
            <a:ext cx="7105891" cy="196511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7908" y="3020428"/>
            <a:ext cx="7105891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4605627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3400" y="493181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515915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3400" y="538648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91EC36-DEB9-4FB7-8D9D-A5D102383B8F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39624BE-8E08-2F42-72CD-1B503122F4A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08B3D76-3DE4-0298-83FF-B56999D6C92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853B7A0-E201-C9BA-ECBD-A5F3654B932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25AB1A9-4DBC-425A-CEE8-1AA155E9555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43748C-5AFF-D78B-2572-57F5F190F45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EB329DB-53AF-68E0-46E8-12B27C52F22F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D0B791-EB2B-BD8A-EA46-CA29FCEFB8A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7A5664-D5FD-4D1F-F050-4CD459D4B86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4B9ED3D-4ECA-2F38-1A65-03A2B39B851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285B24-A096-72C8-F90B-310D0E1BFD4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F252760-23E5-2D6D-70E0-B71FD5782DD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803630-60F3-F329-F286-8B707E98C85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23FBE20-ECDD-C999-A5DE-0E0CD9B3F52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C400D46-3681-4F0A-111A-C3029EC07D8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343718A-30B0-A093-4261-31A1D3AE03F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887D2FD-F47C-6A72-3AAD-13DB320A16E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646DF1-4D73-4B60-8B4A-18D7D6B64D2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E877D8-6EB1-A5BC-DABD-4BC80CD09357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09754E9-A145-FEA2-E012-78A83AC6D44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49BAD43-BE14-D6A4-23AD-A93871DF879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67B4475-E641-5D46-5845-B0C8456B08D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138BFD4-3BDD-71BA-DC48-0D0A8E3516E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BDF839A-BB4B-5007-C625-F9D95F48210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BC59ED2-2FE5-AAB2-3757-43142E6C382D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30BB696-9962-3C9D-2C3E-18B76270832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36F4D40-80DE-1227-E576-F97C49C791B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AF8639-C714-DBF4-E6E3-735E49AE3D2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93DA4C9-3380-2CD8-92DA-1A221D6DC93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0239C2A-71B3-2F46-F356-32ED65C2333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147FF97-11AE-E5FD-FC83-0B248B49EE7C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5C9F42D-9B09-4C79-DA21-A6AF23DB927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E4B9869-1637-9066-5552-4F72079A78B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39C3016-AF1A-F3BA-1B9D-2935B073BF0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6D32EB5-9AA1-5EC7-8C87-C29FDCF81CE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A4260D2-B6AD-A0C1-E79D-D9D052061D3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70E7925-667D-D2D1-4E85-C9EA0946156B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8EFE314-442B-57B4-50AC-E298C5D674F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524EA9C-030D-AF68-0B09-EF4A4D831FB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8D03AAF-CF1C-9AF8-4F59-7DDC97BA187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5A299C2-939A-5A45-3A16-CD05E1552EB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52F08F4-847A-FD1F-8044-9EE5E141213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F8AE23A-59A8-9F1E-D9B1-6E219EB7D1D0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FB1C2E0-C203-32A6-C889-8406E248D2C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E96AD90-D5AD-D09A-3122-E4167EF502B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3881B0D-0962-14BC-C851-E61C4A0FB1F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F3C04EE-C192-C078-BF37-5E0FE7F8CED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35917C1-AC2D-71EE-4CEE-D08C7A44117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D27DE1F-54CF-3018-18EF-2976EF3DC362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DBD994A-366C-F44C-2F6A-4543219FC08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17A7B79-9CCB-A5A0-3A6C-C3C15072873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CD57CFE-A7CE-2C56-5F10-D69F76D3459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92A058F-DC7B-5895-1EDF-7437ED9F72C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24A8265-00DD-CFD9-EA81-3BDDA480B34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8E3A196-990E-D367-3008-6FA73B712565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D480E76-D91A-036F-980E-A01A30A2BC5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0A53F9C-6610-BA8E-BE7A-8243180E73D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D2A3876-9456-1857-DD09-E8208934EB5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34DCC1-703F-F44F-B19B-B88FFF69C27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2D2A5E8-F8CE-DBA1-CBCB-2F678EB8E2D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06AB899-4886-C357-60A7-CB1FCCF756AF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281545F-5339-4B7E-62AA-FA067FD3BF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97_T_PGO_FinTech-Network.pptx" id="{45ABD43C-B260-4A30-9C33-5982C3495435}" vid="{B3D2995F-3BAB-48B3-A566-C09FD9B124F7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97_T_PGO_FinTech-Network.pptx" id="{45ABD43C-B260-4A30-9C33-5982C3495435}" vid="{A9AE1C88-72F6-4E39-815A-43456D5201F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FinTech Network</dc:title>
  <dc:creator>PresentationGO.com</dc:creator>
  <dc:description>© Copyright PresentationGO.com</dc:description>
  <cp:lastModifiedBy>word</cp:lastModifiedBy>
  <cp:revision>6</cp:revision>
  <dcterms:created xsi:type="dcterms:W3CDTF">2024-08-16T17:25:59Z</dcterms:created>
  <dcterms:modified xsi:type="dcterms:W3CDTF">2026-01-16T18:13:00Z</dcterms:modified>
  <cp:category>Templates</cp:category>
</cp:coreProperties>
</file>