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0" r:id="rId1"/>
    <p:sldMasterId id="2147483668" r:id="rId2"/>
  </p:sldMasterIdLst>
  <p:notesMasterIdLst>
    <p:notesMasterId r:id="rId11"/>
  </p:notesMasterIdLst>
  <p:sldIdLst>
    <p:sldId id="342" r:id="rId3"/>
    <p:sldId id="345" r:id="rId4"/>
    <p:sldId id="346" r:id="rId5"/>
    <p:sldId id="343" r:id="rId6"/>
    <p:sldId id="344" r:id="rId7"/>
    <p:sldId id="347" r:id="rId8"/>
    <p:sldId id="348" r:id="rId9"/>
    <p:sldId id="30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D7B7"/>
    <a:srgbClr val="CD7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4" autoAdjust="0"/>
    <p:restoredTop sz="95911" autoAdjust="0"/>
  </p:normalViewPr>
  <p:slideViewPr>
    <p:cSldViewPr snapToGrid="0">
      <p:cViewPr>
        <p:scale>
          <a:sx n="100" d="100"/>
          <a:sy n="100" d="100"/>
        </p:scale>
        <p:origin x="67" y="28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5E78B-FE7C-474B-AC91-ABC1B62969E2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0B4EB-D9F6-4F2F-973A-15D71B3F5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868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5490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7314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8514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2425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683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8444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8D2766-C49B-4C1A-9FEE-6F146754B0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A2A6FDFB-46FD-4D32-A054-BC9C55F6A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58136" y="333637"/>
            <a:ext cx="6675728" cy="166878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1F0D0AA-12EA-49AC-BF55-4B2556467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5027" y="2173176"/>
            <a:ext cx="3961947" cy="1345528"/>
          </a:xfrm>
        </p:spPr>
        <p:txBody>
          <a:bodyPr>
            <a:noAutofit/>
          </a:bodyPr>
          <a:lstStyle>
            <a:lvl1pPr marL="0" indent="0" algn="ctr">
              <a:buNone/>
              <a:defRPr sz="32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D611355A-2485-4AA5-91FA-EA5F3157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64A10338-DE30-4CA9-A21B-D50D6579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9D5EB62-2B81-475B-92EC-DEB93DC3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0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9C486B4-79F3-4E3A-5A0F-5DC28417540D}"/>
              </a:ext>
            </a:extLst>
          </p:cNvPr>
          <p:cNvSpPr/>
          <p:nvPr userDrawn="1"/>
        </p:nvSpPr>
        <p:spPr>
          <a:xfrm>
            <a:off x="0" y="0"/>
            <a:ext cx="10961225" cy="6858000"/>
          </a:xfrm>
          <a:prstGeom prst="rect">
            <a:avLst/>
          </a:prstGeom>
          <a:gradFill>
            <a:gsLst>
              <a:gs pos="51000">
                <a:schemeClr val="tx2"/>
              </a:gs>
              <a:gs pos="99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903500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89DC5E6-DDCD-4B67-B47F-0BD6C54B8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765"/>
            <a:ext cx="7315200" cy="443706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68C53B7-7FCD-400A-9752-7BFFD8BB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10C428BE-FED7-45A5-9425-7445C51F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18FDE52B-46E4-490F-8D9A-1A96457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3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FE7C95-D858-DA6D-55DA-38C7937DBCE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51000">
                <a:schemeClr val="tx2"/>
              </a:gs>
              <a:gs pos="99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A8A3FA1-377F-4383-B7E8-14D9409AF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566F5CF8-699B-4A09-9AD0-718B0175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C55771C-35B2-4842-A572-EEE14A72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A789043-2075-1F73-5D2F-FC62DCF33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903500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4C96E9-04AD-38C7-AFDD-737AF3BCF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765"/>
            <a:ext cx="7315200" cy="443706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>
                <a:solidFill>
                  <a:schemeClr val="accent2"/>
                </a:solidFill>
              </a:defRPr>
            </a:lvl2pPr>
            <a:lvl3pPr>
              <a:defRPr>
                <a:solidFill>
                  <a:schemeClr val="accent2"/>
                </a:solidFill>
              </a:defRPr>
            </a:lvl3pPr>
            <a:lvl4pPr>
              <a:defRPr>
                <a:solidFill>
                  <a:schemeClr val="accent2"/>
                </a:solidFill>
              </a:defRPr>
            </a:lvl4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423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7E228BF-1CA5-4856-ADE1-3CF4E8475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905" y="347241"/>
            <a:ext cx="6068515" cy="1365812"/>
          </a:xfrm>
        </p:spPr>
        <p:txBody>
          <a:bodyPr anchor="b">
            <a:no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75560DB-B208-41C1-AC26-ACACF8AE7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50460" y="4757195"/>
            <a:ext cx="2831979" cy="12500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BE4794E-B8B9-45F1-346F-E7297097AA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DD4566-751E-E458-97E3-FDF901394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5969B7F-7392-2D98-F2DD-7EC3980E8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23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4985E82-8BBB-4140-ADE7-3211B76C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34354"/>
            <a:ext cx="7854388" cy="9967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E5281E8-502B-4754-B5F5-7C62E1101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416066"/>
            <a:ext cx="7854387" cy="69632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8A6F9C6-84D1-561D-B117-D97F3735A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92AC689-5953-34D0-2444-AC89D4AC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20C0D48-72D0-9B1C-7F45-71EC7D8EA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4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907DC5D-4F3E-4A99-A621-6F93F3226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3682" y="446049"/>
            <a:ext cx="4926748" cy="87163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DA8F992-7750-4566-AB4F-B2E8F3794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3682" y="1461717"/>
            <a:ext cx="3896602" cy="73373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33CC49E4-6647-47F5-895A-9CFC416CE1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200" y="4675764"/>
            <a:ext cx="1333500" cy="1333500"/>
          </a:xfrm>
          <a:prstGeom prst="ellipse">
            <a:avLst/>
          </a:prstGeom>
          <a:solidFill>
            <a:schemeClr val="accent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A537F86F-E8D6-44FF-939F-7EB5A46935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40972" y="5022644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l">
              <a:buNone/>
              <a:defRPr sz="1200">
                <a:solidFill>
                  <a:schemeClr val="accent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17C97F11-0CC0-4E01-8422-6143830432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440972" y="5249977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l">
              <a:buNone/>
              <a:defRPr sz="1200">
                <a:solidFill>
                  <a:schemeClr val="accent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Mobile / email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22609FE-C556-4394-9CD9-CACD20BC72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440972" y="5477310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l">
              <a:buNone/>
              <a:defRPr sz="1200">
                <a:solidFill>
                  <a:schemeClr val="accent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CE4E427-9DC8-F2A9-D2F1-4487E164C9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C12BA2E-5B78-367E-BFBA-376FC426B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BE75FDB-C307-D84D-32D1-0AA4CAE99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and Typograph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BB3FC47E-3339-49A8-AEF2-ECC3BF1514FB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838199" y="3709150"/>
            <a:ext cx="10515600" cy="132588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4400" b="1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9D5438-3BC8-4817-9C86-A9AAA6047492}"/>
              </a:ext>
            </a:extLst>
          </p:cNvPr>
          <p:cNvSpPr txBox="1"/>
          <p:nvPr userDrawn="1"/>
        </p:nvSpPr>
        <p:spPr>
          <a:xfrm>
            <a:off x="467720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solidFill>
                  <a:schemeClr val="accent2"/>
                </a:solidFill>
              </a:rPr>
              <a:t>Aa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676EAA04-3941-4EEF-875A-DA2DBBB0CA8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9775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Font name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0CC5A36-7FF8-55C3-96B5-2D2D4CB1CA2B}"/>
              </a:ext>
            </a:extLst>
          </p:cNvPr>
          <p:cNvGrpSpPr/>
          <p:nvPr userDrawn="1"/>
        </p:nvGrpSpPr>
        <p:grpSpPr>
          <a:xfrm>
            <a:off x="838199" y="1830763"/>
            <a:ext cx="10515601" cy="1741127"/>
            <a:chOff x="838199" y="1830763"/>
            <a:chExt cx="10515601" cy="174112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F0DE702-BAEF-B68D-ACF3-9F330AD5F735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74112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8717CA6-9E60-023E-CD20-C99D9498CF0E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55130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28D4F1D6-36FD-BF88-AC37-CFB2C7996B4E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361486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042411F-EED1-FCF7-FCBD-0B7C45CB2607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117166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A43FFA5-0DA6-DE6D-A3F2-EE7DBA871895}"/>
                </a:ext>
              </a:extLst>
            </p:cNvPr>
            <p:cNvSpPr/>
            <p:nvPr userDrawn="1"/>
          </p:nvSpPr>
          <p:spPr>
            <a:xfrm>
              <a:off x="838199" y="1830763"/>
              <a:ext cx="894312" cy="98184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A7B2C01-02B4-E906-AA0E-412949DF28E3}"/>
                </a:ext>
              </a:extLst>
            </p:cNvPr>
            <p:cNvSpPr/>
            <p:nvPr userDrawn="1"/>
          </p:nvSpPr>
          <p:spPr>
            <a:xfrm>
              <a:off x="838200" y="1830763"/>
              <a:ext cx="894312" cy="788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E492447-FBBD-19BB-DDEF-9C590A0F42B9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741127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9E27142-EAAA-396E-8AFB-E1A0FDBD3212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551307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A242274-35EB-4A2F-7385-BE9BF4EB4FB8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361486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91AABF9-8446-7E03-9E4C-982A5E62D1D2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1171666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5B0D847-F324-7518-4C9F-08CD9BDFED77}"/>
                </a:ext>
              </a:extLst>
            </p:cNvPr>
            <p:cNvSpPr/>
            <p:nvPr userDrawn="1"/>
          </p:nvSpPr>
          <p:spPr>
            <a:xfrm>
              <a:off x="1907231" y="1830763"/>
              <a:ext cx="894312" cy="98184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0B6716B-F771-58E3-25C9-7189C806F02B}"/>
                </a:ext>
              </a:extLst>
            </p:cNvPr>
            <p:cNvSpPr/>
            <p:nvPr userDrawn="1"/>
          </p:nvSpPr>
          <p:spPr>
            <a:xfrm>
              <a:off x="1907232" y="1830763"/>
              <a:ext cx="894312" cy="78825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C60672A-D7FF-79EB-66D4-B614988DCE8D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741127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9770C9A-5689-0F43-E333-24D8DF12499C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551307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9CB9A17-E30E-5341-7FA9-C2859A3D9CA8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36148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9B4650E-51A4-7C69-E297-BC09DB271BBE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1171666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FA5B10A-CB94-B1F6-F7C6-9E5A9F20B4F9}"/>
                </a:ext>
              </a:extLst>
            </p:cNvPr>
            <p:cNvSpPr/>
            <p:nvPr userDrawn="1"/>
          </p:nvSpPr>
          <p:spPr>
            <a:xfrm>
              <a:off x="2976263" y="1830763"/>
              <a:ext cx="894312" cy="981846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D36C3F3-91D5-9A9F-E59E-EC9AE754D183}"/>
                </a:ext>
              </a:extLst>
            </p:cNvPr>
            <p:cNvSpPr/>
            <p:nvPr userDrawn="1"/>
          </p:nvSpPr>
          <p:spPr>
            <a:xfrm>
              <a:off x="2976264" y="1830763"/>
              <a:ext cx="894312" cy="78825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516CF6B-CEDB-0302-7B7F-748B2D7DFC9F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741127"/>
            </a:xfrm>
            <a:prstGeom prst="rect">
              <a:avLst/>
            </a:prstGeom>
            <a:solidFill>
              <a:schemeClr val="tx2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F1B50CE-721D-0FA3-1DEA-F3CEA2475FA6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551307"/>
            </a:xfrm>
            <a:prstGeom prst="rect">
              <a:avLst/>
            </a:prstGeom>
            <a:solidFill>
              <a:schemeClr val="tx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FC23D8C-BD39-6C77-D68F-049DA34A9852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361486"/>
            </a:xfrm>
            <a:prstGeom prst="rect">
              <a:avLst/>
            </a:prstGeom>
            <a:solidFill>
              <a:schemeClr val="tx2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093E1A4-43FB-8D29-92E7-34904FE4FB72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1171666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0CCF2CC-07D9-7095-6E04-2A82249DFAE4}"/>
                </a:ext>
              </a:extLst>
            </p:cNvPr>
            <p:cNvSpPr/>
            <p:nvPr userDrawn="1"/>
          </p:nvSpPr>
          <p:spPr>
            <a:xfrm>
              <a:off x="4045295" y="1830763"/>
              <a:ext cx="894312" cy="981846"/>
            </a:xfrm>
            <a:prstGeom prst="rect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F8A03ACB-9179-2B78-8F21-8D49903B40C9}"/>
                </a:ext>
              </a:extLst>
            </p:cNvPr>
            <p:cNvSpPr/>
            <p:nvPr userDrawn="1"/>
          </p:nvSpPr>
          <p:spPr>
            <a:xfrm>
              <a:off x="4045296" y="1830763"/>
              <a:ext cx="894312" cy="788259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BC2AC61-7BF4-811C-73FF-0B5742D81900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74112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3EE8F00-F37A-2D8D-EBA4-29BFD4CB2F27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551307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5CC8B04-10FB-BB99-D59A-70977EA5C3AF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36148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CB8A2F27-8A95-6177-59E3-9B3EF6978C50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117166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5FD96D1-C8EA-B884-F380-BE03369FF5FD}"/>
                </a:ext>
              </a:extLst>
            </p:cNvPr>
            <p:cNvSpPr/>
            <p:nvPr userDrawn="1"/>
          </p:nvSpPr>
          <p:spPr>
            <a:xfrm>
              <a:off x="5114327" y="1830763"/>
              <a:ext cx="894312" cy="98184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B0FC524-B931-4AE0-45A6-633DE9356390}"/>
                </a:ext>
              </a:extLst>
            </p:cNvPr>
            <p:cNvSpPr/>
            <p:nvPr userDrawn="1"/>
          </p:nvSpPr>
          <p:spPr>
            <a:xfrm>
              <a:off x="5114328" y="1830763"/>
              <a:ext cx="894312" cy="78825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E6FD1C8-AB34-6B49-5D7C-6C9C74CE215D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741127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95A3EFA-FD2D-A0D0-C645-2CB16BCACC17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551307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01EEEDF-B8D0-E4DD-3B6A-22AE5F0B673C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36148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8F677EB-070A-5886-7ABB-ACF0B127705B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117166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AA4FBF43-E39A-E1F9-FE3E-CFBDBDF97BA5}"/>
                </a:ext>
              </a:extLst>
            </p:cNvPr>
            <p:cNvSpPr/>
            <p:nvPr userDrawn="1"/>
          </p:nvSpPr>
          <p:spPr>
            <a:xfrm>
              <a:off x="6183359" y="1830763"/>
              <a:ext cx="894312" cy="98184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D45B3BF8-CD42-6AFD-6AE0-9F8512F2070B}"/>
                </a:ext>
              </a:extLst>
            </p:cNvPr>
            <p:cNvSpPr/>
            <p:nvPr userDrawn="1"/>
          </p:nvSpPr>
          <p:spPr>
            <a:xfrm>
              <a:off x="6183360" y="1830763"/>
              <a:ext cx="894312" cy="78825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43BB8B7-6284-CD7D-1A12-7FC4748FDFE4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741127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E88249C-D633-9DE0-CC0D-18E38C74BEEE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551307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FAEE2B5-BCDA-861F-3F6D-33E1C69B6B02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361486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0CAEAD18-03CE-5DC5-193B-DB099CB373C6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1171666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F3F23FE5-B6D8-1469-AA13-E01ABC51C732}"/>
                </a:ext>
              </a:extLst>
            </p:cNvPr>
            <p:cNvSpPr/>
            <p:nvPr userDrawn="1"/>
          </p:nvSpPr>
          <p:spPr>
            <a:xfrm>
              <a:off x="7252391" y="1830763"/>
              <a:ext cx="894312" cy="981846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4975917F-B373-1511-7A9A-3CD8191BF405}"/>
                </a:ext>
              </a:extLst>
            </p:cNvPr>
            <p:cNvSpPr/>
            <p:nvPr userDrawn="1"/>
          </p:nvSpPr>
          <p:spPr>
            <a:xfrm>
              <a:off x="7252392" y="1830763"/>
              <a:ext cx="894312" cy="78825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0F2E6CD7-1D91-B6DB-BBEB-0990C74751B7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741127"/>
            </a:xfrm>
            <a:prstGeom prst="rect">
              <a:avLst/>
            </a:pr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4CF4E38-AC39-0041-E334-54AFEA280ED0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55130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32E3F41-16A2-E7B8-A460-60EE9EC16758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36148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D888F674-6713-51A7-60D2-A0C2A1C65BD9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117166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685800">
                <a:defRPr/>
              </a:pPr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A480F3B2-23A6-AD07-A17A-3AAB6954C24C}"/>
                </a:ext>
              </a:extLst>
            </p:cNvPr>
            <p:cNvSpPr/>
            <p:nvPr userDrawn="1"/>
          </p:nvSpPr>
          <p:spPr>
            <a:xfrm>
              <a:off x="8321423" y="1830763"/>
              <a:ext cx="894312" cy="98184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83504316-0194-D811-BCFE-1EC1646F8CF9}"/>
                </a:ext>
              </a:extLst>
            </p:cNvPr>
            <p:cNvSpPr/>
            <p:nvPr userDrawn="1"/>
          </p:nvSpPr>
          <p:spPr>
            <a:xfrm>
              <a:off x="8321424" y="1830763"/>
              <a:ext cx="894312" cy="78825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65C161-B51D-92F6-8996-DAD2572E431F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741127"/>
            </a:xfrm>
            <a:prstGeom prst="rect">
              <a:avLst/>
            </a:prstGeom>
            <a:solidFill>
              <a:schemeClr val="accent5">
                <a:lumMod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EB4F5171-FD6A-EB0D-7FFF-844BCE8813FF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551307"/>
            </a:xfrm>
            <a:prstGeom prst="rect">
              <a:avLst/>
            </a:prstGeom>
            <a:solidFill>
              <a:schemeClr val="accent5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E899916-E151-73AC-961C-A10BE70C4865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361486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323FB2BB-6EA4-0BAD-05C8-B66A7C72F4A1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117166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F7CF1B3E-868B-3DE9-A582-5CCB92570BCA}"/>
                </a:ext>
              </a:extLst>
            </p:cNvPr>
            <p:cNvSpPr/>
            <p:nvPr userDrawn="1"/>
          </p:nvSpPr>
          <p:spPr>
            <a:xfrm>
              <a:off x="9390455" y="1830763"/>
              <a:ext cx="894312" cy="981846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8D49539-543C-EDB2-0FE8-148D6B7ACC05}"/>
                </a:ext>
              </a:extLst>
            </p:cNvPr>
            <p:cNvSpPr/>
            <p:nvPr userDrawn="1"/>
          </p:nvSpPr>
          <p:spPr>
            <a:xfrm>
              <a:off x="9390456" y="1830763"/>
              <a:ext cx="894312" cy="788259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FDACF784-27D4-2330-68E0-E19579C6772A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741127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F157411C-2E62-C6BF-820C-D1B7858D1B67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551307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9F93CAB8-D3C4-F1C2-9C1D-6BE91F7C6D71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36148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BF83C81C-E6C8-8B61-9437-83CAC3D755B6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1171666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9E3F6DF2-1009-8191-AA17-78D8600A9076}"/>
                </a:ext>
              </a:extLst>
            </p:cNvPr>
            <p:cNvSpPr/>
            <p:nvPr userDrawn="1"/>
          </p:nvSpPr>
          <p:spPr>
            <a:xfrm>
              <a:off x="10459488" y="1830763"/>
              <a:ext cx="894312" cy="98184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DF89975C-E557-96F4-9F38-4D80309B4EAF}"/>
                </a:ext>
              </a:extLst>
            </p:cNvPr>
            <p:cNvSpPr/>
            <p:nvPr userDrawn="1"/>
          </p:nvSpPr>
          <p:spPr>
            <a:xfrm>
              <a:off x="10459487" y="1830763"/>
              <a:ext cx="894312" cy="78825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 algn="ctr" defTabSz="685800"/>
              <a:endParaRPr lang="en-US" sz="1350">
                <a:solidFill>
                  <a:srgbClr val="FFFFFF"/>
                </a:solidFill>
                <a:latin typeface="Calibri" panose="020F050202020403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7878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124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F0C052-A5D5-A3A7-5015-B8AD6BFA38B5}"/>
              </a:ext>
            </a:extLst>
          </p:cNvPr>
          <p:cNvSpPr txBox="1"/>
          <p:nvPr userDrawn="1"/>
        </p:nvSpPr>
        <p:spPr>
          <a:xfrm>
            <a:off x="667330" y="550033"/>
            <a:ext cx="2065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alpha val="40157"/>
                  </a:schemeClr>
                </a:solidFill>
                <a:latin typeface="+mj-lt"/>
              </a:rPr>
              <a:t>Designed</a:t>
            </a:r>
            <a:r>
              <a:rPr lang="en-US" dirty="0">
                <a:solidFill>
                  <a:schemeClr val="bg1">
                    <a:alpha val="40157"/>
                  </a:schemeClr>
                </a:solidFill>
              </a:rPr>
              <a:t> with      by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3BDC3D9-4956-070F-F72D-978CD8717498}"/>
              </a:ext>
            </a:extLst>
          </p:cNvPr>
          <p:cNvGrpSpPr/>
          <p:nvPr userDrawn="1"/>
        </p:nvGrpSpPr>
        <p:grpSpPr>
          <a:xfrm>
            <a:off x="757647" y="1021854"/>
            <a:ext cx="5325710" cy="549583"/>
            <a:chOff x="757647" y="1021854"/>
            <a:chExt cx="5325710" cy="549583"/>
          </a:xfrm>
        </p:grpSpPr>
        <p:sp>
          <p:nvSpPr>
            <p:cNvPr id="7" name="Shape">
              <a:extLst>
                <a:ext uri="{FF2B5EF4-FFF2-40B4-BE49-F238E27FC236}">
                  <a16:creationId xmlns:a16="http://schemas.microsoft.com/office/drawing/2014/main" id="{F1B15682-086B-6549-3383-789D334FDAC4}"/>
                </a:ext>
              </a:extLst>
            </p:cNvPr>
            <p:cNvSpPr/>
            <p:nvPr userDrawn="1"/>
          </p:nvSpPr>
          <p:spPr>
            <a:xfrm>
              <a:off x="757647" y="1022945"/>
              <a:ext cx="4193833" cy="548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662"/>
                  </a:moveTo>
                  <a:lnTo>
                    <a:pt x="882" y="2662"/>
                  </a:lnTo>
                  <a:cubicBezTo>
                    <a:pt x="1028" y="2662"/>
                    <a:pt x="1163" y="2791"/>
                    <a:pt x="1280" y="3049"/>
                  </a:cubicBezTo>
                  <a:cubicBezTo>
                    <a:pt x="1398" y="3307"/>
                    <a:pt x="1500" y="3693"/>
                    <a:pt x="1584" y="4165"/>
                  </a:cubicBezTo>
                  <a:cubicBezTo>
                    <a:pt x="1668" y="4638"/>
                    <a:pt x="1730" y="5239"/>
                    <a:pt x="1775" y="5969"/>
                  </a:cubicBezTo>
                  <a:cubicBezTo>
                    <a:pt x="1820" y="6656"/>
                    <a:pt x="1842" y="7472"/>
                    <a:pt x="1842" y="8374"/>
                  </a:cubicBezTo>
                  <a:cubicBezTo>
                    <a:pt x="1842" y="9447"/>
                    <a:pt x="1814" y="10392"/>
                    <a:pt x="1763" y="11165"/>
                  </a:cubicBezTo>
                  <a:cubicBezTo>
                    <a:pt x="1707" y="11938"/>
                    <a:pt x="1634" y="12625"/>
                    <a:pt x="1544" y="13140"/>
                  </a:cubicBezTo>
                  <a:cubicBezTo>
                    <a:pt x="1455" y="13656"/>
                    <a:pt x="1348" y="14042"/>
                    <a:pt x="1224" y="14300"/>
                  </a:cubicBezTo>
                  <a:cubicBezTo>
                    <a:pt x="1101" y="14557"/>
                    <a:pt x="972" y="14686"/>
                    <a:pt x="837" y="14686"/>
                  </a:cubicBezTo>
                  <a:lnTo>
                    <a:pt x="590" y="14686"/>
                  </a:lnTo>
                  <a:lnTo>
                    <a:pt x="590" y="21299"/>
                  </a:lnTo>
                  <a:lnTo>
                    <a:pt x="0" y="21299"/>
                  </a:lnTo>
                  <a:lnTo>
                    <a:pt x="0" y="2662"/>
                  </a:lnTo>
                  <a:close/>
                  <a:moveTo>
                    <a:pt x="584" y="11251"/>
                  </a:moveTo>
                  <a:lnTo>
                    <a:pt x="798" y="11251"/>
                  </a:lnTo>
                  <a:cubicBezTo>
                    <a:pt x="854" y="11251"/>
                    <a:pt x="910" y="11208"/>
                    <a:pt x="966" y="11122"/>
                  </a:cubicBezTo>
                  <a:cubicBezTo>
                    <a:pt x="1022" y="11036"/>
                    <a:pt x="1067" y="10864"/>
                    <a:pt x="1106" y="10650"/>
                  </a:cubicBezTo>
                  <a:cubicBezTo>
                    <a:pt x="1146" y="10435"/>
                    <a:pt x="1179" y="10177"/>
                    <a:pt x="1202" y="9834"/>
                  </a:cubicBezTo>
                  <a:cubicBezTo>
                    <a:pt x="1224" y="9490"/>
                    <a:pt x="1241" y="9104"/>
                    <a:pt x="1241" y="8588"/>
                  </a:cubicBezTo>
                  <a:cubicBezTo>
                    <a:pt x="1241" y="7730"/>
                    <a:pt x="1202" y="7085"/>
                    <a:pt x="1129" y="6656"/>
                  </a:cubicBezTo>
                  <a:cubicBezTo>
                    <a:pt x="1050" y="6227"/>
                    <a:pt x="955" y="6012"/>
                    <a:pt x="826" y="6012"/>
                  </a:cubicBezTo>
                  <a:lnTo>
                    <a:pt x="590" y="6012"/>
                  </a:lnTo>
                  <a:lnTo>
                    <a:pt x="590" y="11251"/>
                  </a:lnTo>
                  <a:close/>
                  <a:moveTo>
                    <a:pt x="2179" y="21256"/>
                  </a:moveTo>
                  <a:lnTo>
                    <a:pt x="2179" y="7085"/>
                  </a:lnTo>
                  <a:lnTo>
                    <a:pt x="2628" y="7085"/>
                  </a:lnTo>
                  <a:lnTo>
                    <a:pt x="2685" y="9576"/>
                  </a:lnTo>
                  <a:cubicBezTo>
                    <a:pt x="2707" y="9233"/>
                    <a:pt x="2735" y="8889"/>
                    <a:pt x="2769" y="8546"/>
                  </a:cubicBezTo>
                  <a:cubicBezTo>
                    <a:pt x="2802" y="8202"/>
                    <a:pt x="2842" y="7901"/>
                    <a:pt x="2887" y="7644"/>
                  </a:cubicBezTo>
                  <a:cubicBezTo>
                    <a:pt x="2932" y="7386"/>
                    <a:pt x="2988" y="7171"/>
                    <a:pt x="3044" y="7043"/>
                  </a:cubicBezTo>
                  <a:cubicBezTo>
                    <a:pt x="3106" y="6871"/>
                    <a:pt x="3173" y="6828"/>
                    <a:pt x="3246" y="6828"/>
                  </a:cubicBezTo>
                  <a:cubicBezTo>
                    <a:pt x="3302" y="6828"/>
                    <a:pt x="3353" y="6871"/>
                    <a:pt x="3403" y="7000"/>
                  </a:cubicBezTo>
                  <a:cubicBezTo>
                    <a:pt x="3448" y="7128"/>
                    <a:pt x="3488" y="7214"/>
                    <a:pt x="3516" y="7386"/>
                  </a:cubicBezTo>
                  <a:lnTo>
                    <a:pt x="3426" y="10779"/>
                  </a:lnTo>
                  <a:cubicBezTo>
                    <a:pt x="3398" y="10650"/>
                    <a:pt x="3364" y="10564"/>
                    <a:pt x="3319" y="10435"/>
                  </a:cubicBezTo>
                  <a:cubicBezTo>
                    <a:pt x="3274" y="10349"/>
                    <a:pt x="3224" y="10306"/>
                    <a:pt x="3156" y="10306"/>
                  </a:cubicBezTo>
                  <a:cubicBezTo>
                    <a:pt x="3038" y="10306"/>
                    <a:pt x="2937" y="10607"/>
                    <a:pt x="2859" y="11208"/>
                  </a:cubicBezTo>
                  <a:cubicBezTo>
                    <a:pt x="2780" y="11809"/>
                    <a:pt x="2741" y="12840"/>
                    <a:pt x="2741" y="14257"/>
                  </a:cubicBezTo>
                  <a:lnTo>
                    <a:pt x="2741" y="21342"/>
                  </a:lnTo>
                  <a:lnTo>
                    <a:pt x="2179" y="21342"/>
                  </a:lnTo>
                  <a:close/>
                  <a:moveTo>
                    <a:pt x="5279" y="15416"/>
                  </a:moveTo>
                  <a:lnTo>
                    <a:pt x="4083" y="15416"/>
                  </a:lnTo>
                  <a:lnTo>
                    <a:pt x="4083" y="15545"/>
                  </a:lnTo>
                  <a:cubicBezTo>
                    <a:pt x="4083" y="16533"/>
                    <a:pt x="4134" y="17263"/>
                    <a:pt x="4235" y="17692"/>
                  </a:cubicBezTo>
                  <a:cubicBezTo>
                    <a:pt x="4336" y="18165"/>
                    <a:pt x="4459" y="18379"/>
                    <a:pt x="4611" y="18379"/>
                  </a:cubicBezTo>
                  <a:cubicBezTo>
                    <a:pt x="4718" y="18379"/>
                    <a:pt x="4807" y="18293"/>
                    <a:pt x="4886" y="18165"/>
                  </a:cubicBezTo>
                  <a:cubicBezTo>
                    <a:pt x="4965" y="17993"/>
                    <a:pt x="5032" y="17821"/>
                    <a:pt x="5088" y="17606"/>
                  </a:cubicBezTo>
                  <a:lnTo>
                    <a:pt x="5195" y="20612"/>
                  </a:lnTo>
                  <a:cubicBezTo>
                    <a:pt x="5128" y="20870"/>
                    <a:pt x="5038" y="21085"/>
                    <a:pt x="4931" y="21299"/>
                  </a:cubicBezTo>
                  <a:cubicBezTo>
                    <a:pt x="4824" y="21514"/>
                    <a:pt x="4695" y="21600"/>
                    <a:pt x="4538" y="21600"/>
                  </a:cubicBezTo>
                  <a:cubicBezTo>
                    <a:pt x="4398" y="21600"/>
                    <a:pt x="4268" y="21471"/>
                    <a:pt x="4145" y="21171"/>
                  </a:cubicBezTo>
                  <a:cubicBezTo>
                    <a:pt x="4021" y="20870"/>
                    <a:pt x="3909" y="20441"/>
                    <a:pt x="3819" y="19839"/>
                  </a:cubicBezTo>
                  <a:cubicBezTo>
                    <a:pt x="3724" y="19238"/>
                    <a:pt x="3651" y="18508"/>
                    <a:pt x="3594" y="17606"/>
                  </a:cubicBezTo>
                  <a:cubicBezTo>
                    <a:pt x="3538" y="16705"/>
                    <a:pt x="3510" y="15631"/>
                    <a:pt x="3510" y="14343"/>
                  </a:cubicBezTo>
                  <a:cubicBezTo>
                    <a:pt x="3510" y="13226"/>
                    <a:pt x="3533" y="12196"/>
                    <a:pt x="3578" y="11251"/>
                  </a:cubicBezTo>
                  <a:cubicBezTo>
                    <a:pt x="3622" y="10306"/>
                    <a:pt x="3684" y="9533"/>
                    <a:pt x="3768" y="8846"/>
                  </a:cubicBezTo>
                  <a:cubicBezTo>
                    <a:pt x="3853" y="8159"/>
                    <a:pt x="3948" y="7644"/>
                    <a:pt x="4066" y="7300"/>
                  </a:cubicBezTo>
                  <a:cubicBezTo>
                    <a:pt x="4178" y="6957"/>
                    <a:pt x="4308" y="6742"/>
                    <a:pt x="4448" y="6742"/>
                  </a:cubicBezTo>
                  <a:cubicBezTo>
                    <a:pt x="4701" y="6742"/>
                    <a:pt x="4903" y="7343"/>
                    <a:pt x="5060" y="8503"/>
                  </a:cubicBezTo>
                  <a:cubicBezTo>
                    <a:pt x="5212" y="9662"/>
                    <a:pt x="5290" y="11380"/>
                    <a:pt x="5290" y="13527"/>
                  </a:cubicBezTo>
                  <a:lnTo>
                    <a:pt x="5290" y="15416"/>
                  </a:lnTo>
                  <a:close/>
                  <a:moveTo>
                    <a:pt x="4695" y="12453"/>
                  </a:moveTo>
                  <a:cubicBezTo>
                    <a:pt x="4695" y="12110"/>
                    <a:pt x="4690" y="11809"/>
                    <a:pt x="4678" y="11466"/>
                  </a:cubicBezTo>
                  <a:cubicBezTo>
                    <a:pt x="4667" y="11165"/>
                    <a:pt x="4650" y="10864"/>
                    <a:pt x="4628" y="10607"/>
                  </a:cubicBezTo>
                  <a:cubicBezTo>
                    <a:pt x="4605" y="10349"/>
                    <a:pt x="4577" y="10177"/>
                    <a:pt x="4544" y="10006"/>
                  </a:cubicBezTo>
                  <a:cubicBezTo>
                    <a:pt x="4510" y="9877"/>
                    <a:pt x="4465" y="9791"/>
                    <a:pt x="4420" y="9791"/>
                  </a:cubicBezTo>
                  <a:cubicBezTo>
                    <a:pt x="4330" y="9791"/>
                    <a:pt x="4257" y="10049"/>
                    <a:pt x="4195" y="10521"/>
                  </a:cubicBezTo>
                  <a:cubicBezTo>
                    <a:pt x="4134" y="10993"/>
                    <a:pt x="4100" y="11637"/>
                    <a:pt x="4089" y="12496"/>
                  </a:cubicBezTo>
                  <a:lnTo>
                    <a:pt x="4695" y="12453"/>
                  </a:lnTo>
                  <a:close/>
                  <a:moveTo>
                    <a:pt x="6773" y="10693"/>
                  </a:moveTo>
                  <a:cubicBezTo>
                    <a:pt x="6706" y="10435"/>
                    <a:pt x="6633" y="10220"/>
                    <a:pt x="6554" y="10091"/>
                  </a:cubicBezTo>
                  <a:cubicBezTo>
                    <a:pt x="6476" y="9963"/>
                    <a:pt x="6402" y="9877"/>
                    <a:pt x="6329" y="9877"/>
                  </a:cubicBezTo>
                  <a:cubicBezTo>
                    <a:pt x="6262" y="9877"/>
                    <a:pt x="6206" y="9963"/>
                    <a:pt x="6167" y="10134"/>
                  </a:cubicBezTo>
                  <a:cubicBezTo>
                    <a:pt x="6127" y="10306"/>
                    <a:pt x="6105" y="10564"/>
                    <a:pt x="6105" y="10864"/>
                  </a:cubicBezTo>
                  <a:cubicBezTo>
                    <a:pt x="6105" y="11208"/>
                    <a:pt x="6127" y="11466"/>
                    <a:pt x="6167" y="11723"/>
                  </a:cubicBezTo>
                  <a:cubicBezTo>
                    <a:pt x="6206" y="11938"/>
                    <a:pt x="6285" y="12196"/>
                    <a:pt x="6402" y="12453"/>
                  </a:cubicBezTo>
                  <a:lnTo>
                    <a:pt x="6520" y="12711"/>
                  </a:lnTo>
                  <a:cubicBezTo>
                    <a:pt x="6672" y="13054"/>
                    <a:pt x="6790" y="13570"/>
                    <a:pt x="6869" y="14257"/>
                  </a:cubicBezTo>
                  <a:cubicBezTo>
                    <a:pt x="6947" y="14944"/>
                    <a:pt x="6987" y="15803"/>
                    <a:pt x="6987" y="16876"/>
                  </a:cubicBezTo>
                  <a:cubicBezTo>
                    <a:pt x="6987" y="17563"/>
                    <a:pt x="6970" y="18208"/>
                    <a:pt x="6930" y="18809"/>
                  </a:cubicBezTo>
                  <a:cubicBezTo>
                    <a:pt x="6891" y="19410"/>
                    <a:pt x="6835" y="19882"/>
                    <a:pt x="6768" y="20312"/>
                  </a:cubicBezTo>
                  <a:cubicBezTo>
                    <a:pt x="6695" y="20741"/>
                    <a:pt x="6610" y="21042"/>
                    <a:pt x="6515" y="21256"/>
                  </a:cubicBezTo>
                  <a:cubicBezTo>
                    <a:pt x="6414" y="21471"/>
                    <a:pt x="6307" y="21600"/>
                    <a:pt x="6183" y="21600"/>
                  </a:cubicBezTo>
                  <a:cubicBezTo>
                    <a:pt x="6054" y="21600"/>
                    <a:pt x="5936" y="21514"/>
                    <a:pt x="5835" y="21342"/>
                  </a:cubicBezTo>
                  <a:cubicBezTo>
                    <a:pt x="5734" y="21171"/>
                    <a:pt x="5639" y="20913"/>
                    <a:pt x="5554" y="20569"/>
                  </a:cubicBezTo>
                  <a:lnTo>
                    <a:pt x="5678" y="17435"/>
                  </a:lnTo>
                  <a:cubicBezTo>
                    <a:pt x="5751" y="17735"/>
                    <a:pt x="5830" y="17950"/>
                    <a:pt x="5914" y="18165"/>
                  </a:cubicBezTo>
                  <a:cubicBezTo>
                    <a:pt x="5993" y="18336"/>
                    <a:pt x="6077" y="18465"/>
                    <a:pt x="6161" y="18465"/>
                  </a:cubicBezTo>
                  <a:cubicBezTo>
                    <a:pt x="6256" y="18465"/>
                    <a:pt x="6329" y="18336"/>
                    <a:pt x="6369" y="18122"/>
                  </a:cubicBezTo>
                  <a:cubicBezTo>
                    <a:pt x="6408" y="17907"/>
                    <a:pt x="6431" y="17649"/>
                    <a:pt x="6431" y="17349"/>
                  </a:cubicBezTo>
                  <a:cubicBezTo>
                    <a:pt x="6431" y="17177"/>
                    <a:pt x="6425" y="17005"/>
                    <a:pt x="6419" y="16876"/>
                  </a:cubicBezTo>
                  <a:cubicBezTo>
                    <a:pt x="6408" y="16748"/>
                    <a:pt x="6397" y="16619"/>
                    <a:pt x="6369" y="16490"/>
                  </a:cubicBezTo>
                  <a:cubicBezTo>
                    <a:pt x="6346" y="16361"/>
                    <a:pt x="6313" y="16275"/>
                    <a:pt x="6268" y="16146"/>
                  </a:cubicBezTo>
                  <a:cubicBezTo>
                    <a:pt x="6223" y="16017"/>
                    <a:pt x="6172" y="15889"/>
                    <a:pt x="6105" y="15760"/>
                  </a:cubicBezTo>
                  <a:lnTo>
                    <a:pt x="5987" y="15502"/>
                  </a:lnTo>
                  <a:cubicBezTo>
                    <a:pt x="5835" y="15116"/>
                    <a:pt x="5723" y="14600"/>
                    <a:pt x="5656" y="13956"/>
                  </a:cubicBezTo>
                  <a:cubicBezTo>
                    <a:pt x="5588" y="13312"/>
                    <a:pt x="5549" y="12410"/>
                    <a:pt x="5549" y="11294"/>
                  </a:cubicBezTo>
                  <a:cubicBezTo>
                    <a:pt x="5549" y="10650"/>
                    <a:pt x="5566" y="10049"/>
                    <a:pt x="5599" y="9490"/>
                  </a:cubicBezTo>
                  <a:cubicBezTo>
                    <a:pt x="5633" y="8932"/>
                    <a:pt x="5684" y="8460"/>
                    <a:pt x="5745" y="8073"/>
                  </a:cubicBezTo>
                  <a:cubicBezTo>
                    <a:pt x="5807" y="7687"/>
                    <a:pt x="5886" y="7343"/>
                    <a:pt x="5976" y="7128"/>
                  </a:cubicBezTo>
                  <a:cubicBezTo>
                    <a:pt x="6066" y="6914"/>
                    <a:pt x="6172" y="6785"/>
                    <a:pt x="6290" y="6785"/>
                  </a:cubicBezTo>
                  <a:cubicBezTo>
                    <a:pt x="6408" y="6785"/>
                    <a:pt x="6520" y="6871"/>
                    <a:pt x="6622" y="7043"/>
                  </a:cubicBezTo>
                  <a:cubicBezTo>
                    <a:pt x="6723" y="7214"/>
                    <a:pt x="6812" y="7429"/>
                    <a:pt x="6897" y="7730"/>
                  </a:cubicBezTo>
                  <a:lnTo>
                    <a:pt x="6773" y="10693"/>
                  </a:lnTo>
                  <a:close/>
                  <a:moveTo>
                    <a:pt x="8992" y="15416"/>
                  </a:moveTo>
                  <a:lnTo>
                    <a:pt x="7795" y="15416"/>
                  </a:lnTo>
                  <a:lnTo>
                    <a:pt x="7795" y="15545"/>
                  </a:lnTo>
                  <a:cubicBezTo>
                    <a:pt x="7795" y="16533"/>
                    <a:pt x="7846" y="17263"/>
                    <a:pt x="7947" y="17692"/>
                  </a:cubicBezTo>
                  <a:cubicBezTo>
                    <a:pt x="8048" y="18165"/>
                    <a:pt x="8172" y="18379"/>
                    <a:pt x="8323" y="18379"/>
                  </a:cubicBezTo>
                  <a:cubicBezTo>
                    <a:pt x="8430" y="18379"/>
                    <a:pt x="8520" y="18293"/>
                    <a:pt x="8598" y="18165"/>
                  </a:cubicBezTo>
                  <a:cubicBezTo>
                    <a:pt x="8677" y="17993"/>
                    <a:pt x="8744" y="17821"/>
                    <a:pt x="8801" y="17606"/>
                  </a:cubicBezTo>
                  <a:lnTo>
                    <a:pt x="8907" y="20612"/>
                  </a:lnTo>
                  <a:cubicBezTo>
                    <a:pt x="8840" y="20870"/>
                    <a:pt x="8750" y="21085"/>
                    <a:pt x="8643" y="21299"/>
                  </a:cubicBezTo>
                  <a:cubicBezTo>
                    <a:pt x="8537" y="21514"/>
                    <a:pt x="8407" y="21600"/>
                    <a:pt x="8250" y="21600"/>
                  </a:cubicBezTo>
                  <a:cubicBezTo>
                    <a:pt x="8110" y="21600"/>
                    <a:pt x="7981" y="21471"/>
                    <a:pt x="7857" y="21171"/>
                  </a:cubicBezTo>
                  <a:cubicBezTo>
                    <a:pt x="7734" y="20870"/>
                    <a:pt x="7621" y="20441"/>
                    <a:pt x="7531" y="19839"/>
                  </a:cubicBezTo>
                  <a:cubicBezTo>
                    <a:pt x="7436" y="19238"/>
                    <a:pt x="7363" y="18508"/>
                    <a:pt x="7307" y="17606"/>
                  </a:cubicBezTo>
                  <a:cubicBezTo>
                    <a:pt x="7251" y="16705"/>
                    <a:pt x="7222" y="15631"/>
                    <a:pt x="7222" y="14343"/>
                  </a:cubicBezTo>
                  <a:cubicBezTo>
                    <a:pt x="7222" y="13226"/>
                    <a:pt x="7245" y="12196"/>
                    <a:pt x="7290" y="11251"/>
                  </a:cubicBezTo>
                  <a:cubicBezTo>
                    <a:pt x="7335" y="10306"/>
                    <a:pt x="7397" y="9533"/>
                    <a:pt x="7481" y="8846"/>
                  </a:cubicBezTo>
                  <a:cubicBezTo>
                    <a:pt x="7565" y="8159"/>
                    <a:pt x="7661" y="7644"/>
                    <a:pt x="7778" y="7300"/>
                  </a:cubicBezTo>
                  <a:cubicBezTo>
                    <a:pt x="7891" y="6957"/>
                    <a:pt x="8020" y="6742"/>
                    <a:pt x="8160" y="6742"/>
                  </a:cubicBezTo>
                  <a:cubicBezTo>
                    <a:pt x="8413" y="6742"/>
                    <a:pt x="8615" y="7343"/>
                    <a:pt x="8773" y="8503"/>
                  </a:cubicBezTo>
                  <a:cubicBezTo>
                    <a:pt x="8924" y="9662"/>
                    <a:pt x="9003" y="11380"/>
                    <a:pt x="9003" y="13527"/>
                  </a:cubicBezTo>
                  <a:lnTo>
                    <a:pt x="9003" y="15416"/>
                  </a:lnTo>
                  <a:close/>
                  <a:moveTo>
                    <a:pt x="8413" y="12453"/>
                  </a:moveTo>
                  <a:cubicBezTo>
                    <a:pt x="8413" y="12110"/>
                    <a:pt x="8407" y="11809"/>
                    <a:pt x="8396" y="11466"/>
                  </a:cubicBezTo>
                  <a:cubicBezTo>
                    <a:pt x="8385" y="11165"/>
                    <a:pt x="8368" y="10864"/>
                    <a:pt x="8346" y="10607"/>
                  </a:cubicBezTo>
                  <a:cubicBezTo>
                    <a:pt x="8323" y="10349"/>
                    <a:pt x="8295" y="10177"/>
                    <a:pt x="8261" y="10006"/>
                  </a:cubicBezTo>
                  <a:cubicBezTo>
                    <a:pt x="8228" y="9834"/>
                    <a:pt x="8183" y="9791"/>
                    <a:pt x="8138" y="9791"/>
                  </a:cubicBezTo>
                  <a:cubicBezTo>
                    <a:pt x="8048" y="9791"/>
                    <a:pt x="7975" y="10049"/>
                    <a:pt x="7913" y="10521"/>
                  </a:cubicBezTo>
                  <a:cubicBezTo>
                    <a:pt x="7851" y="10993"/>
                    <a:pt x="7818" y="11637"/>
                    <a:pt x="7807" y="12496"/>
                  </a:cubicBezTo>
                  <a:lnTo>
                    <a:pt x="8413" y="12453"/>
                  </a:lnTo>
                  <a:close/>
                  <a:moveTo>
                    <a:pt x="9913" y="21256"/>
                  </a:moveTo>
                  <a:lnTo>
                    <a:pt x="9340" y="21256"/>
                  </a:lnTo>
                  <a:lnTo>
                    <a:pt x="9340" y="7085"/>
                  </a:lnTo>
                  <a:lnTo>
                    <a:pt x="9783" y="7085"/>
                  </a:lnTo>
                  <a:lnTo>
                    <a:pt x="9851" y="8846"/>
                  </a:lnTo>
                  <a:cubicBezTo>
                    <a:pt x="9935" y="8202"/>
                    <a:pt x="10025" y="7687"/>
                    <a:pt x="10126" y="7300"/>
                  </a:cubicBezTo>
                  <a:cubicBezTo>
                    <a:pt x="10227" y="6914"/>
                    <a:pt x="10339" y="6742"/>
                    <a:pt x="10463" y="6742"/>
                  </a:cubicBezTo>
                  <a:cubicBezTo>
                    <a:pt x="10671" y="6742"/>
                    <a:pt x="10828" y="7171"/>
                    <a:pt x="10940" y="8030"/>
                  </a:cubicBezTo>
                  <a:cubicBezTo>
                    <a:pt x="11053" y="8889"/>
                    <a:pt x="11109" y="10177"/>
                    <a:pt x="11109" y="11852"/>
                  </a:cubicBezTo>
                  <a:lnTo>
                    <a:pt x="11109" y="21214"/>
                  </a:lnTo>
                  <a:lnTo>
                    <a:pt x="10536" y="21214"/>
                  </a:lnTo>
                  <a:lnTo>
                    <a:pt x="10536" y="12281"/>
                  </a:lnTo>
                  <a:cubicBezTo>
                    <a:pt x="10536" y="11594"/>
                    <a:pt x="10514" y="11036"/>
                    <a:pt x="10474" y="10650"/>
                  </a:cubicBezTo>
                  <a:cubicBezTo>
                    <a:pt x="10429" y="10263"/>
                    <a:pt x="10368" y="10048"/>
                    <a:pt x="10289" y="10048"/>
                  </a:cubicBezTo>
                  <a:cubicBezTo>
                    <a:pt x="10227" y="10048"/>
                    <a:pt x="10160" y="10177"/>
                    <a:pt x="10092" y="10478"/>
                  </a:cubicBezTo>
                  <a:cubicBezTo>
                    <a:pt x="10025" y="10736"/>
                    <a:pt x="9963" y="11122"/>
                    <a:pt x="9913" y="11551"/>
                  </a:cubicBezTo>
                  <a:lnTo>
                    <a:pt x="9913" y="21256"/>
                  </a:lnTo>
                  <a:close/>
                  <a:moveTo>
                    <a:pt x="12687" y="10220"/>
                  </a:moveTo>
                  <a:lnTo>
                    <a:pt x="12215" y="10220"/>
                  </a:lnTo>
                  <a:lnTo>
                    <a:pt x="12215" y="16189"/>
                  </a:lnTo>
                  <a:cubicBezTo>
                    <a:pt x="12215" y="16833"/>
                    <a:pt x="12232" y="17306"/>
                    <a:pt x="12271" y="17563"/>
                  </a:cubicBezTo>
                  <a:cubicBezTo>
                    <a:pt x="12311" y="17821"/>
                    <a:pt x="12361" y="17950"/>
                    <a:pt x="12429" y="17950"/>
                  </a:cubicBezTo>
                  <a:cubicBezTo>
                    <a:pt x="12479" y="17950"/>
                    <a:pt x="12530" y="17907"/>
                    <a:pt x="12580" y="17821"/>
                  </a:cubicBezTo>
                  <a:cubicBezTo>
                    <a:pt x="12631" y="17735"/>
                    <a:pt x="12670" y="17649"/>
                    <a:pt x="12698" y="17478"/>
                  </a:cubicBezTo>
                  <a:lnTo>
                    <a:pt x="12783" y="20441"/>
                  </a:lnTo>
                  <a:cubicBezTo>
                    <a:pt x="12738" y="20612"/>
                    <a:pt x="12670" y="20784"/>
                    <a:pt x="12586" y="20956"/>
                  </a:cubicBezTo>
                  <a:cubicBezTo>
                    <a:pt x="12496" y="21128"/>
                    <a:pt x="12401" y="21213"/>
                    <a:pt x="12305" y="21213"/>
                  </a:cubicBezTo>
                  <a:cubicBezTo>
                    <a:pt x="12064" y="21213"/>
                    <a:pt x="11895" y="20870"/>
                    <a:pt x="11800" y="20140"/>
                  </a:cubicBezTo>
                  <a:cubicBezTo>
                    <a:pt x="11699" y="19453"/>
                    <a:pt x="11654" y="18379"/>
                    <a:pt x="11654" y="16919"/>
                  </a:cubicBezTo>
                  <a:lnTo>
                    <a:pt x="11654" y="10220"/>
                  </a:lnTo>
                  <a:lnTo>
                    <a:pt x="11362" y="10220"/>
                  </a:lnTo>
                  <a:lnTo>
                    <a:pt x="11362" y="7085"/>
                  </a:lnTo>
                  <a:lnTo>
                    <a:pt x="11654" y="7085"/>
                  </a:lnTo>
                  <a:lnTo>
                    <a:pt x="11654" y="2791"/>
                  </a:lnTo>
                  <a:lnTo>
                    <a:pt x="12221" y="2791"/>
                  </a:lnTo>
                  <a:lnTo>
                    <a:pt x="12221" y="7085"/>
                  </a:lnTo>
                  <a:lnTo>
                    <a:pt x="12693" y="7085"/>
                  </a:lnTo>
                  <a:lnTo>
                    <a:pt x="12693" y="10220"/>
                  </a:lnTo>
                  <a:close/>
                  <a:moveTo>
                    <a:pt x="13069" y="8331"/>
                  </a:moveTo>
                  <a:cubicBezTo>
                    <a:pt x="13176" y="7858"/>
                    <a:pt x="13294" y="7472"/>
                    <a:pt x="13428" y="7214"/>
                  </a:cubicBezTo>
                  <a:cubicBezTo>
                    <a:pt x="13563" y="6914"/>
                    <a:pt x="13698" y="6785"/>
                    <a:pt x="13833" y="6785"/>
                  </a:cubicBezTo>
                  <a:cubicBezTo>
                    <a:pt x="14063" y="6785"/>
                    <a:pt x="14243" y="7214"/>
                    <a:pt x="14383" y="8073"/>
                  </a:cubicBezTo>
                  <a:cubicBezTo>
                    <a:pt x="14524" y="8932"/>
                    <a:pt x="14591" y="10263"/>
                    <a:pt x="14591" y="12110"/>
                  </a:cubicBezTo>
                  <a:lnTo>
                    <a:pt x="14591" y="21299"/>
                  </a:lnTo>
                  <a:lnTo>
                    <a:pt x="14153" y="21299"/>
                  </a:lnTo>
                  <a:lnTo>
                    <a:pt x="14102" y="19882"/>
                  </a:lnTo>
                  <a:lnTo>
                    <a:pt x="14085" y="19882"/>
                  </a:lnTo>
                  <a:cubicBezTo>
                    <a:pt x="14035" y="20398"/>
                    <a:pt x="13962" y="20827"/>
                    <a:pt x="13872" y="21128"/>
                  </a:cubicBezTo>
                  <a:cubicBezTo>
                    <a:pt x="13782" y="21471"/>
                    <a:pt x="13676" y="21600"/>
                    <a:pt x="13552" y="21600"/>
                  </a:cubicBezTo>
                  <a:cubicBezTo>
                    <a:pt x="13445" y="21600"/>
                    <a:pt x="13355" y="21471"/>
                    <a:pt x="13277" y="21256"/>
                  </a:cubicBezTo>
                  <a:cubicBezTo>
                    <a:pt x="13198" y="21042"/>
                    <a:pt x="13131" y="20698"/>
                    <a:pt x="13080" y="20312"/>
                  </a:cubicBezTo>
                  <a:cubicBezTo>
                    <a:pt x="13030" y="19925"/>
                    <a:pt x="12990" y="19453"/>
                    <a:pt x="12962" y="18895"/>
                  </a:cubicBezTo>
                  <a:cubicBezTo>
                    <a:pt x="12934" y="18336"/>
                    <a:pt x="12923" y="17778"/>
                    <a:pt x="12923" y="17177"/>
                  </a:cubicBezTo>
                  <a:cubicBezTo>
                    <a:pt x="12923" y="16361"/>
                    <a:pt x="12945" y="15631"/>
                    <a:pt x="12996" y="15073"/>
                  </a:cubicBezTo>
                  <a:cubicBezTo>
                    <a:pt x="13041" y="14472"/>
                    <a:pt x="13108" y="13999"/>
                    <a:pt x="13187" y="13613"/>
                  </a:cubicBezTo>
                  <a:cubicBezTo>
                    <a:pt x="13266" y="13226"/>
                    <a:pt x="13361" y="12969"/>
                    <a:pt x="13473" y="12797"/>
                  </a:cubicBezTo>
                  <a:cubicBezTo>
                    <a:pt x="13580" y="12625"/>
                    <a:pt x="13698" y="12539"/>
                    <a:pt x="13822" y="12539"/>
                  </a:cubicBezTo>
                  <a:lnTo>
                    <a:pt x="14012" y="12539"/>
                  </a:lnTo>
                  <a:lnTo>
                    <a:pt x="14012" y="11766"/>
                  </a:lnTo>
                  <a:cubicBezTo>
                    <a:pt x="14012" y="11251"/>
                    <a:pt x="13990" y="10821"/>
                    <a:pt x="13939" y="10564"/>
                  </a:cubicBezTo>
                  <a:cubicBezTo>
                    <a:pt x="13889" y="10263"/>
                    <a:pt x="13822" y="10134"/>
                    <a:pt x="13732" y="10134"/>
                  </a:cubicBezTo>
                  <a:cubicBezTo>
                    <a:pt x="13653" y="10134"/>
                    <a:pt x="13580" y="10220"/>
                    <a:pt x="13501" y="10392"/>
                  </a:cubicBezTo>
                  <a:cubicBezTo>
                    <a:pt x="13428" y="10564"/>
                    <a:pt x="13344" y="10864"/>
                    <a:pt x="13254" y="11251"/>
                  </a:cubicBezTo>
                  <a:lnTo>
                    <a:pt x="13069" y="8331"/>
                  </a:lnTo>
                  <a:close/>
                  <a:moveTo>
                    <a:pt x="14024" y="15116"/>
                  </a:moveTo>
                  <a:lnTo>
                    <a:pt x="13895" y="15159"/>
                  </a:lnTo>
                  <a:cubicBezTo>
                    <a:pt x="13822" y="15159"/>
                    <a:pt x="13760" y="15245"/>
                    <a:pt x="13715" y="15330"/>
                  </a:cubicBezTo>
                  <a:cubicBezTo>
                    <a:pt x="13664" y="15416"/>
                    <a:pt x="13625" y="15545"/>
                    <a:pt x="13597" y="15717"/>
                  </a:cubicBezTo>
                  <a:cubicBezTo>
                    <a:pt x="13569" y="15846"/>
                    <a:pt x="13546" y="16060"/>
                    <a:pt x="13535" y="16232"/>
                  </a:cubicBezTo>
                  <a:cubicBezTo>
                    <a:pt x="13524" y="16447"/>
                    <a:pt x="13518" y="16662"/>
                    <a:pt x="13518" y="16876"/>
                  </a:cubicBezTo>
                  <a:cubicBezTo>
                    <a:pt x="13518" y="17478"/>
                    <a:pt x="13541" y="17907"/>
                    <a:pt x="13591" y="18122"/>
                  </a:cubicBezTo>
                  <a:cubicBezTo>
                    <a:pt x="13636" y="18336"/>
                    <a:pt x="13692" y="18465"/>
                    <a:pt x="13754" y="18465"/>
                  </a:cubicBezTo>
                  <a:cubicBezTo>
                    <a:pt x="13816" y="18465"/>
                    <a:pt x="13872" y="18336"/>
                    <a:pt x="13923" y="18036"/>
                  </a:cubicBezTo>
                  <a:cubicBezTo>
                    <a:pt x="13973" y="17778"/>
                    <a:pt x="14007" y="17478"/>
                    <a:pt x="14029" y="17134"/>
                  </a:cubicBezTo>
                  <a:lnTo>
                    <a:pt x="14029" y="15116"/>
                  </a:lnTo>
                  <a:close/>
                  <a:moveTo>
                    <a:pt x="16192" y="10220"/>
                  </a:moveTo>
                  <a:lnTo>
                    <a:pt x="15720" y="10220"/>
                  </a:lnTo>
                  <a:lnTo>
                    <a:pt x="15720" y="16189"/>
                  </a:lnTo>
                  <a:cubicBezTo>
                    <a:pt x="15720" y="16833"/>
                    <a:pt x="15737" y="17306"/>
                    <a:pt x="15776" y="17563"/>
                  </a:cubicBezTo>
                  <a:cubicBezTo>
                    <a:pt x="15815" y="17821"/>
                    <a:pt x="15866" y="17950"/>
                    <a:pt x="15933" y="17950"/>
                  </a:cubicBezTo>
                  <a:cubicBezTo>
                    <a:pt x="15984" y="17950"/>
                    <a:pt x="16034" y="17907"/>
                    <a:pt x="16085" y="17821"/>
                  </a:cubicBezTo>
                  <a:cubicBezTo>
                    <a:pt x="16135" y="17735"/>
                    <a:pt x="16175" y="17649"/>
                    <a:pt x="16203" y="17478"/>
                  </a:cubicBezTo>
                  <a:lnTo>
                    <a:pt x="16287" y="20441"/>
                  </a:lnTo>
                  <a:cubicBezTo>
                    <a:pt x="16242" y="20612"/>
                    <a:pt x="16175" y="20784"/>
                    <a:pt x="16090" y="20956"/>
                  </a:cubicBezTo>
                  <a:cubicBezTo>
                    <a:pt x="16001" y="21128"/>
                    <a:pt x="15905" y="21213"/>
                    <a:pt x="15810" y="21213"/>
                  </a:cubicBezTo>
                  <a:cubicBezTo>
                    <a:pt x="15568" y="21213"/>
                    <a:pt x="15400" y="20870"/>
                    <a:pt x="15304" y="20140"/>
                  </a:cubicBezTo>
                  <a:cubicBezTo>
                    <a:pt x="15203" y="19453"/>
                    <a:pt x="15158" y="18379"/>
                    <a:pt x="15158" y="16919"/>
                  </a:cubicBezTo>
                  <a:lnTo>
                    <a:pt x="15158" y="10220"/>
                  </a:lnTo>
                  <a:lnTo>
                    <a:pt x="14866" y="10220"/>
                  </a:lnTo>
                  <a:lnTo>
                    <a:pt x="14866" y="7085"/>
                  </a:lnTo>
                  <a:lnTo>
                    <a:pt x="15158" y="7085"/>
                  </a:lnTo>
                  <a:lnTo>
                    <a:pt x="15158" y="2791"/>
                  </a:lnTo>
                  <a:lnTo>
                    <a:pt x="15725" y="2791"/>
                  </a:lnTo>
                  <a:lnTo>
                    <a:pt x="15725" y="7085"/>
                  </a:lnTo>
                  <a:lnTo>
                    <a:pt x="16197" y="7085"/>
                  </a:lnTo>
                  <a:lnTo>
                    <a:pt x="16197" y="10220"/>
                  </a:lnTo>
                  <a:close/>
                  <a:moveTo>
                    <a:pt x="16871" y="4294"/>
                  </a:moveTo>
                  <a:cubicBezTo>
                    <a:pt x="16776" y="4294"/>
                    <a:pt x="16697" y="4080"/>
                    <a:pt x="16646" y="3650"/>
                  </a:cubicBezTo>
                  <a:cubicBezTo>
                    <a:pt x="16596" y="3221"/>
                    <a:pt x="16568" y="2705"/>
                    <a:pt x="16568" y="2147"/>
                  </a:cubicBezTo>
                  <a:cubicBezTo>
                    <a:pt x="16568" y="1546"/>
                    <a:pt x="16596" y="1031"/>
                    <a:pt x="16646" y="644"/>
                  </a:cubicBezTo>
                  <a:cubicBezTo>
                    <a:pt x="16697" y="215"/>
                    <a:pt x="16776" y="0"/>
                    <a:pt x="16866" y="0"/>
                  </a:cubicBezTo>
                  <a:cubicBezTo>
                    <a:pt x="16961" y="0"/>
                    <a:pt x="17034" y="215"/>
                    <a:pt x="17085" y="601"/>
                  </a:cubicBezTo>
                  <a:cubicBezTo>
                    <a:pt x="17135" y="1031"/>
                    <a:pt x="17163" y="1546"/>
                    <a:pt x="17163" y="2147"/>
                  </a:cubicBezTo>
                  <a:cubicBezTo>
                    <a:pt x="17163" y="2748"/>
                    <a:pt x="17135" y="3264"/>
                    <a:pt x="17085" y="3693"/>
                  </a:cubicBezTo>
                  <a:cubicBezTo>
                    <a:pt x="17045" y="4122"/>
                    <a:pt x="16972" y="4294"/>
                    <a:pt x="16871" y="4294"/>
                  </a:cubicBezTo>
                  <a:close/>
                  <a:moveTo>
                    <a:pt x="16585" y="21256"/>
                  </a:moveTo>
                  <a:lnTo>
                    <a:pt x="16585" y="7085"/>
                  </a:lnTo>
                  <a:lnTo>
                    <a:pt x="17158" y="7085"/>
                  </a:lnTo>
                  <a:lnTo>
                    <a:pt x="17158" y="21256"/>
                  </a:lnTo>
                  <a:lnTo>
                    <a:pt x="16585" y="21256"/>
                  </a:lnTo>
                  <a:close/>
                  <a:moveTo>
                    <a:pt x="19477" y="14085"/>
                  </a:moveTo>
                  <a:cubicBezTo>
                    <a:pt x="19477" y="15245"/>
                    <a:pt x="19455" y="16275"/>
                    <a:pt x="19404" y="17220"/>
                  </a:cubicBezTo>
                  <a:cubicBezTo>
                    <a:pt x="19354" y="18165"/>
                    <a:pt x="19286" y="18938"/>
                    <a:pt x="19196" y="19582"/>
                  </a:cubicBezTo>
                  <a:cubicBezTo>
                    <a:pt x="19106" y="20226"/>
                    <a:pt x="19005" y="20741"/>
                    <a:pt x="18887" y="21085"/>
                  </a:cubicBezTo>
                  <a:cubicBezTo>
                    <a:pt x="18769" y="21428"/>
                    <a:pt x="18640" y="21600"/>
                    <a:pt x="18505" y="21600"/>
                  </a:cubicBezTo>
                  <a:cubicBezTo>
                    <a:pt x="18371" y="21600"/>
                    <a:pt x="18241" y="21428"/>
                    <a:pt x="18124" y="21128"/>
                  </a:cubicBezTo>
                  <a:cubicBezTo>
                    <a:pt x="18006" y="20784"/>
                    <a:pt x="17905" y="20355"/>
                    <a:pt x="17820" y="19711"/>
                  </a:cubicBezTo>
                  <a:cubicBezTo>
                    <a:pt x="17736" y="19109"/>
                    <a:pt x="17669" y="18336"/>
                    <a:pt x="17618" y="17435"/>
                  </a:cubicBezTo>
                  <a:cubicBezTo>
                    <a:pt x="17568" y="16533"/>
                    <a:pt x="17545" y="15502"/>
                    <a:pt x="17545" y="14386"/>
                  </a:cubicBezTo>
                  <a:cubicBezTo>
                    <a:pt x="17545" y="13183"/>
                    <a:pt x="17568" y="12110"/>
                    <a:pt x="17618" y="11165"/>
                  </a:cubicBezTo>
                  <a:cubicBezTo>
                    <a:pt x="17669" y="10220"/>
                    <a:pt x="17736" y="9404"/>
                    <a:pt x="17826" y="8760"/>
                  </a:cubicBezTo>
                  <a:cubicBezTo>
                    <a:pt x="17916" y="8116"/>
                    <a:pt x="18017" y="7601"/>
                    <a:pt x="18135" y="7257"/>
                  </a:cubicBezTo>
                  <a:cubicBezTo>
                    <a:pt x="18253" y="6914"/>
                    <a:pt x="18382" y="6742"/>
                    <a:pt x="18517" y="6742"/>
                  </a:cubicBezTo>
                  <a:cubicBezTo>
                    <a:pt x="18651" y="6742"/>
                    <a:pt x="18781" y="6914"/>
                    <a:pt x="18899" y="7214"/>
                  </a:cubicBezTo>
                  <a:cubicBezTo>
                    <a:pt x="19017" y="7515"/>
                    <a:pt x="19118" y="7987"/>
                    <a:pt x="19202" y="8631"/>
                  </a:cubicBezTo>
                  <a:cubicBezTo>
                    <a:pt x="19286" y="9233"/>
                    <a:pt x="19354" y="10006"/>
                    <a:pt x="19404" y="10907"/>
                  </a:cubicBezTo>
                  <a:cubicBezTo>
                    <a:pt x="19455" y="11809"/>
                    <a:pt x="19477" y="12883"/>
                    <a:pt x="19477" y="14085"/>
                  </a:cubicBezTo>
                  <a:close/>
                  <a:moveTo>
                    <a:pt x="18893" y="14214"/>
                  </a:moveTo>
                  <a:cubicBezTo>
                    <a:pt x="18893" y="13441"/>
                    <a:pt x="18882" y="12797"/>
                    <a:pt x="18865" y="12239"/>
                  </a:cubicBezTo>
                  <a:cubicBezTo>
                    <a:pt x="18842" y="11680"/>
                    <a:pt x="18814" y="11251"/>
                    <a:pt x="18781" y="10907"/>
                  </a:cubicBezTo>
                  <a:cubicBezTo>
                    <a:pt x="18747" y="10564"/>
                    <a:pt x="18702" y="10306"/>
                    <a:pt x="18657" y="10134"/>
                  </a:cubicBezTo>
                  <a:cubicBezTo>
                    <a:pt x="18612" y="9963"/>
                    <a:pt x="18562" y="9920"/>
                    <a:pt x="18517" y="9920"/>
                  </a:cubicBezTo>
                  <a:cubicBezTo>
                    <a:pt x="18466" y="9920"/>
                    <a:pt x="18421" y="10006"/>
                    <a:pt x="18376" y="10134"/>
                  </a:cubicBezTo>
                  <a:cubicBezTo>
                    <a:pt x="18331" y="10263"/>
                    <a:pt x="18292" y="10521"/>
                    <a:pt x="18258" y="10821"/>
                  </a:cubicBezTo>
                  <a:cubicBezTo>
                    <a:pt x="18225" y="11165"/>
                    <a:pt x="18197" y="11594"/>
                    <a:pt x="18174" y="12153"/>
                  </a:cubicBezTo>
                  <a:cubicBezTo>
                    <a:pt x="18152" y="12711"/>
                    <a:pt x="18146" y="13355"/>
                    <a:pt x="18146" y="14214"/>
                  </a:cubicBezTo>
                  <a:cubicBezTo>
                    <a:pt x="18146" y="15631"/>
                    <a:pt x="18185" y="16705"/>
                    <a:pt x="18264" y="17349"/>
                  </a:cubicBezTo>
                  <a:cubicBezTo>
                    <a:pt x="18343" y="18036"/>
                    <a:pt x="18432" y="18336"/>
                    <a:pt x="18528" y="18336"/>
                  </a:cubicBezTo>
                  <a:cubicBezTo>
                    <a:pt x="18578" y="18336"/>
                    <a:pt x="18623" y="18250"/>
                    <a:pt x="18668" y="18122"/>
                  </a:cubicBezTo>
                  <a:cubicBezTo>
                    <a:pt x="18713" y="17993"/>
                    <a:pt x="18753" y="17735"/>
                    <a:pt x="18786" y="17435"/>
                  </a:cubicBezTo>
                  <a:cubicBezTo>
                    <a:pt x="18820" y="17091"/>
                    <a:pt x="18848" y="16662"/>
                    <a:pt x="18871" y="16146"/>
                  </a:cubicBezTo>
                  <a:cubicBezTo>
                    <a:pt x="18882" y="15631"/>
                    <a:pt x="18893" y="14987"/>
                    <a:pt x="18893" y="14214"/>
                  </a:cubicBezTo>
                  <a:close/>
                  <a:moveTo>
                    <a:pt x="20404" y="21256"/>
                  </a:moveTo>
                  <a:lnTo>
                    <a:pt x="19831" y="21256"/>
                  </a:lnTo>
                  <a:lnTo>
                    <a:pt x="19831" y="7085"/>
                  </a:lnTo>
                  <a:lnTo>
                    <a:pt x="20275" y="7085"/>
                  </a:lnTo>
                  <a:lnTo>
                    <a:pt x="20342" y="8846"/>
                  </a:lnTo>
                  <a:cubicBezTo>
                    <a:pt x="20426" y="8202"/>
                    <a:pt x="20516" y="7687"/>
                    <a:pt x="20617" y="7300"/>
                  </a:cubicBezTo>
                  <a:cubicBezTo>
                    <a:pt x="20718" y="6914"/>
                    <a:pt x="20831" y="6742"/>
                    <a:pt x="20954" y="6742"/>
                  </a:cubicBezTo>
                  <a:cubicBezTo>
                    <a:pt x="21162" y="6742"/>
                    <a:pt x="21319" y="7171"/>
                    <a:pt x="21432" y="8030"/>
                  </a:cubicBezTo>
                  <a:cubicBezTo>
                    <a:pt x="21544" y="8889"/>
                    <a:pt x="21600" y="10177"/>
                    <a:pt x="21600" y="11852"/>
                  </a:cubicBezTo>
                  <a:lnTo>
                    <a:pt x="21600" y="21214"/>
                  </a:lnTo>
                  <a:lnTo>
                    <a:pt x="21027" y="21214"/>
                  </a:lnTo>
                  <a:lnTo>
                    <a:pt x="21027" y="12281"/>
                  </a:lnTo>
                  <a:cubicBezTo>
                    <a:pt x="21027" y="11594"/>
                    <a:pt x="21005" y="11036"/>
                    <a:pt x="20965" y="10650"/>
                  </a:cubicBezTo>
                  <a:cubicBezTo>
                    <a:pt x="20920" y="10263"/>
                    <a:pt x="20859" y="10048"/>
                    <a:pt x="20780" y="10048"/>
                  </a:cubicBezTo>
                  <a:cubicBezTo>
                    <a:pt x="20718" y="10048"/>
                    <a:pt x="20651" y="10177"/>
                    <a:pt x="20583" y="10478"/>
                  </a:cubicBezTo>
                  <a:cubicBezTo>
                    <a:pt x="20516" y="10736"/>
                    <a:pt x="20454" y="11122"/>
                    <a:pt x="20404" y="11551"/>
                  </a:cubicBezTo>
                  <a:lnTo>
                    <a:pt x="20404" y="21256"/>
                  </a:ln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349345AB-AD63-E181-3B5F-534FD2A982FA}"/>
                </a:ext>
              </a:extLst>
            </p:cNvPr>
            <p:cNvSpPr/>
            <p:nvPr userDrawn="1"/>
          </p:nvSpPr>
          <p:spPr>
            <a:xfrm>
              <a:off x="5032172" y="1021854"/>
              <a:ext cx="1051185" cy="5495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954" y="0"/>
                  </a:moveTo>
                  <a:cubicBezTo>
                    <a:pt x="13287" y="0"/>
                    <a:pt x="11002" y="3514"/>
                    <a:pt x="10441" y="8443"/>
                  </a:cubicBezTo>
                  <a:cubicBezTo>
                    <a:pt x="9052" y="8229"/>
                    <a:pt x="6050" y="7757"/>
                    <a:pt x="5198" y="7671"/>
                  </a:cubicBezTo>
                  <a:cubicBezTo>
                    <a:pt x="5154" y="7671"/>
                    <a:pt x="5109" y="7671"/>
                    <a:pt x="5041" y="7671"/>
                  </a:cubicBezTo>
                  <a:cubicBezTo>
                    <a:pt x="4638" y="7671"/>
                    <a:pt x="4280" y="7886"/>
                    <a:pt x="4033" y="8357"/>
                  </a:cubicBezTo>
                  <a:cubicBezTo>
                    <a:pt x="3563" y="9214"/>
                    <a:pt x="3563" y="10457"/>
                    <a:pt x="3563" y="10843"/>
                  </a:cubicBezTo>
                  <a:cubicBezTo>
                    <a:pt x="3563" y="11271"/>
                    <a:pt x="3563" y="12514"/>
                    <a:pt x="4033" y="13329"/>
                  </a:cubicBezTo>
                  <a:cubicBezTo>
                    <a:pt x="4280" y="13800"/>
                    <a:pt x="4638" y="14014"/>
                    <a:pt x="5041" y="14014"/>
                  </a:cubicBezTo>
                  <a:cubicBezTo>
                    <a:pt x="5086" y="14014"/>
                    <a:pt x="5131" y="14014"/>
                    <a:pt x="5198" y="14014"/>
                  </a:cubicBezTo>
                  <a:cubicBezTo>
                    <a:pt x="5803" y="13929"/>
                    <a:pt x="7417" y="13714"/>
                    <a:pt x="8313" y="13543"/>
                  </a:cubicBezTo>
                  <a:lnTo>
                    <a:pt x="9657" y="13329"/>
                  </a:lnTo>
                  <a:cubicBezTo>
                    <a:pt x="9971" y="13286"/>
                    <a:pt x="10262" y="13243"/>
                    <a:pt x="10464" y="13200"/>
                  </a:cubicBezTo>
                  <a:cubicBezTo>
                    <a:pt x="11046" y="18043"/>
                    <a:pt x="13332" y="21557"/>
                    <a:pt x="15954" y="21557"/>
                  </a:cubicBezTo>
                  <a:cubicBezTo>
                    <a:pt x="19068" y="21557"/>
                    <a:pt x="21600" y="16714"/>
                    <a:pt x="21600" y="10757"/>
                  </a:cubicBezTo>
                  <a:cubicBezTo>
                    <a:pt x="21600" y="4843"/>
                    <a:pt x="19068" y="0"/>
                    <a:pt x="15954" y="0"/>
                  </a:cubicBezTo>
                  <a:close/>
                  <a:moveTo>
                    <a:pt x="15954" y="17229"/>
                  </a:moveTo>
                  <a:cubicBezTo>
                    <a:pt x="14094" y="17229"/>
                    <a:pt x="12593" y="14357"/>
                    <a:pt x="12593" y="10800"/>
                  </a:cubicBezTo>
                  <a:cubicBezTo>
                    <a:pt x="12593" y="7243"/>
                    <a:pt x="14094" y="4371"/>
                    <a:pt x="15954" y="4371"/>
                  </a:cubicBezTo>
                  <a:cubicBezTo>
                    <a:pt x="17813" y="4371"/>
                    <a:pt x="19315" y="7243"/>
                    <a:pt x="19315" y="10800"/>
                  </a:cubicBezTo>
                  <a:cubicBezTo>
                    <a:pt x="19315" y="14357"/>
                    <a:pt x="17813" y="17229"/>
                    <a:pt x="15954" y="17229"/>
                  </a:cubicBezTo>
                  <a:close/>
                  <a:moveTo>
                    <a:pt x="9007" y="15514"/>
                  </a:moveTo>
                  <a:lnTo>
                    <a:pt x="9007" y="20014"/>
                  </a:lnTo>
                  <a:cubicBezTo>
                    <a:pt x="8627" y="20443"/>
                    <a:pt x="8134" y="20786"/>
                    <a:pt x="7506" y="21129"/>
                  </a:cubicBezTo>
                  <a:cubicBezTo>
                    <a:pt x="6879" y="21429"/>
                    <a:pt x="6207" y="21600"/>
                    <a:pt x="5467" y="21600"/>
                  </a:cubicBezTo>
                  <a:cubicBezTo>
                    <a:pt x="4324" y="21600"/>
                    <a:pt x="3339" y="21171"/>
                    <a:pt x="2532" y="20271"/>
                  </a:cubicBezTo>
                  <a:cubicBezTo>
                    <a:pt x="1725" y="19371"/>
                    <a:pt x="1098" y="18129"/>
                    <a:pt x="650" y="16500"/>
                  </a:cubicBezTo>
                  <a:cubicBezTo>
                    <a:pt x="224" y="14871"/>
                    <a:pt x="0" y="12986"/>
                    <a:pt x="0" y="10800"/>
                  </a:cubicBezTo>
                  <a:cubicBezTo>
                    <a:pt x="0" y="8657"/>
                    <a:pt x="246" y="6729"/>
                    <a:pt x="717" y="5143"/>
                  </a:cubicBezTo>
                  <a:cubicBezTo>
                    <a:pt x="1210" y="3514"/>
                    <a:pt x="1860" y="2271"/>
                    <a:pt x="2711" y="1371"/>
                  </a:cubicBezTo>
                  <a:cubicBezTo>
                    <a:pt x="3563" y="471"/>
                    <a:pt x="4549" y="43"/>
                    <a:pt x="5646" y="43"/>
                  </a:cubicBezTo>
                  <a:cubicBezTo>
                    <a:pt x="6229" y="43"/>
                    <a:pt x="6767" y="171"/>
                    <a:pt x="7282" y="386"/>
                  </a:cubicBezTo>
                  <a:cubicBezTo>
                    <a:pt x="7798" y="600"/>
                    <a:pt x="8246" y="900"/>
                    <a:pt x="8627" y="1243"/>
                  </a:cubicBezTo>
                  <a:lnTo>
                    <a:pt x="8402" y="4843"/>
                  </a:lnTo>
                  <a:cubicBezTo>
                    <a:pt x="8022" y="4500"/>
                    <a:pt x="7596" y="4200"/>
                    <a:pt x="7125" y="3986"/>
                  </a:cubicBezTo>
                  <a:cubicBezTo>
                    <a:pt x="6655" y="3771"/>
                    <a:pt x="6162" y="3643"/>
                    <a:pt x="5624" y="3643"/>
                  </a:cubicBezTo>
                  <a:cubicBezTo>
                    <a:pt x="4817" y="3643"/>
                    <a:pt x="4168" y="3943"/>
                    <a:pt x="3630" y="4586"/>
                  </a:cubicBezTo>
                  <a:cubicBezTo>
                    <a:pt x="3115" y="5186"/>
                    <a:pt x="2734" y="6043"/>
                    <a:pt x="2487" y="7114"/>
                  </a:cubicBezTo>
                  <a:cubicBezTo>
                    <a:pt x="2241" y="8186"/>
                    <a:pt x="2106" y="9386"/>
                    <a:pt x="2106" y="10714"/>
                  </a:cubicBezTo>
                  <a:cubicBezTo>
                    <a:pt x="2106" y="12129"/>
                    <a:pt x="2241" y="13371"/>
                    <a:pt x="2487" y="14443"/>
                  </a:cubicBezTo>
                  <a:cubicBezTo>
                    <a:pt x="2734" y="15514"/>
                    <a:pt x="3115" y="16371"/>
                    <a:pt x="3607" y="17014"/>
                  </a:cubicBezTo>
                  <a:cubicBezTo>
                    <a:pt x="4100" y="17614"/>
                    <a:pt x="4728" y="17957"/>
                    <a:pt x="5490" y="17957"/>
                  </a:cubicBezTo>
                  <a:cubicBezTo>
                    <a:pt x="5714" y="17957"/>
                    <a:pt x="5960" y="17914"/>
                    <a:pt x="6207" y="17871"/>
                  </a:cubicBezTo>
                  <a:cubicBezTo>
                    <a:pt x="6453" y="17829"/>
                    <a:pt x="6722" y="17743"/>
                    <a:pt x="6968" y="17614"/>
                  </a:cubicBezTo>
                  <a:lnTo>
                    <a:pt x="6968" y="15814"/>
                  </a:lnTo>
                  <a:cubicBezTo>
                    <a:pt x="7439" y="15729"/>
                    <a:pt x="7887" y="15686"/>
                    <a:pt x="8246" y="15643"/>
                  </a:cubicBezTo>
                  <a:lnTo>
                    <a:pt x="9007" y="15514"/>
                  </a:lnTo>
                  <a:close/>
                </a:path>
              </a:pathLst>
            </a:custGeom>
            <a:solidFill>
              <a:srgbClr val="008C58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12" name="Shape">
            <a:extLst>
              <a:ext uri="{FF2B5EF4-FFF2-40B4-BE49-F238E27FC236}">
                <a16:creationId xmlns:a16="http://schemas.microsoft.com/office/drawing/2014/main" id="{FD9E41AE-A002-9005-E6E5-3580179613F9}"/>
              </a:ext>
            </a:extLst>
          </p:cNvPr>
          <p:cNvSpPr/>
          <p:nvPr userDrawn="1"/>
        </p:nvSpPr>
        <p:spPr>
          <a:xfrm>
            <a:off x="2105953" y="640199"/>
            <a:ext cx="226449" cy="195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67" h="20569" extrusionOk="0">
                <a:moveTo>
                  <a:pt x="1276" y="2502"/>
                </a:moveTo>
                <a:cubicBezTo>
                  <a:pt x="3176" y="-371"/>
                  <a:pt x="6676" y="-945"/>
                  <a:pt x="8976" y="1698"/>
                </a:cubicBezTo>
                <a:cubicBezTo>
                  <a:pt x="9476" y="2272"/>
                  <a:pt x="9876" y="2961"/>
                  <a:pt x="10376" y="3651"/>
                </a:cubicBezTo>
                <a:cubicBezTo>
                  <a:pt x="10876" y="2961"/>
                  <a:pt x="11276" y="2272"/>
                  <a:pt x="11776" y="1698"/>
                </a:cubicBezTo>
                <a:cubicBezTo>
                  <a:pt x="14076" y="-945"/>
                  <a:pt x="17676" y="-371"/>
                  <a:pt x="19476" y="2502"/>
                </a:cubicBezTo>
                <a:cubicBezTo>
                  <a:pt x="21176" y="5144"/>
                  <a:pt x="21076" y="7902"/>
                  <a:pt x="19876" y="10659"/>
                </a:cubicBezTo>
                <a:cubicBezTo>
                  <a:pt x="18676" y="13302"/>
                  <a:pt x="16976" y="15485"/>
                  <a:pt x="14976" y="17323"/>
                </a:cubicBezTo>
                <a:cubicBezTo>
                  <a:pt x="13876" y="18357"/>
                  <a:pt x="12376" y="19391"/>
                  <a:pt x="11076" y="20310"/>
                </a:cubicBezTo>
                <a:cubicBezTo>
                  <a:pt x="10676" y="20655"/>
                  <a:pt x="10176" y="20655"/>
                  <a:pt x="9776" y="20310"/>
                </a:cubicBezTo>
                <a:cubicBezTo>
                  <a:pt x="8476" y="19391"/>
                  <a:pt x="6976" y="18357"/>
                  <a:pt x="5876" y="17323"/>
                </a:cubicBezTo>
                <a:cubicBezTo>
                  <a:pt x="3876" y="15485"/>
                  <a:pt x="2176" y="13417"/>
                  <a:pt x="976" y="10659"/>
                </a:cubicBezTo>
                <a:cubicBezTo>
                  <a:pt x="-324" y="7902"/>
                  <a:pt x="-424" y="5144"/>
                  <a:pt x="1276" y="2502"/>
                </a:cubicBezTo>
                <a:close/>
              </a:path>
            </a:pathLst>
          </a:custGeom>
          <a:solidFill>
            <a:srgbClr val="008C58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F46B88B0-8416-31F6-5282-9C6E196C9A56}"/>
              </a:ext>
            </a:extLst>
          </p:cNvPr>
          <p:cNvSpPr/>
          <p:nvPr userDrawn="1"/>
        </p:nvSpPr>
        <p:spPr>
          <a:xfrm>
            <a:off x="7387520" y="3289969"/>
            <a:ext cx="4804480" cy="2927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585" y="0"/>
                </a:moveTo>
                <a:cubicBezTo>
                  <a:pt x="19673" y="0"/>
                  <a:pt x="20698" y="434"/>
                  <a:pt x="21600" y="1199"/>
                </a:cubicBezTo>
                <a:lnTo>
                  <a:pt x="21600" y="6677"/>
                </a:lnTo>
                <a:cubicBezTo>
                  <a:pt x="20879" y="5261"/>
                  <a:pt x="19796" y="4352"/>
                  <a:pt x="18585" y="4352"/>
                </a:cubicBezTo>
                <a:cubicBezTo>
                  <a:pt x="16418" y="4352"/>
                  <a:pt x="14658" y="7240"/>
                  <a:pt x="14658" y="10796"/>
                </a:cubicBezTo>
                <a:cubicBezTo>
                  <a:pt x="14658" y="14344"/>
                  <a:pt x="16418" y="17240"/>
                  <a:pt x="18585" y="17240"/>
                </a:cubicBezTo>
                <a:cubicBezTo>
                  <a:pt x="19796" y="17240"/>
                  <a:pt x="20879" y="16339"/>
                  <a:pt x="21600" y="14915"/>
                </a:cubicBezTo>
                <a:lnTo>
                  <a:pt x="21600" y="20393"/>
                </a:lnTo>
                <a:cubicBezTo>
                  <a:pt x="20698" y="21158"/>
                  <a:pt x="19668" y="21592"/>
                  <a:pt x="18585" y="21592"/>
                </a:cubicBezTo>
                <a:cubicBezTo>
                  <a:pt x="15511" y="21592"/>
                  <a:pt x="12864" y="18109"/>
                  <a:pt x="12178" y="13250"/>
                </a:cubicBezTo>
                <a:cubicBezTo>
                  <a:pt x="11932" y="13282"/>
                  <a:pt x="11609" y="13322"/>
                  <a:pt x="11236" y="13370"/>
                </a:cubicBezTo>
                <a:lnTo>
                  <a:pt x="9677" y="13571"/>
                </a:lnTo>
                <a:cubicBezTo>
                  <a:pt x="8628" y="13708"/>
                  <a:pt x="6760" y="13949"/>
                  <a:pt x="6050" y="14030"/>
                </a:cubicBezTo>
                <a:cubicBezTo>
                  <a:pt x="5991" y="14038"/>
                  <a:pt x="5932" y="14038"/>
                  <a:pt x="5873" y="14038"/>
                </a:cubicBezTo>
                <a:cubicBezTo>
                  <a:pt x="5393" y="14038"/>
                  <a:pt x="4996" y="13805"/>
                  <a:pt x="4697" y="13346"/>
                </a:cubicBezTo>
                <a:cubicBezTo>
                  <a:pt x="4152" y="12509"/>
                  <a:pt x="4152" y="11263"/>
                  <a:pt x="4152" y="10852"/>
                </a:cubicBezTo>
                <a:cubicBezTo>
                  <a:pt x="4152" y="10442"/>
                  <a:pt x="4152" y="9195"/>
                  <a:pt x="4697" y="8350"/>
                </a:cubicBezTo>
                <a:cubicBezTo>
                  <a:pt x="4996" y="7892"/>
                  <a:pt x="5393" y="7659"/>
                  <a:pt x="5873" y="7659"/>
                </a:cubicBezTo>
                <a:cubicBezTo>
                  <a:pt x="5927" y="7659"/>
                  <a:pt x="5986" y="7659"/>
                  <a:pt x="6045" y="7667"/>
                </a:cubicBezTo>
                <a:cubicBezTo>
                  <a:pt x="7045" y="7779"/>
                  <a:pt x="10550" y="8238"/>
                  <a:pt x="12158" y="8447"/>
                </a:cubicBezTo>
                <a:cubicBezTo>
                  <a:pt x="12825" y="3532"/>
                  <a:pt x="15477" y="0"/>
                  <a:pt x="18585" y="0"/>
                </a:cubicBezTo>
                <a:close/>
                <a:moveTo>
                  <a:pt x="2937" y="20257"/>
                </a:moveTo>
                <a:cubicBezTo>
                  <a:pt x="3888" y="21149"/>
                  <a:pt x="5030" y="21600"/>
                  <a:pt x="6368" y="21600"/>
                </a:cubicBezTo>
                <a:cubicBezTo>
                  <a:pt x="7236" y="21600"/>
                  <a:pt x="8030" y="21447"/>
                  <a:pt x="8756" y="21133"/>
                </a:cubicBezTo>
                <a:cubicBezTo>
                  <a:pt x="9481" y="20820"/>
                  <a:pt x="10065" y="20458"/>
                  <a:pt x="10501" y="20031"/>
                </a:cubicBezTo>
                <a:lnTo>
                  <a:pt x="10501" y="15542"/>
                </a:lnTo>
                <a:lnTo>
                  <a:pt x="9672" y="15647"/>
                </a:lnTo>
                <a:cubicBezTo>
                  <a:pt x="9266" y="15703"/>
                  <a:pt x="8731" y="15768"/>
                  <a:pt x="8187" y="15840"/>
                </a:cubicBezTo>
                <a:lnTo>
                  <a:pt x="8187" y="17634"/>
                </a:lnTo>
                <a:cubicBezTo>
                  <a:pt x="7878" y="17731"/>
                  <a:pt x="7579" y="17811"/>
                  <a:pt x="7290" y="17867"/>
                </a:cubicBezTo>
                <a:cubicBezTo>
                  <a:pt x="6996" y="17924"/>
                  <a:pt x="6721" y="17956"/>
                  <a:pt x="6456" y="17956"/>
                </a:cubicBezTo>
                <a:cubicBezTo>
                  <a:pt x="5584" y="17956"/>
                  <a:pt x="4853" y="17650"/>
                  <a:pt x="4270" y="17031"/>
                </a:cubicBezTo>
                <a:cubicBezTo>
                  <a:pt x="3687" y="16411"/>
                  <a:pt x="3250" y="15558"/>
                  <a:pt x="2956" y="14472"/>
                </a:cubicBezTo>
                <a:cubicBezTo>
                  <a:pt x="2662" y="13386"/>
                  <a:pt x="2520" y="12139"/>
                  <a:pt x="2520" y="10724"/>
                </a:cubicBezTo>
                <a:cubicBezTo>
                  <a:pt x="2520" y="9380"/>
                  <a:pt x="2667" y="8173"/>
                  <a:pt x="2951" y="7112"/>
                </a:cubicBezTo>
                <a:cubicBezTo>
                  <a:pt x="3240" y="6050"/>
                  <a:pt x="3687" y="5213"/>
                  <a:pt x="4290" y="4594"/>
                </a:cubicBezTo>
                <a:cubicBezTo>
                  <a:pt x="4893" y="3974"/>
                  <a:pt x="5662" y="3668"/>
                  <a:pt x="6604" y="3668"/>
                </a:cubicBezTo>
                <a:cubicBezTo>
                  <a:pt x="7216" y="3668"/>
                  <a:pt x="7795" y="3781"/>
                  <a:pt x="8344" y="3998"/>
                </a:cubicBezTo>
                <a:cubicBezTo>
                  <a:pt x="8888" y="4223"/>
                  <a:pt x="9388" y="4505"/>
                  <a:pt x="9839" y="4851"/>
                </a:cubicBezTo>
                <a:lnTo>
                  <a:pt x="10094" y="1239"/>
                </a:lnTo>
                <a:cubicBezTo>
                  <a:pt x="9663" y="885"/>
                  <a:pt x="9138" y="595"/>
                  <a:pt x="8525" y="362"/>
                </a:cubicBezTo>
                <a:cubicBezTo>
                  <a:pt x="7912" y="137"/>
                  <a:pt x="7275" y="24"/>
                  <a:pt x="6608" y="24"/>
                </a:cubicBezTo>
                <a:cubicBezTo>
                  <a:pt x="5314" y="24"/>
                  <a:pt x="4172" y="467"/>
                  <a:pt x="3177" y="1360"/>
                </a:cubicBezTo>
                <a:cubicBezTo>
                  <a:pt x="2182" y="2253"/>
                  <a:pt x="1407" y="3499"/>
                  <a:pt x="843" y="5116"/>
                </a:cubicBezTo>
                <a:cubicBezTo>
                  <a:pt x="279" y="6733"/>
                  <a:pt x="0" y="8624"/>
                  <a:pt x="0" y="10788"/>
                </a:cubicBezTo>
                <a:cubicBezTo>
                  <a:pt x="0" y="12968"/>
                  <a:pt x="255" y="14875"/>
                  <a:pt x="760" y="16492"/>
                </a:cubicBezTo>
                <a:cubicBezTo>
                  <a:pt x="1260" y="18109"/>
                  <a:pt x="1985" y="19364"/>
                  <a:pt x="2937" y="20257"/>
                </a:cubicBezTo>
                <a:close/>
              </a:path>
            </a:pathLst>
          </a:custGeom>
          <a:solidFill>
            <a:srgbClr val="008C58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B9E8C2-CD1B-F803-4119-F7DE75A32CC8}"/>
              </a:ext>
            </a:extLst>
          </p:cNvPr>
          <p:cNvSpPr txBox="1"/>
          <p:nvPr userDrawn="1"/>
        </p:nvSpPr>
        <p:spPr>
          <a:xfrm>
            <a:off x="667330" y="1772442"/>
            <a:ext cx="74194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b="0" i="0" dirty="0">
                <a:solidFill>
                  <a:srgbClr val="FFFFFF">
                    <a:alpha val="40000"/>
                  </a:srgbClr>
                </a:solidFill>
                <a:effectLst/>
                <a:latin typeface="+mj-lt"/>
              </a:rPr>
              <a:t>Free Templates &amp; Infographics for PowerPoint and Google Slides</a:t>
            </a:r>
            <a:endParaRPr lang="en-US" sz="2200" dirty="0">
              <a:solidFill>
                <a:schemeClr val="bg1">
                  <a:alpha val="40000"/>
                </a:schemeClr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46F724-D3C0-8C2C-8F9E-DABDEC9945EC}"/>
              </a:ext>
            </a:extLst>
          </p:cNvPr>
          <p:cNvSpPr txBox="1"/>
          <p:nvPr userDrawn="1"/>
        </p:nvSpPr>
        <p:spPr>
          <a:xfrm>
            <a:off x="667330" y="5930556"/>
            <a:ext cx="39871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0" i="0" dirty="0">
                <a:solidFill>
                  <a:srgbClr val="FFFFFF">
                    <a:alpha val="41000"/>
                  </a:srgbClr>
                </a:solidFill>
                <a:effectLst/>
                <a:latin typeface="+mj-lt"/>
              </a:rPr>
              <a:t>Visit our </a:t>
            </a:r>
            <a:r>
              <a:rPr lang="en-CA" sz="1600" b="1" i="0" dirty="0">
                <a:solidFill>
                  <a:srgbClr val="FFFFFF">
                    <a:alpha val="41000"/>
                  </a:srgbClr>
                </a:solidFill>
                <a:effectLst/>
                <a:latin typeface="+mj-lt"/>
              </a:rPr>
              <a:t>FAQ</a:t>
            </a:r>
            <a:r>
              <a:rPr lang="en-CA" sz="1600" b="0" i="0" dirty="0">
                <a:solidFill>
                  <a:srgbClr val="FFFFFF">
                    <a:alpha val="41000"/>
                  </a:srgbClr>
                </a:solidFill>
                <a:effectLst/>
                <a:latin typeface="+mj-lt"/>
              </a:rPr>
              <a:t> : www.presentationgo.com/faq/</a:t>
            </a:r>
            <a:endParaRPr lang="en-US" sz="1600" dirty="0">
              <a:solidFill>
                <a:schemeClr val="bg1">
                  <a:alpha val="41000"/>
                </a:schemeClr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E4583D-5F52-5CCA-15D5-7930FA3C51C6}"/>
              </a:ext>
            </a:extLst>
          </p:cNvPr>
          <p:cNvSpPr txBox="1"/>
          <p:nvPr userDrawn="1"/>
        </p:nvSpPr>
        <p:spPr>
          <a:xfrm>
            <a:off x="667329" y="5444784"/>
            <a:ext cx="4722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i="0" dirty="0">
                <a:solidFill>
                  <a:srgbClr val="FFFFF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Questions or Need Help ?</a:t>
            </a:r>
            <a:endParaRPr lang="en-US" sz="2800" b="1" i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D8B69F-8B28-B3CE-9A02-F10F35E92CA5}"/>
              </a:ext>
            </a:extLst>
          </p:cNvPr>
          <p:cNvSpPr txBox="1"/>
          <p:nvPr userDrawn="1"/>
        </p:nvSpPr>
        <p:spPr>
          <a:xfrm>
            <a:off x="5976600" y="1307664"/>
            <a:ext cx="64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0" i="0" dirty="0">
                <a:solidFill>
                  <a:srgbClr val="FFFFFF">
                    <a:alpha val="40157"/>
                  </a:srgbClr>
                </a:solidFill>
                <a:effectLst/>
                <a:latin typeface="+mj-lt"/>
              </a:rPr>
              <a:t>.com</a:t>
            </a:r>
            <a:endParaRPr lang="en-US" dirty="0">
              <a:solidFill>
                <a:schemeClr val="bg1">
                  <a:alpha val="40157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391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hyperlink" Target="http://www.presentationgo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6C7F94-AC2B-4ABA-8168-9102B651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9E8B4-649E-4A8B-B6EE-CC6C44EF5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133B5-720F-4407-9AAB-3B5E07088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E36-FE6A-4E21-B178-40F00D0FF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54408-120E-4EFA-AC50-C50B6469D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2410614-AD67-A1B8-2188-18AA53B12859}"/>
              </a:ext>
            </a:extLst>
          </p:cNvPr>
          <p:cNvGrpSpPr/>
          <p:nvPr userDrawn="1"/>
        </p:nvGrpSpPr>
        <p:grpSpPr>
          <a:xfrm>
            <a:off x="12313760" y="-58780"/>
            <a:ext cx="1738741" cy="604829"/>
            <a:chOff x="-1808527" y="-16654"/>
            <a:chExt cx="1738741" cy="604829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748174B-C7A3-7CB0-60BE-F217DB306B75}"/>
                </a:ext>
              </a:extLst>
            </p:cNvPr>
            <p:cNvGrpSpPr/>
            <p:nvPr userDrawn="1"/>
          </p:nvGrpSpPr>
          <p:grpSpPr>
            <a:xfrm>
              <a:off x="-1808527" y="-16654"/>
              <a:ext cx="1738741" cy="604829"/>
              <a:chOff x="-2250002" y="21447"/>
              <a:chExt cx="1738741" cy="604829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D689C4C-F2D8-275E-34C5-D53400CB0FEB}"/>
                  </a:ext>
                </a:extLst>
              </p:cNvPr>
              <p:cNvSpPr txBox="1"/>
              <p:nvPr userDrawn="1"/>
            </p:nvSpPr>
            <p:spPr>
              <a:xfrm>
                <a:off x="-2250002" y="21447"/>
                <a:ext cx="34336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By: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1CE954A-C5CF-833F-B550-534A538735A4}"/>
                  </a:ext>
                </a:extLst>
              </p:cNvPr>
              <p:cNvSpPr txBox="1"/>
              <p:nvPr userDrawn="1"/>
            </p:nvSpPr>
            <p:spPr>
              <a:xfrm>
                <a:off x="-950805" y="380055"/>
                <a:ext cx="43954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.com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7836CFB-B425-F952-7EC0-F257F88D0409}"/>
                </a:ext>
              </a:extLst>
            </p:cNvPr>
            <p:cNvGrpSpPr/>
            <p:nvPr userDrawn="1"/>
          </p:nvGrpSpPr>
          <p:grpSpPr>
            <a:xfrm>
              <a:off x="-1719071" y="218885"/>
              <a:ext cx="1547194" cy="159662"/>
              <a:chOff x="757647" y="1021854"/>
              <a:chExt cx="5325710" cy="54958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F2DC34CA-2B11-D3D8-1C3E-5C962AD37979}"/>
                  </a:ext>
                </a:extLst>
              </p:cNvPr>
              <p:cNvSpPr/>
              <p:nvPr userDrawn="1"/>
            </p:nvSpPr>
            <p:spPr>
              <a:xfrm>
                <a:off x="757647" y="1022945"/>
                <a:ext cx="4193833" cy="5484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662"/>
                    </a:moveTo>
                    <a:lnTo>
                      <a:pt x="882" y="2662"/>
                    </a:lnTo>
                    <a:cubicBezTo>
                      <a:pt x="1028" y="2662"/>
                      <a:pt x="1163" y="2791"/>
                      <a:pt x="1280" y="3049"/>
                    </a:cubicBezTo>
                    <a:cubicBezTo>
                      <a:pt x="1398" y="3307"/>
                      <a:pt x="1500" y="3693"/>
                      <a:pt x="1584" y="4165"/>
                    </a:cubicBezTo>
                    <a:cubicBezTo>
                      <a:pt x="1668" y="4638"/>
                      <a:pt x="1730" y="5239"/>
                      <a:pt x="1775" y="5969"/>
                    </a:cubicBezTo>
                    <a:cubicBezTo>
                      <a:pt x="1820" y="6656"/>
                      <a:pt x="1842" y="7472"/>
                      <a:pt x="1842" y="8374"/>
                    </a:cubicBezTo>
                    <a:cubicBezTo>
                      <a:pt x="1842" y="9447"/>
                      <a:pt x="1814" y="10392"/>
                      <a:pt x="1763" y="11165"/>
                    </a:cubicBezTo>
                    <a:cubicBezTo>
                      <a:pt x="1707" y="11938"/>
                      <a:pt x="1634" y="12625"/>
                      <a:pt x="1544" y="13140"/>
                    </a:cubicBezTo>
                    <a:cubicBezTo>
                      <a:pt x="1455" y="13656"/>
                      <a:pt x="1348" y="14042"/>
                      <a:pt x="1224" y="14300"/>
                    </a:cubicBezTo>
                    <a:cubicBezTo>
                      <a:pt x="1101" y="14557"/>
                      <a:pt x="972" y="14686"/>
                      <a:pt x="837" y="14686"/>
                    </a:cubicBezTo>
                    <a:lnTo>
                      <a:pt x="590" y="14686"/>
                    </a:lnTo>
                    <a:lnTo>
                      <a:pt x="590" y="21299"/>
                    </a:lnTo>
                    <a:lnTo>
                      <a:pt x="0" y="21299"/>
                    </a:lnTo>
                    <a:lnTo>
                      <a:pt x="0" y="2662"/>
                    </a:lnTo>
                    <a:close/>
                    <a:moveTo>
                      <a:pt x="584" y="11251"/>
                    </a:moveTo>
                    <a:lnTo>
                      <a:pt x="798" y="11251"/>
                    </a:lnTo>
                    <a:cubicBezTo>
                      <a:pt x="854" y="11251"/>
                      <a:pt x="910" y="11208"/>
                      <a:pt x="966" y="11122"/>
                    </a:cubicBezTo>
                    <a:cubicBezTo>
                      <a:pt x="1022" y="11036"/>
                      <a:pt x="1067" y="10864"/>
                      <a:pt x="1106" y="10650"/>
                    </a:cubicBezTo>
                    <a:cubicBezTo>
                      <a:pt x="1146" y="10435"/>
                      <a:pt x="1179" y="10177"/>
                      <a:pt x="1202" y="9834"/>
                    </a:cubicBezTo>
                    <a:cubicBezTo>
                      <a:pt x="1224" y="9490"/>
                      <a:pt x="1241" y="9104"/>
                      <a:pt x="1241" y="8588"/>
                    </a:cubicBezTo>
                    <a:cubicBezTo>
                      <a:pt x="1241" y="7730"/>
                      <a:pt x="1202" y="7085"/>
                      <a:pt x="1129" y="6656"/>
                    </a:cubicBezTo>
                    <a:cubicBezTo>
                      <a:pt x="1050" y="6227"/>
                      <a:pt x="955" y="6012"/>
                      <a:pt x="826" y="6012"/>
                    </a:cubicBezTo>
                    <a:lnTo>
                      <a:pt x="590" y="6012"/>
                    </a:lnTo>
                    <a:lnTo>
                      <a:pt x="590" y="11251"/>
                    </a:lnTo>
                    <a:close/>
                    <a:moveTo>
                      <a:pt x="2179" y="21256"/>
                    </a:moveTo>
                    <a:lnTo>
                      <a:pt x="2179" y="7085"/>
                    </a:lnTo>
                    <a:lnTo>
                      <a:pt x="2628" y="7085"/>
                    </a:lnTo>
                    <a:lnTo>
                      <a:pt x="2685" y="9576"/>
                    </a:lnTo>
                    <a:cubicBezTo>
                      <a:pt x="2707" y="9233"/>
                      <a:pt x="2735" y="8889"/>
                      <a:pt x="2769" y="8546"/>
                    </a:cubicBezTo>
                    <a:cubicBezTo>
                      <a:pt x="2802" y="8202"/>
                      <a:pt x="2842" y="7901"/>
                      <a:pt x="2887" y="7644"/>
                    </a:cubicBezTo>
                    <a:cubicBezTo>
                      <a:pt x="2932" y="7386"/>
                      <a:pt x="2988" y="7171"/>
                      <a:pt x="3044" y="7043"/>
                    </a:cubicBezTo>
                    <a:cubicBezTo>
                      <a:pt x="3106" y="6871"/>
                      <a:pt x="3173" y="6828"/>
                      <a:pt x="3246" y="6828"/>
                    </a:cubicBezTo>
                    <a:cubicBezTo>
                      <a:pt x="3302" y="6828"/>
                      <a:pt x="3353" y="6871"/>
                      <a:pt x="3403" y="7000"/>
                    </a:cubicBezTo>
                    <a:cubicBezTo>
                      <a:pt x="3448" y="7128"/>
                      <a:pt x="3488" y="7214"/>
                      <a:pt x="3516" y="7386"/>
                    </a:cubicBezTo>
                    <a:lnTo>
                      <a:pt x="3426" y="10779"/>
                    </a:lnTo>
                    <a:cubicBezTo>
                      <a:pt x="3398" y="10650"/>
                      <a:pt x="3364" y="10564"/>
                      <a:pt x="3319" y="10435"/>
                    </a:cubicBezTo>
                    <a:cubicBezTo>
                      <a:pt x="3274" y="10349"/>
                      <a:pt x="3224" y="10306"/>
                      <a:pt x="3156" y="10306"/>
                    </a:cubicBezTo>
                    <a:cubicBezTo>
                      <a:pt x="3038" y="10306"/>
                      <a:pt x="2937" y="10607"/>
                      <a:pt x="2859" y="11208"/>
                    </a:cubicBezTo>
                    <a:cubicBezTo>
                      <a:pt x="2780" y="11809"/>
                      <a:pt x="2741" y="12840"/>
                      <a:pt x="2741" y="14257"/>
                    </a:cubicBezTo>
                    <a:lnTo>
                      <a:pt x="2741" y="21342"/>
                    </a:lnTo>
                    <a:lnTo>
                      <a:pt x="2179" y="21342"/>
                    </a:lnTo>
                    <a:close/>
                    <a:moveTo>
                      <a:pt x="5279" y="15416"/>
                    </a:moveTo>
                    <a:lnTo>
                      <a:pt x="4083" y="15416"/>
                    </a:lnTo>
                    <a:lnTo>
                      <a:pt x="4083" y="15545"/>
                    </a:lnTo>
                    <a:cubicBezTo>
                      <a:pt x="4083" y="16533"/>
                      <a:pt x="4134" y="17263"/>
                      <a:pt x="4235" y="17692"/>
                    </a:cubicBezTo>
                    <a:cubicBezTo>
                      <a:pt x="4336" y="18165"/>
                      <a:pt x="4459" y="18379"/>
                      <a:pt x="4611" y="18379"/>
                    </a:cubicBezTo>
                    <a:cubicBezTo>
                      <a:pt x="4718" y="18379"/>
                      <a:pt x="4807" y="18293"/>
                      <a:pt x="4886" y="18165"/>
                    </a:cubicBezTo>
                    <a:cubicBezTo>
                      <a:pt x="4965" y="17993"/>
                      <a:pt x="5032" y="17821"/>
                      <a:pt x="5088" y="17606"/>
                    </a:cubicBezTo>
                    <a:lnTo>
                      <a:pt x="5195" y="20612"/>
                    </a:lnTo>
                    <a:cubicBezTo>
                      <a:pt x="5128" y="20870"/>
                      <a:pt x="5038" y="21085"/>
                      <a:pt x="4931" y="21299"/>
                    </a:cubicBezTo>
                    <a:cubicBezTo>
                      <a:pt x="4824" y="21514"/>
                      <a:pt x="4695" y="21600"/>
                      <a:pt x="4538" y="21600"/>
                    </a:cubicBezTo>
                    <a:cubicBezTo>
                      <a:pt x="4398" y="21600"/>
                      <a:pt x="4268" y="21471"/>
                      <a:pt x="4145" y="21171"/>
                    </a:cubicBezTo>
                    <a:cubicBezTo>
                      <a:pt x="4021" y="20870"/>
                      <a:pt x="3909" y="20441"/>
                      <a:pt x="3819" y="19839"/>
                    </a:cubicBezTo>
                    <a:cubicBezTo>
                      <a:pt x="3724" y="19238"/>
                      <a:pt x="3651" y="18508"/>
                      <a:pt x="3594" y="17606"/>
                    </a:cubicBezTo>
                    <a:cubicBezTo>
                      <a:pt x="3538" y="16705"/>
                      <a:pt x="3510" y="15631"/>
                      <a:pt x="3510" y="14343"/>
                    </a:cubicBezTo>
                    <a:cubicBezTo>
                      <a:pt x="3510" y="13226"/>
                      <a:pt x="3533" y="12196"/>
                      <a:pt x="3578" y="11251"/>
                    </a:cubicBezTo>
                    <a:cubicBezTo>
                      <a:pt x="3622" y="10306"/>
                      <a:pt x="3684" y="9533"/>
                      <a:pt x="3768" y="8846"/>
                    </a:cubicBezTo>
                    <a:cubicBezTo>
                      <a:pt x="3853" y="8159"/>
                      <a:pt x="3948" y="7644"/>
                      <a:pt x="4066" y="7300"/>
                    </a:cubicBezTo>
                    <a:cubicBezTo>
                      <a:pt x="4178" y="6957"/>
                      <a:pt x="4308" y="6742"/>
                      <a:pt x="4448" y="6742"/>
                    </a:cubicBezTo>
                    <a:cubicBezTo>
                      <a:pt x="4701" y="6742"/>
                      <a:pt x="4903" y="7343"/>
                      <a:pt x="5060" y="8503"/>
                    </a:cubicBezTo>
                    <a:cubicBezTo>
                      <a:pt x="5212" y="9662"/>
                      <a:pt x="5290" y="11380"/>
                      <a:pt x="5290" y="13527"/>
                    </a:cubicBezTo>
                    <a:lnTo>
                      <a:pt x="5290" y="15416"/>
                    </a:lnTo>
                    <a:close/>
                    <a:moveTo>
                      <a:pt x="4695" y="12453"/>
                    </a:moveTo>
                    <a:cubicBezTo>
                      <a:pt x="4695" y="12110"/>
                      <a:pt x="4690" y="11809"/>
                      <a:pt x="4678" y="11466"/>
                    </a:cubicBezTo>
                    <a:cubicBezTo>
                      <a:pt x="4667" y="11165"/>
                      <a:pt x="4650" y="10864"/>
                      <a:pt x="4628" y="10607"/>
                    </a:cubicBezTo>
                    <a:cubicBezTo>
                      <a:pt x="4605" y="10349"/>
                      <a:pt x="4577" y="10177"/>
                      <a:pt x="4544" y="10006"/>
                    </a:cubicBezTo>
                    <a:cubicBezTo>
                      <a:pt x="4510" y="9877"/>
                      <a:pt x="4465" y="9791"/>
                      <a:pt x="4420" y="9791"/>
                    </a:cubicBezTo>
                    <a:cubicBezTo>
                      <a:pt x="4330" y="9791"/>
                      <a:pt x="4257" y="10049"/>
                      <a:pt x="4195" y="10521"/>
                    </a:cubicBezTo>
                    <a:cubicBezTo>
                      <a:pt x="4134" y="10993"/>
                      <a:pt x="4100" y="11637"/>
                      <a:pt x="4089" y="12496"/>
                    </a:cubicBezTo>
                    <a:lnTo>
                      <a:pt x="4695" y="12453"/>
                    </a:lnTo>
                    <a:close/>
                    <a:moveTo>
                      <a:pt x="6773" y="10693"/>
                    </a:moveTo>
                    <a:cubicBezTo>
                      <a:pt x="6706" y="10435"/>
                      <a:pt x="6633" y="10220"/>
                      <a:pt x="6554" y="10091"/>
                    </a:cubicBezTo>
                    <a:cubicBezTo>
                      <a:pt x="6476" y="9963"/>
                      <a:pt x="6402" y="9877"/>
                      <a:pt x="6329" y="9877"/>
                    </a:cubicBezTo>
                    <a:cubicBezTo>
                      <a:pt x="6262" y="9877"/>
                      <a:pt x="6206" y="9963"/>
                      <a:pt x="6167" y="10134"/>
                    </a:cubicBezTo>
                    <a:cubicBezTo>
                      <a:pt x="6127" y="10306"/>
                      <a:pt x="6105" y="10564"/>
                      <a:pt x="6105" y="10864"/>
                    </a:cubicBezTo>
                    <a:cubicBezTo>
                      <a:pt x="6105" y="11208"/>
                      <a:pt x="6127" y="11466"/>
                      <a:pt x="6167" y="11723"/>
                    </a:cubicBezTo>
                    <a:cubicBezTo>
                      <a:pt x="6206" y="11938"/>
                      <a:pt x="6285" y="12196"/>
                      <a:pt x="6402" y="12453"/>
                    </a:cubicBezTo>
                    <a:lnTo>
                      <a:pt x="6520" y="12711"/>
                    </a:lnTo>
                    <a:cubicBezTo>
                      <a:pt x="6672" y="13054"/>
                      <a:pt x="6790" y="13570"/>
                      <a:pt x="6869" y="14257"/>
                    </a:cubicBezTo>
                    <a:cubicBezTo>
                      <a:pt x="6947" y="14944"/>
                      <a:pt x="6987" y="15803"/>
                      <a:pt x="6987" y="16876"/>
                    </a:cubicBezTo>
                    <a:cubicBezTo>
                      <a:pt x="6987" y="17563"/>
                      <a:pt x="6970" y="18208"/>
                      <a:pt x="6930" y="18809"/>
                    </a:cubicBezTo>
                    <a:cubicBezTo>
                      <a:pt x="6891" y="19410"/>
                      <a:pt x="6835" y="19882"/>
                      <a:pt x="6768" y="20312"/>
                    </a:cubicBezTo>
                    <a:cubicBezTo>
                      <a:pt x="6695" y="20741"/>
                      <a:pt x="6610" y="21042"/>
                      <a:pt x="6515" y="21256"/>
                    </a:cubicBezTo>
                    <a:cubicBezTo>
                      <a:pt x="6414" y="21471"/>
                      <a:pt x="6307" y="21600"/>
                      <a:pt x="6183" y="21600"/>
                    </a:cubicBezTo>
                    <a:cubicBezTo>
                      <a:pt x="6054" y="21600"/>
                      <a:pt x="5936" y="21514"/>
                      <a:pt x="5835" y="21342"/>
                    </a:cubicBezTo>
                    <a:cubicBezTo>
                      <a:pt x="5734" y="21171"/>
                      <a:pt x="5639" y="20913"/>
                      <a:pt x="5554" y="20569"/>
                    </a:cubicBezTo>
                    <a:lnTo>
                      <a:pt x="5678" y="17435"/>
                    </a:lnTo>
                    <a:cubicBezTo>
                      <a:pt x="5751" y="17735"/>
                      <a:pt x="5830" y="17950"/>
                      <a:pt x="5914" y="18165"/>
                    </a:cubicBezTo>
                    <a:cubicBezTo>
                      <a:pt x="5993" y="18336"/>
                      <a:pt x="6077" y="18465"/>
                      <a:pt x="6161" y="18465"/>
                    </a:cubicBezTo>
                    <a:cubicBezTo>
                      <a:pt x="6256" y="18465"/>
                      <a:pt x="6329" y="18336"/>
                      <a:pt x="6369" y="18122"/>
                    </a:cubicBezTo>
                    <a:cubicBezTo>
                      <a:pt x="6408" y="17907"/>
                      <a:pt x="6431" y="17649"/>
                      <a:pt x="6431" y="17349"/>
                    </a:cubicBezTo>
                    <a:cubicBezTo>
                      <a:pt x="6431" y="17177"/>
                      <a:pt x="6425" y="17005"/>
                      <a:pt x="6419" y="16876"/>
                    </a:cubicBezTo>
                    <a:cubicBezTo>
                      <a:pt x="6408" y="16748"/>
                      <a:pt x="6397" y="16619"/>
                      <a:pt x="6369" y="16490"/>
                    </a:cubicBezTo>
                    <a:cubicBezTo>
                      <a:pt x="6346" y="16361"/>
                      <a:pt x="6313" y="16275"/>
                      <a:pt x="6268" y="16146"/>
                    </a:cubicBezTo>
                    <a:cubicBezTo>
                      <a:pt x="6223" y="16017"/>
                      <a:pt x="6172" y="15889"/>
                      <a:pt x="6105" y="15760"/>
                    </a:cubicBezTo>
                    <a:lnTo>
                      <a:pt x="5987" y="15502"/>
                    </a:lnTo>
                    <a:cubicBezTo>
                      <a:pt x="5835" y="15116"/>
                      <a:pt x="5723" y="14600"/>
                      <a:pt x="5656" y="13956"/>
                    </a:cubicBezTo>
                    <a:cubicBezTo>
                      <a:pt x="5588" y="13312"/>
                      <a:pt x="5549" y="12410"/>
                      <a:pt x="5549" y="11294"/>
                    </a:cubicBezTo>
                    <a:cubicBezTo>
                      <a:pt x="5549" y="10650"/>
                      <a:pt x="5566" y="10049"/>
                      <a:pt x="5599" y="9490"/>
                    </a:cubicBezTo>
                    <a:cubicBezTo>
                      <a:pt x="5633" y="8932"/>
                      <a:pt x="5684" y="8460"/>
                      <a:pt x="5745" y="8073"/>
                    </a:cubicBezTo>
                    <a:cubicBezTo>
                      <a:pt x="5807" y="7687"/>
                      <a:pt x="5886" y="7343"/>
                      <a:pt x="5976" y="7128"/>
                    </a:cubicBezTo>
                    <a:cubicBezTo>
                      <a:pt x="6066" y="6914"/>
                      <a:pt x="6172" y="6785"/>
                      <a:pt x="6290" y="6785"/>
                    </a:cubicBezTo>
                    <a:cubicBezTo>
                      <a:pt x="6408" y="6785"/>
                      <a:pt x="6520" y="6871"/>
                      <a:pt x="6622" y="7043"/>
                    </a:cubicBezTo>
                    <a:cubicBezTo>
                      <a:pt x="6723" y="7214"/>
                      <a:pt x="6812" y="7429"/>
                      <a:pt x="6897" y="7730"/>
                    </a:cubicBezTo>
                    <a:lnTo>
                      <a:pt x="6773" y="10693"/>
                    </a:lnTo>
                    <a:close/>
                    <a:moveTo>
                      <a:pt x="8992" y="15416"/>
                    </a:moveTo>
                    <a:lnTo>
                      <a:pt x="7795" y="15416"/>
                    </a:lnTo>
                    <a:lnTo>
                      <a:pt x="7795" y="15545"/>
                    </a:lnTo>
                    <a:cubicBezTo>
                      <a:pt x="7795" y="16533"/>
                      <a:pt x="7846" y="17263"/>
                      <a:pt x="7947" y="17692"/>
                    </a:cubicBezTo>
                    <a:cubicBezTo>
                      <a:pt x="8048" y="18165"/>
                      <a:pt x="8172" y="18379"/>
                      <a:pt x="8323" y="18379"/>
                    </a:cubicBezTo>
                    <a:cubicBezTo>
                      <a:pt x="8430" y="18379"/>
                      <a:pt x="8520" y="18293"/>
                      <a:pt x="8598" y="18165"/>
                    </a:cubicBezTo>
                    <a:cubicBezTo>
                      <a:pt x="8677" y="17993"/>
                      <a:pt x="8744" y="17821"/>
                      <a:pt x="8801" y="17606"/>
                    </a:cubicBezTo>
                    <a:lnTo>
                      <a:pt x="8907" y="20612"/>
                    </a:lnTo>
                    <a:cubicBezTo>
                      <a:pt x="8840" y="20870"/>
                      <a:pt x="8750" y="21085"/>
                      <a:pt x="8643" y="21299"/>
                    </a:cubicBezTo>
                    <a:cubicBezTo>
                      <a:pt x="8537" y="21514"/>
                      <a:pt x="8407" y="21600"/>
                      <a:pt x="8250" y="21600"/>
                    </a:cubicBezTo>
                    <a:cubicBezTo>
                      <a:pt x="8110" y="21600"/>
                      <a:pt x="7981" y="21471"/>
                      <a:pt x="7857" y="21171"/>
                    </a:cubicBezTo>
                    <a:cubicBezTo>
                      <a:pt x="7734" y="20870"/>
                      <a:pt x="7621" y="20441"/>
                      <a:pt x="7531" y="19839"/>
                    </a:cubicBezTo>
                    <a:cubicBezTo>
                      <a:pt x="7436" y="19238"/>
                      <a:pt x="7363" y="18508"/>
                      <a:pt x="7307" y="17606"/>
                    </a:cubicBezTo>
                    <a:cubicBezTo>
                      <a:pt x="7251" y="16705"/>
                      <a:pt x="7222" y="15631"/>
                      <a:pt x="7222" y="14343"/>
                    </a:cubicBezTo>
                    <a:cubicBezTo>
                      <a:pt x="7222" y="13226"/>
                      <a:pt x="7245" y="12196"/>
                      <a:pt x="7290" y="11251"/>
                    </a:cubicBezTo>
                    <a:cubicBezTo>
                      <a:pt x="7335" y="10306"/>
                      <a:pt x="7397" y="9533"/>
                      <a:pt x="7481" y="8846"/>
                    </a:cubicBezTo>
                    <a:cubicBezTo>
                      <a:pt x="7565" y="8159"/>
                      <a:pt x="7661" y="7644"/>
                      <a:pt x="7778" y="7300"/>
                    </a:cubicBezTo>
                    <a:cubicBezTo>
                      <a:pt x="7891" y="6957"/>
                      <a:pt x="8020" y="6742"/>
                      <a:pt x="8160" y="6742"/>
                    </a:cubicBezTo>
                    <a:cubicBezTo>
                      <a:pt x="8413" y="6742"/>
                      <a:pt x="8615" y="7343"/>
                      <a:pt x="8773" y="8503"/>
                    </a:cubicBezTo>
                    <a:cubicBezTo>
                      <a:pt x="8924" y="9662"/>
                      <a:pt x="9003" y="11380"/>
                      <a:pt x="9003" y="13527"/>
                    </a:cubicBezTo>
                    <a:lnTo>
                      <a:pt x="9003" y="15416"/>
                    </a:lnTo>
                    <a:close/>
                    <a:moveTo>
                      <a:pt x="8413" y="12453"/>
                    </a:moveTo>
                    <a:cubicBezTo>
                      <a:pt x="8413" y="12110"/>
                      <a:pt x="8407" y="11809"/>
                      <a:pt x="8396" y="11466"/>
                    </a:cubicBezTo>
                    <a:cubicBezTo>
                      <a:pt x="8385" y="11165"/>
                      <a:pt x="8368" y="10864"/>
                      <a:pt x="8346" y="10607"/>
                    </a:cubicBezTo>
                    <a:cubicBezTo>
                      <a:pt x="8323" y="10349"/>
                      <a:pt x="8295" y="10177"/>
                      <a:pt x="8261" y="10006"/>
                    </a:cubicBezTo>
                    <a:cubicBezTo>
                      <a:pt x="8228" y="9834"/>
                      <a:pt x="8183" y="9791"/>
                      <a:pt x="8138" y="9791"/>
                    </a:cubicBezTo>
                    <a:cubicBezTo>
                      <a:pt x="8048" y="9791"/>
                      <a:pt x="7975" y="10049"/>
                      <a:pt x="7913" y="10521"/>
                    </a:cubicBezTo>
                    <a:cubicBezTo>
                      <a:pt x="7851" y="10993"/>
                      <a:pt x="7818" y="11637"/>
                      <a:pt x="7807" y="12496"/>
                    </a:cubicBezTo>
                    <a:lnTo>
                      <a:pt x="8413" y="12453"/>
                    </a:lnTo>
                    <a:close/>
                    <a:moveTo>
                      <a:pt x="9913" y="21256"/>
                    </a:moveTo>
                    <a:lnTo>
                      <a:pt x="9340" y="21256"/>
                    </a:lnTo>
                    <a:lnTo>
                      <a:pt x="9340" y="7085"/>
                    </a:lnTo>
                    <a:lnTo>
                      <a:pt x="9783" y="7085"/>
                    </a:lnTo>
                    <a:lnTo>
                      <a:pt x="9851" y="8846"/>
                    </a:lnTo>
                    <a:cubicBezTo>
                      <a:pt x="9935" y="8202"/>
                      <a:pt x="10025" y="7687"/>
                      <a:pt x="10126" y="7300"/>
                    </a:cubicBezTo>
                    <a:cubicBezTo>
                      <a:pt x="10227" y="6914"/>
                      <a:pt x="10339" y="6742"/>
                      <a:pt x="10463" y="6742"/>
                    </a:cubicBezTo>
                    <a:cubicBezTo>
                      <a:pt x="10671" y="6742"/>
                      <a:pt x="10828" y="7171"/>
                      <a:pt x="10940" y="8030"/>
                    </a:cubicBezTo>
                    <a:cubicBezTo>
                      <a:pt x="11053" y="8889"/>
                      <a:pt x="11109" y="10177"/>
                      <a:pt x="11109" y="11852"/>
                    </a:cubicBezTo>
                    <a:lnTo>
                      <a:pt x="11109" y="21214"/>
                    </a:lnTo>
                    <a:lnTo>
                      <a:pt x="10536" y="21214"/>
                    </a:lnTo>
                    <a:lnTo>
                      <a:pt x="10536" y="12281"/>
                    </a:lnTo>
                    <a:cubicBezTo>
                      <a:pt x="10536" y="11594"/>
                      <a:pt x="10514" y="11036"/>
                      <a:pt x="10474" y="10650"/>
                    </a:cubicBezTo>
                    <a:cubicBezTo>
                      <a:pt x="10429" y="10263"/>
                      <a:pt x="10368" y="10048"/>
                      <a:pt x="10289" y="10048"/>
                    </a:cubicBezTo>
                    <a:cubicBezTo>
                      <a:pt x="10227" y="10048"/>
                      <a:pt x="10160" y="10177"/>
                      <a:pt x="10092" y="10478"/>
                    </a:cubicBezTo>
                    <a:cubicBezTo>
                      <a:pt x="10025" y="10736"/>
                      <a:pt x="9963" y="11122"/>
                      <a:pt x="9913" y="11551"/>
                    </a:cubicBezTo>
                    <a:lnTo>
                      <a:pt x="9913" y="21256"/>
                    </a:lnTo>
                    <a:close/>
                    <a:moveTo>
                      <a:pt x="12687" y="10220"/>
                    </a:moveTo>
                    <a:lnTo>
                      <a:pt x="12215" y="10220"/>
                    </a:lnTo>
                    <a:lnTo>
                      <a:pt x="12215" y="16189"/>
                    </a:lnTo>
                    <a:cubicBezTo>
                      <a:pt x="12215" y="16833"/>
                      <a:pt x="12232" y="17306"/>
                      <a:pt x="12271" y="17563"/>
                    </a:cubicBezTo>
                    <a:cubicBezTo>
                      <a:pt x="12311" y="17821"/>
                      <a:pt x="12361" y="17950"/>
                      <a:pt x="12429" y="17950"/>
                    </a:cubicBezTo>
                    <a:cubicBezTo>
                      <a:pt x="12479" y="17950"/>
                      <a:pt x="12530" y="17907"/>
                      <a:pt x="12580" y="17821"/>
                    </a:cubicBezTo>
                    <a:cubicBezTo>
                      <a:pt x="12631" y="17735"/>
                      <a:pt x="12670" y="17649"/>
                      <a:pt x="12698" y="17478"/>
                    </a:cubicBezTo>
                    <a:lnTo>
                      <a:pt x="12783" y="20441"/>
                    </a:lnTo>
                    <a:cubicBezTo>
                      <a:pt x="12738" y="20612"/>
                      <a:pt x="12670" y="20784"/>
                      <a:pt x="12586" y="20956"/>
                    </a:cubicBezTo>
                    <a:cubicBezTo>
                      <a:pt x="12496" y="21128"/>
                      <a:pt x="12401" y="21213"/>
                      <a:pt x="12305" y="21213"/>
                    </a:cubicBezTo>
                    <a:cubicBezTo>
                      <a:pt x="12064" y="21213"/>
                      <a:pt x="11895" y="20870"/>
                      <a:pt x="11800" y="20140"/>
                    </a:cubicBezTo>
                    <a:cubicBezTo>
                      <a:pt x="11699" y="19453"/>
                      <a:pt x="11654" y="18379"/>
                      <a:pt x="11654" y="16919"/>
                    </a:cubicBezTo>
                    <a:lnTo>
                      <a:pt x="11654" y="10220"/>
                    </a:lnTo>
                    <a:lnTo>
                      <a:pt x="11362" y="10220"/>
                    </a:lnTo>
                    <a:lnTo>
                      <a:pt x="11362" y="7085"/>
                    </a:lnTo>
                    <a:lnTo>
                      <a:pt x="11654" y="7085"/>
                    </a:lnTo>
                    <a:lnTo>
                      <a:pt x="11654" y="2791"/>
                    </a:lnTo>
                    <a:lnTo>
                      <a:pt x="12221" y="2791"/>
                    </a:lnTo>
                    <a:lnTo>
                      <a:pt x="12221" y="7085"/>
                    </a:lnTo>
                    <a:lnTo>
                      <a:pt x="12693" y="7085"/>
                    </a:lnTo>
                    <a:lnTo>
                      <a:pt x="12693" y="10220"/>
                    </a:lnTo>
                    <a:close/>
                    <a:moveTo>
                      <a:pt x="13069" y="8331"/>
                    </a:moveTo>
                    <a:cubicBezTo>
                      <a:pt x="13176" y="7858"/>
                      <a:pt x="13294" y="7472"/>
                      <a:pt x="13428" y="7214"/>
                    </a:cubicBezTo>
                    <a:cubicBezTo>
                      <a:pt x="13563" y="6914"/>
                      <a:pt x="13698" y="6785"/>
                      <a:pt x="13833" y="6785"/>
                    </a:cubicBezTo>
                    <a:cubicBezTo>
                      <a:pt x="14063" y="6785"/>
                      <a:pt x="14243" y="7214"/>
                      <a:pt x="14383" y="8073"/>
                    </a:cubicBezTo>
                    <a:cubicBezTo>
                      <a:pt x="14524" y="8932"/>
                      <a:pt x="14591" y="10263"/>
                      <a:pt x="14591" y="12110"/>
                    </a:cubicBezTo>
                    <a:lnTo>
                      <a:pt x="14591" y="21299"/>
                    </a:lnTo>
                    <a:lnTo>
                      <a:pt x="14153" y="21299"/>
                    </a:lnTo>
                    <a:lnTo>
                      <a:pt x="14102" y="19882"/>
                    </a:lnTo>
                    <a:lnTo>
                      <a:pt x="14085" y="19882"/>
                    </a:lnTo>
                    <a:cubicBezTo>
                      <a:pt x="14035" y="20398"/>
                      <a:pt x="13962" y="20827"/>
                      <a:pt x="13872" y="21128"/>
                    </a:cubicBezTo>
                    <a:cubicBezTo>
                      <a:pt x="13782" y="21471"/>
                      <a:pt x="13676" y="21600"/>
                      <a:pt x="13552" y="21600"/>
                    </a:cubicBezTo>
                    <a:cubicBezTo>
                      <a:pt x="13445" y="21600"/>
                      <a:pt x="13355" y="21471"/>
                      <a:pt x="13277" y="21256"/>
                    </a:cubicBezTo>
                    <a:cubicBezTo>
                      <a:pt x="13198" y="21042"/>
                      <a:pt x="13131" y="20698"/>
                      <a:pt x="13080" y="20312"/>
                    </a:cubicBezTo>
                    <a:cubicBezTo>
                      <a:pt x="13030" y="19925"/>
                      <a:pt x="12990" y="19453"/>
                      <a:pt x="12962" y="18895"/>
                    </a:cubicBezTo>
                    <a:cubicBezTo>
                      <a:pt x="12934" y="18336"/>
                      <a:pt x="12923" y="17778"/>
                      <a:pt x="12923" y="17177"/>
                    </a:cubicBezTo>
                    <a:cubicBezTo>
                      <a:pt x="12923" y="16361"/>
                      <a:pt x="12945" y="15631"/>
                      <a:pt x="12996" y="15073"/>
                    </a:cubicBezTo>
                    <a:cubicBezTo>
                      <a:pt x="13041" y="14472"/>
                      <a:pt x="13108" y="13999"/>
                      <a:pt x="13187" y="13613"/>
                    </a:cubicBezTo>
                    <a:cubicBezTo>
                      <a:pt x="13266" y="13226"/>
                      <a:pt x="13361" y="12969"/>
                      <a:pt x="13473" y="12797"/>
                    </a:cubicBezTo>
                    <a:cubicBezTo>
                      <a:pt x="13580" y="12625"/>
                      <a:pt x="13698" y="12539"/>
                      <a:pt x="13822" y="12539"/>
                    </a:cubicBezTo>
                    <a:lnTo>
                      <a:pt x="14012" y="12539"/>
                    </a:lnTo>
                    <a:lnTo>
                      <a:pt x="14012" y="11766"/>
                    </a:lnTo>
                    <a:cubicBezTo>
                      <a:pt x="14012" y="11251"/>
                      <a:pt x="13990" y="10821"/>
                      <a:pt x="13939" y="10564"/>
                    </a:cubicBezTo>
                    <a:cubicBezTo>
                      <a:pt x="13889" y="10263"/>
                      <a:pt x="13822" y="10134"/>
                      <a:pt x="13732" y="10134"/>
                    </a:cubicBezTo>
                    <a:cubicBezTo>
                      <a:pt x="13653" y="10134"/>
                      <a:pt x="13580" y="10220"/>
                      <a:pt x="13501" y="10392"/>
                    </a:cubicBezTo>
                    <a:cubicBezTo>
                      <a:pt x="13428" y="10564"/>
                      <a:pt x="13344" y="10864"/>
                      <a:pt x="13254" y="11251"/>
                    </a:cubicBezTo>
                    <a:lnTo>
                      <a:pt x="13069" y="8331"/>
                    </a:lnTo>
                    <a:close/>
                    <a:moveTo>
                      <a:pt x="14024" y="15116"/>
                    </a:moveTo>
                    <a:lnTo>
                      <a:pt x="13895" y="15159"/>
                    </a:lnTo>
                    <a:cubicBezTo>
                      <a:pt x="13822" y="15159"/>
                      <a:pt x="13760" y="15245"/>
                      <a:pt x="13715" y="15330"/>
                    </a:cubicBezTo>
                    <a:cubicBezTo>
                      <a:pt x="13664" y="15416"/>
                      <a:pt x="13625" y="15545"/>
                      <a:pt x="13597" y="15717"/>
                    </a:cubicBezTo>
                    <a:cubicBezTo>
                      <a:pt x="13569" y="15846"/>
                      <a:pt x="13546" y="16060"/>
                      <a:pt x="13535" y="16232"/>
                    </a:cubicBezTo>
                    <a:cubicBezTo>
                      <a:pt x="13524" y="16447"/>
                      <a:pt x="13518" y="16662"/>
                      <a:pt x="13518" y="16876"/>
                    </a:cubicBezTo>
                    <a:cubicBezTo>
                      <a:pt x="13518" y="17478"/>
                      <a:pt x="13541" y="17907"/>
                      <a:pt x="13591" y="18122"/>
                    </a:cubicBezTo>
                    <a:cubicBezTo>
                      <a:pt x="13636" y="18336"/>
                      <a:pt x="13692" y="18465"/>
                      <a:pt x="13754" y="18465"/>
                    </a:cubicBezTo>
                    <a:cubicBezTo>
                      <a:pt x="13816" y="18465"/>
                      <a:pt x="13872" y="18336"/>
                      <a:pt x="13923" y="18036"/>
                    </a:cubicBezTo>
                    <a:cubicBezTo>
                      <a:pt x="13973" y="17778"/>
                      <a:pt x="14007" y="17478"/>
                      <a:pt x="14029" y="17134"/>
                    </a:cubicBezTo>
                    <a:lnTo>
                      <a:pt x="14029" y="15116"/>
                    </a:lnTo>
                    <a:close/>
                    <a:moveTo>
                      <a:pt x="16192" y="10220"/>
                    </a:moveTo>
                    <a:lnTo>
                      <a:pt x="15720" y="10220"/>
                    </a:lnTo>
                    <a:lnTo>
                      <a:pt x="15720" y="16189"/>
                    </a:lnTo>
                    <a:cubicBezTo>
                      <a:pt x="15720" y="16833"/>
                      <a:pt x="15737" y="17306"/>
                      <a:pt x="15776" y="17563"/>
                    </a:cubicBezTo>
                    <a:cubicBezTo>
                      <a:pt x="15815" y="17821"/>
                      <a:pt x="15866" y="17950"/>
                      <a:pt x="15933" y="17950"/>
                    </a:cubicBezTo>
                    <a:cubicBezTo>
                      <a:pt x="15984" y="17950"/>
                      <a:pt x="16034" y="17907"/>
                      <a:pt x="16085" y="17821"/>
                    </a:cubicBezTo>
                    <a:cubicBezTo>
                      <a:pt x="16135" y="17735"/>
                      <a:pt x="16175" y="17649"/>
                      <a:pt x="16203" y="17478"/>
                    </a:cubicBezTo>
                    <a:lnTo>
                      <a:pt x="16287" y="20441"/>
                    </a:lnTo>
                    <a:cubicBezTo>
                      <a:pt x="16242" y="20612"/>
                      <a:pt x="16175" y="20784"/>
                      <a:pt x="16090" y="20956"/>
                    </a:cubicBezTo>
                    <a:cubicBezTo>
                      <a:pt x="16001" y="21128"/>
                      <a:pt x="15905" y="21213"/>
                      <a:pt x="15810" y="21213"/>
                    </a:cubicBezTo>
                    <a:cubicBezTo>
                      <a:pt x="15568" y="21213"/>
                      <a:pt x="15400" y="20870"/>
                      <a:pt x="15304" y="20140"/>
                    </a:cubicBezTo>
                    <a:cubicBezTo>
                      <a:pt x="15203" y="19453"/>
                      <a:pt x="15158" y="18379"/>
                      <a:pt x="15158" y="16919"/>
                    </a:cubicBezTo>
                    <a:lnTo>
                      <a:pt x="15158" y="10220"/>
                    </a:lnTo>
                    <a:lnTo>
                      <a:pt x="14866" y="10220"/>
                    </a:lnTo>
                    <a:lnTo>
                      <a:pt x="14866" y="7085"/>
                    </a:lnTo>
                    <a:lnTo>
                      <a:pt x="15158" y="7085"/>
                    </a:lnTo>
                    <a:lnTo>
                      <a:pt x="15158" y="2791"/>
                    </a:lnTo>
                    <a:lnTo>
                      <a:pt x="15725" y="2791"/>
                    </a:lnTo>
                    <a:lnTo>
                      <a:pt x="15725" y="7085"/>
                    </a:lnTo>
                    <a:lnTo>
                      <a:pt x="16197" y="7085"/>
                    </a:lnTo>
                    <a:lnTo>
                      <a:pt x="16197" y="10220"/>
                    </a:lnTo>
                    <a:close/>
                    <a:moveTo>
                      <a:pt x="16871" y="4294"/>
                    </a:moveTo>
                    <a:cubicBezTo>
                      <a:pt x="16776" y="4294"/>
                      <a:pt x="16697" y="4080"/>
                      <a:pt x="16646" y="3650"/>
                    </a:cubicBezTo>
                    <a:cubicBezTo>
                      <a:pt x="16596" y="3221"/>
                      <a:pt x="16568" y="2705"/>
                      <a:pt x="16568" y="2147"/>
                    </a:cubicBezTo>
                    <a:cubicBezTo>
                      <a:pt x="16568" y="1546"/>
                      <a:pt x="16596" y="1031"/>
                      <a:pt x="16646" y="644"/>
                    </a:cubicBezTo>
                    <a:cubicBezTo>
                      <a:pt x="16697" y="215"/>
                      <a:pt x="16776" y="0"/>
                      <a:pt x="16866" y="0"/>
                    </a:cubicBezTo>
                    <a:cubicBezTo>
                      <a:pt x="16961" y="0"/>
                      <a:pt x="17034" y="215"/>
                      <a:pt x="17085" y="601"/>
                    </a:cubicBezTo>
                    <a:cubicBezTo>
                      <a:pt x="17135" y="1031"/>
                      <a:pt x="17163" y="1546"/>
                      <a:pt x="17163" y="2147"/>
                    </a:cubicBezTo>
                    <a:cubicBezTo>
                      <a:pt x="17163" y="2748"/>
                      <a:pt x="17135" y="3264"/>
                      <a:pt x="17085" y="3693"/>
                    </a:cubicBezTo>
                    <a:cubicBezTo>
                      <a:pt x="17045" y="4122"/>
                      <a:pt x="16972" y="4294"/>
                      <a:pt x="16871" y="4294"/>
                    </a:cubicBezTo>
                    <a:close/>
                    <a:moveTo>
                      <a:pt x="16585" y="21256"/>
                    </a:moveTo>
                    <a:lnTo>
                      <a:pt x="16585" y="7085"/>
                    </a:lnTo>
                    <a:lnTo>
                      <a:pt x="17158" y="7085"/>
                    </a:lnTo>
                    <a:lnTo>
                      <a:pt x="17158" y="21256"/>
                    </a:lnTo>
                    <a:lnTo>
                      <a:pt x="16585" y="21256"/>
                    </a:lnTo>
                    <a:close/>
                    <a:moveTo>
                      <a:pt x="19477" y="14085"/>
                    </a:moveTo>
                    <a:cubicBezTo>
                      <a:pt x="19477" y="15245"/>
                      <a:pt x="19455" y="16275"/>
                      <a:pt x="19404" y="17220"/>
                    </a:cubicBezTo>
                    <a:cubicBezTo>
                      <a:pt x="19354" y="18165"/>
                      <a:pt x="19286" y="18938"/>
                      <a:pt x="19196" y="19582"/>
                    </a:cubicBezTo>
                    <a:cubicBezTo>
                      <a:pt x="19106" y="20226"/>
                      <a:pt x="19005" y="20741"/>
                      <a:pt x="18887" y="21085"/>
                    </a:cubicBezTo>
                    <a:cubicBezTo>
                      <a:pt x="18769" y="21428"/>
                      <a:pt x="18640" y="21600"/>
                      <a:pt x="18505" y="21600"/>
                    </a:cubicBezTo>
                    <a:cubicBezTo>
                      <a:pt x="18371" y="21600"/>
                      <a:pt x="18241" y="21428"/>
                      <a:pt x="18124" y="21128"/>
                    </a:cubicBezTo>
                    <a:cubicBezTo>
                      <a:pt x="18006" y="20784"/>
                      <a:pt x="17905" y="20355"/>
                      <a:pt x="17820" y="19711"/>
                    </a:cubicBezTo>
                    <a:cubicBezTo>
                      <a:pt x="17736" y="19109"/>
                      <a:pt x="17669" y="18336"/>
                      <a:pt x="17618" y="17435"/>
                    </a:cubicBezTo>
                    <a:cubicBezTo>
                      <a:pt x="17568" y="16533"/>
                      <a:pt x="17545" y="15502"/>
                      <a:pt x="17545" y="14386"/>
                    </a:cubicBezTo>
                    <a:cubicBezTo>
                      <a:pt x="17545" y="13183"/>
                      <a:pt x="17568" y="12110"/>
                      <a:pt x="17618" y="11165"/>
                    </a:cubicBezTo>
                    <a:cubicBezTo>
                      <a:pt x="17669" y="10220"/>
                      <a:pt x="17736" y="9404"/>
                      <a:pt x="17826" y="8760"/>
                    </a:cubicBezTo>
                    <a:cubicBezTo>
                      <a:pt x="17916" y="8116"/>
                      <a:pt x="18017" y="7601"/>
                      <a:pt x="18135" y="7257"/>
                    </a:cubicBezTo>
                    <a:cubicBezTo>
                      <a:pt x="18253" y="6914"/>
                      <a:pt x="18382" y="6742"/>
                      <a:pt x="18517" y="6742"/>
                    </a:cubicBezTo>
                    <a:cubicBezTo>
                      <a:pt x="18651" y="6742"/>
                      <a:pt x="18781" y="6914"/>
                      <a:pt x="18899" y="7214"/>
                    </a:cubicBezTo>
                    <a:cubicBezTo>
                      <a:pt x="19017" y="7515"/>
                      <a:pt x="19118" y="7987"/>
                      <a:pt x="19202" y="8631"/>
                    </a:cubicBezTo>
                    <a:cubicBezTo>
                      <a:pt x="19286" y="9233"/>
                      <a:pt x="19354" y="10006"/>
                      <a:pt x="19404" y="10907"/>
                    </a:cubicBezTo>
                    <a:cubicBezTo>
                      <a:pt x="19455" y="11809"/>
                      <a:pt x="19477" y="12883"/>
                      <a:pt x="19477" y="14085"/>
                    </a:cubicBezTo>
                    <a:close/>
                    <a:moveTo>
                      <a:pt x="18893" y="14214"/>
                    </a:moveTo>
                    <a:cubicBezTo>
                      <a:pt x="18893" y="13441"/>
                      <a:pt x="18882" y="12797"/>
                      <a:pt x="18865" y="12239"/>
                    </a:cubicBezTo>
                    <a:cubicBezTo>
                      <a:pt x="18842" y="11680"/>
                      <a:pt x="18814" y="11251"/>
                      <a:pt x="18781" y="10907"/>
                    </a:cubicBezTo>
                    <a:cubicBezTo>
                      <a:pt x="18747" y="10564"/>
                      <a:pt x="18702" y="10306"/>
                      <a:pt x="18657" y="10134"/>
                    </a:cubicBezTo>
                    <a:cubicBezTo>
                      <a:pt x="18612" y="9963"/>
                      <a:pt x="18562" y="9920"/>
                      <a:pt x="18517" y="9920"/>
                    </a:cubicBezTo>
                    <a:cubicBezTo>
                      <a:pt x="18466" y="9920"/>
                      <a:pt x="18421" y="10006"/>
                      <a:pt x="18376" y="10134"/>
                    </a:cubicBezTo>
                    <a:cubicBezTo>
                      <a:pt x="18331" y="10263"/>
                      <a:pt x="18292" y="10521"/>
                      <a:pt x="18258" y="10821"/>
                    </a:cubicBezTo>
                    <a:cubicBezTo>
                      <a:pt x="18225" y="11165"/>
                      <a:pt x="18197" y="11594"/>
                      <a:pt x="18174" y="12153"/>
                    </a:cubicBezTo>
                    <a:cubicBezTo>
                      <a:pt x="18152" y="12711"/>
                      <a:pt x="18146" y="13355"/>
                      <a:pt x="18146" y="14214"/>
                    </a:cubicBezTo>
                    <a:cubicBezTo>
                      <a:pt x="18146" y="15631"/>
                      <a:pt x="18185" y="16705"/>
                      <a:pt x="18264" y="17349"/>
                    </a:cubicBezTo>
                    <a:cubicBezTo>
                      <a:pt x="18343" y="18036"/>
                      <a:pt x="18432" y="18336"/>
                      <a:pt x="18528" y="18336"/>
                    </a:cubicBezTo>
                    <a:cubicBezTo>
                      <a:pt x="18578" y="18336"/>
                      <a:pt x="18623" y="18250"/>
                      <a:pt x="18668" y="18122"/>
                    </a:cubicBezTo>
                    <a:cubicBezTo>
                      <a:pt x="18713" y="17993"/>
                      <a:pt x="18753" y="17735"/>
                      <a:pt x="18786" y="17435"/>
                    </a:cubicBezTo>
                    <a:cubicBezTo>
                      <a:pt x="18820" y="17091"/>
                      <a:pt x="18848" y="16662"/>
                      <a:pt x="18871" y="16146"/>
                    </a:cubicBezTo>
                    <a:cubicBezTo>
                      <a:pt x="18882" y="15631"/>
                      <a:pt x="18893" y="14987"/>
                      <a:pt x="18893" y="14214"/>
                    </a:cubicBezTo>
                    <a:close/>
                    <a:moveTo>
                      <a:pt x="20404" y="21256"/>
                    </a:moveTo>
                    <a:lnTo>
                      <a:pt x="19831" y="21256"/>
                    </a:lnTo>
                    <a:lnTo>
                      <a:pt x="19831" y="7085"/>
                    </a:lnTo>
                    <a:lnTo>
                      <a:pt x="20275" y="7085"/>
                    </a:lnTo>
                    <a:lnTo>
                      <a:pt x="20342" y="8846"/>
                    </a:lnTo>
                    <a:cubicBezTo>
                      <a:pt x="20426" y="8202"/>
                      <a:pt x="20516" y="7687"/>
                      <a:pt x="20617" y="7300"/>
                    </a:cubicBezTo>
                    <a:cubicBezTo>
                      <a:pt x="20718" y="6914"/>
                      <a:pt x="20831" y="6742"/>
                      <a:pt x="20954" y="6742"/>
                    </a:cubicBezTo>
                    <a:cubicBezTo>
                      <a:pt x="21162" y="6742"/>
                      <a:pt x="21319" y="7171"/>
                      <a:pt x="21432" y="8030"/>
                    </a:cubicBezTo>
                    <a:cubicBezTo>
                      <a:pt x="21544" y="8889"/>
                      <a:pt x="21600" y="10177"/>
                      <a:pt x="21600" y="11852"/>
                    </a:cubicBezTo>
                    <a:lnTo>
                      <a:pt x="21600" y="21214"/>
                    </a:lnTo>
                    <a:lnTo>
                      <a:pt x="21027" y="21214"/>
                    </a:lnTo>
                    <a:lnTo>
                      <a:pt x="21027" y="12281"/>
                    </a:lnTo>
                    <a:cubicBezTo>
                      <a:pt x="21027" y="11594"/>
                      <a:pt x="21005" y="11036"/>
                      <a:pt x="20965" y="10650"/>
                    </a:cubicBezTo>
                    <a:cubicBezTo>
                      <a:pt x="20920" y="10263"/>
                      <a:pt x="20859" y="10048"/>
                      <a:pt x="20780" y="10048"/>
                    </a:cubicBezTo>
                    <a:cubicBezTo>
                      <a:pt x="20718" y="10048"/>
                      <a:pt x="20651" y="10177"/>
                      <a:pt x="20583" y="10478"/>
                    </a:cubicBezTo>
                    <a:cubicBezTo>
                      <a:pt x="20516" y="10736"/>
                      <a:pt x="20454" y="11122"/>
                      <a:pt x="20404" y="11551"/>
                    </a:cubicBezTo>
                    <a:lnTo>
                      <a:pt x="20404" y="21256"/>
                    </a:lnTo>
                    <a:close/>
                  </a:path>
                </a:pathLst>
              </a:custGeom>
              <a:solidFill>
                <a:srgbClr val="002033"/>
              </a:solidFill>
              <a:ln w="12700">
                <a:miter lim="400000"/>
              </a:ln>
            </p:spPr>
            <p:txBody>
              <a:bodyPr lIns="38100" tIns="38100" rIns="38100" bIns="38100" anchor="ctr"/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55AAA279-AE2A-8A5A-9892-A14475DA3DCC}"/>
                  </a:ext>
                </a:extLst>
              </p:cNvPr>
              <p:cNvSpPr/>
              <p:nvPr userDrawn="1"/>
            </p:nvSpPr>
            <p:spPr>
              <a:xfrm>
                <a:off x="5032172" y="1021854"/>
                <a:ext cx="1051185" cy="5495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954" y="0"/>
                    </a:moveTo>
                    <a:cubicBezTo>
                      <a:pt x="13287" y="0"/>
                      <a:pt x="11002" y="3514"/>
                      <a:pt x="10441" y="8443"/>
                    </a:cubicBezTo>
                    <a:cubicBezTo>
                      <a:pt x="9052" y="8229"/>
                      <a:pt x="6050" y="7757"/>
                      <a:pt x="5198" y="7671"/>
                    </a:cubicBezTo>
                    <a:cubicBezTo>
                      <a:pt x="5154" y="7671"/>
                      <a:pt x="5109" y="7671"/>
                      <a:pt x="5041" y="7671"/>
                    </a:cubicBezTo>
                    <a:cubicBezTo>
                      <a:pt x="4638" y="7671"/>
                      <a:pt x="4280" y="7886"/>
                      <a:pt x="4033" y="8357"/>
                    </a:cubicBezTo>
                    <a:cubicBezTo>
                      <a:pt x="3563" y="9214"/>
                      <a:pt x="3563" y="10457"/>
                      <a:pt x="3563" y="10843"/>
                    </a:cubicBezTo>
                    <a:cubicBezTo>
                      <a:pt x="3563" y="11271"/>
                      <a:pt x="3563" y="12514"/>
                      <a:pt x="4033" y="13329"/>
                    </a:cubicBezTo>
                    <a:cubicBezTo>
                      <a:pt x="4280" y="13800"/>
                      <a:pt x="4638" y="14014"/>
                      <a:pt x="5041" y="14014"/>
                    </a:cubicBezTo>
                    <a:cubicBezTo>
                      <a:pt x="5086" y="14014"/>
                      <a:pt x="5131" y="14014"/>
                      <a:pt x="5198" y="14014"/>
                    </a:cubicBezTo>
                    <a:cubicBezTo>
                      <a:pt x="5803" y="13929"/>
                      <a:pt x="7417" y="13714"/>
                      <a:pt x="8313" y="13543"/>
                    </a:cubicBezTo>
                    <a:lnTo>
                      <a:pt x="9657" y="13329"/>
                    </a:lnTo>
                    <a:cubicBezTo>
                      <a:pt x="9971" y="13286"/>
                      <a:pt x="10262" y="13243"/>
                      <a:pt x="10464" y="13200"/>
                    </a:cubicBezTo>
                    <a:cubicBezTo>
                      <a:pt x="11046" y="18043"/>
                      <a:pt x="13332" y="21557"/>
                      <a:pt x="15954" y="21557"/>
                    </a:cubicBezTo>
                    <a:cubicBezTo>
                      <a:pt x="19068" y="21557"/>
                      <a:pt x="21600" y="16714"/>
                      <a:pt x="21600" y="10757"/>
                    </a:cubicBezTo>
                    <a:cubicBezTo>
                      <a:pt x="21600" y="4843"/>
                      <a:pt x="19068" y="0"/>
                      <a:pt x="15954" y="0"/>
                    </a:cubicBezTo>
                    <a:close/>
                    <a:moveTo>
                      <a:pt x="15954" y="17229"/>
                    </a:moveTo>
                    <a:cubicBezTo>
                      <a:pt x="14094" y="17229"/>
                      <a:pt x="12593" y="14357"/>
                      <a:pt x="12593" y="10800"/>
                    </a:cubicBezTo>
                    <a:cubicBezTo>
                      <a:pt x="12593" y="7243"/>
                      <a:pt x="14094" y="4371"/>
                      <a:pt x="15954" y="4371"/>
                    </a:cubicBezTo>
                    <a:cubicBezTo>
                      <a:pt x="17813" y="4371"/>
                      <a:pt x="19315" y="7243"/>
                      <a:pt x="19315" y="10800"/>
                    </a:cubicBezTo>
                    <a:cubicBezTo>
                      <a:pt x="19315" y="14357"/>
                      <a:pt x="17813" y="17229"/>
                      <a:pt x="15954" y="17229"/>
                    </a:cubicBezTo>
                    <a:close/>
                    <a:moveTo>
                      <a:pt x="9007" y="15514"/>
                    </a:moveTo>
                    <a:lnTo>
                      <a:pt x="9007" y="20014"/>
                    </a:lnTo>
                    <a:cubicBezTo>
                      <a:pt x="8627" y="20443"/>
                      <a:pt x="8134" y="20786"/>
                      <a:pt x="7506" y="21129"/>
                    </a:cubicBezTo>
                    <a:cubicBezTo>
                      <a:pt x="6879" y="21429"/>
                      <a:pt x="6207" y="21600"/>
                      <a:pt x="5467" y="21600"/>
                    </a:cubicBezTo>
                    <a:cubicBezTo>
                      <a:pt x="4324" y="21600"/>
                      <a:pt x="3339" y="21171"/>
                      <a:pt x="2532" y="20271"/>
                    </a:cubicBezTo>
                    <a:cubicBezTo>
                      <a:pt x="1725" y="19371"/>
                      <a:pt x="1098" y="18129"/>
                      <a:pt x="650" y="16500"/>
                    </a:cubicBezTo>
                    <a:cubicBezTo>
                      <a:pt x="224" y="14871"/>
                      <a:pt x="0" y="12986"/>
                      <a:pt x="0" y="10800"/>
                    </a:cubicBezTo>
                    <a:cubicBezTo>
                      <a:pt x="0" y="8657"/>
                      <a:pt x="246" y="6729"/>
                      <a:pt x="717" y="5143"/>
                    </a:cubicBezTo>
                    <a:cubicBezTo>
                      <a:pt x="1210" y="3514"/>
                      <a:pt x="1860" y="2271"/>
                      <a:pt x="2711" y="1371"/>
                    </a:cubicBezTo>
                    <a:cubicBezTo>
                      <a:pt x="3563" y="471"/>
                      <a:pt x="4549" y="43"/>
                      <a:pt x="5646" y="43"/>
                    </a:cubicBezTo>
                    <a:cubicBezTo>
                      <a:pt x="6229" y="43"/>
                      <a:pt x="6767" y="171"/>
                      <a:pt x="7282" y="386"/>
                    </a:cubicBezTo>
                    <a:cubicBezTo>
                      <a:pt x="7798" y="600"/>
                      <a:pt x="8246" y="900"/>
                      <a:pt x="8627" y="1243"/>
                    </a:cubicBezTo>
                    <a:lnTo>
                      <a:pt x="8402" y="4843"/>
                    </a:lnTo>
                    <a:cubicBezTo>
                      <a:pt x="8022" y="4500"/>
                      <a:pt x="7596" y="4200"/>
                      <a:pt x="7125" y="3986"/>
                    </a:cubicBezTo>
                    <a:cubicBezTo>
                      <a:pt x="6655" y="3771"/>
                      <a:pt x="6162" y="3643"/>
                      <a:pt x="5624" y="3643"/>
                    </a:cubicBezTo>
                    <a:cubicBezTo>
                      <a:pt x="4817" y="3643"/>
                      <a:pt x="4168" y="3943"/>
                      <a:pt x="3630" y="4586"/>
                    </a:cubicBezTo>
                    <a:cubicBezTo>
                      <a:pt x="3115" y="5186"/>
                      <a:pt x="2734" y="6043"/>
                      <a:pt x="2487" y="7114"/>
                    </a:cubicBezTo>
                    <a:cubicBezTo>
                      <a:pt x="2241" y="8186"/>
                      <a:pt x="2106" y="9386"/>
                      <a:pt x="2106" y="10714"/>
                    </a:cubicBezTo>
                    <a:cubicBezTo>
                      <a:pt x="2106" y="12129"/>
                      <a:pt x="2241" y="13371"/>
                      <a:pt x="2487" y="14443"/>
                    </a:cubicBezTo>
                    <a:cubicBezTo>
                      <a:pt x="2734" y="15514"/>
                      <a:pt x="3115" y="16371"/>
                      <a:pt x="3607" y="17014"/>
                    </a:cubicBezTo>
                    <a:cubicBezTo>
                      <a:pt x="4100" y="17614"/>
                      <a:pt x="4728" y="17957"/>
                      <a:pt x="5490" y="17957"/>
                    </a:cubicBezTo>
                    <a:cubicBezTo>
                      <a:pt x="5714" y="17957"/>
                      <a:pt x="5960" y="17914"/>
                      <a:pt x="6207" y="17871"/>
                    </a:cubicBezTo>
                    <a:cubicBezTo>
                      <a:pt x="6453" y="17829"/>
                      <a:pt x="6722" y="17743"/>
                      <a:pt x="6968" y="17614"/>
                    </a:cubicBezTo>
                    <a:lnTo>
                      <a:pt x="6968" y="15814"/>
                    </a:lnTo>
                    <a:cubicBezTo>
                      <a:pt x="7439" y="15729"/>
                      <a:pt x="7887" y="15686"/>
                      <a:pt x="8246" y="15643"/>
                    </a:cubicBezTo>
                    <a:lnTo>
                      <a:pt x="9007" y="15514"/>
                    </a:lnTo>
                    <a:close/>
                  </a:path>
                </a:pathLst>
              </a:custGeom>
              <a:solidFill>
                <a:srgbClr val="008C58"/>
              </a:solidFill>
              <a:ln w="12700">
                <a:miter lim="400000"/>
              </a:ln>
            </p:spPr>
            <p:txBody>
              <a:bodyPr lIns="38100" tIns="38100" rIns="38100" bIns="38100" anchor="ctr"/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  <a:endParaRPr dirty="0"/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36847CB-A8E6-F01E-04F6-121152D346B3}"/>
              </a:ext>
            </a:extLst>
          </p:cNvPr>
          <p:cNvSpPr/>
          <p:nvPr userDrawn="1"/>
        </p:nvSpPr>
        <p:spPr>
          <a:xfrm>
            <a:off x="-12701" y="6959601"/>
            <a:ext cx="16039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>
                <a:solidFill>
                  <a:srgbClr val="008C58"/>
                </a:solidFill>
                <a:effectLst/>
                <a:latin typeface="+mn-lt"/>
              </a:rPr>
              <a:t>© </a:t>
            </a:r>
            <a:r>
              <a:rPr lang="en-US" sz="1200" b="0" i="0" u="none" strike="noStrike" dirty="0">
                <a:solidFill>
                  <a:srgbClr val="008C58"/>
                </a:solidFill>
                <a:effectLst/>
                <a:latin typeface="+mn-lt"/>
                <a:hlinkClick r:id="rId10" tooltip="PresentationGo!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presentationgo.com</a:t>
            </a:r>
            <a:endParaRPr lang="en-US" sz="1200" dirty="0">
              <a:solidFill>
                <a:srgbClr val="008C5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790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1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6478-0438-4D0D-A7E9-EF6F93B41D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Title of Your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2917B-2853-4208-8FE6-72388B0C5B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Free Presentation Template</a:t>
            </a:r>
          </a:p>
        </p:txBody>
      </p:sp>
    </p:spTree>
    <p:extLst>
      <p:ext uri="{BB962C8B-B14F-4D97-AF65-F5344CB8AC3E}">
        <p14:creationId xmlns:p14="http://schemas.microsoft.com/office/powerpoint/2010/main" val="41748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Your Slide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780FC3-EBC9-4538-91F6-C3852A655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1"/>
              <a:t>Lorem ipsum dolor sit amet, tollit epicuri est ex, exerci accumsan singulis ei mel. Non blandit massa enim nec dui nunc mattis enim. Fermentum et sollicitudin ac orci.</a:t>
            </a:r>
          </a:p>
          <a:p>
            <a:r>
              <a:rPr lang="en-US" noProof="1"/>
              <a:t>Duis aute irure dolor in reprehenderit in voluptate velit esse cillum dolore eu fugiat nulla pariatur. Excepteur sint occaecat cupidatat non proident, sunt in.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CD26F59-6975-4286-98FB-2D4E00457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1337D04-F29E-4894-AA2C-9C669787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294D89-4B92-4C25-93C3-28017F1D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314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B2E0B8-7E8C-4D5B-8720-7D6DF574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08D2D0-7ED2-46AF-8889-FC3188626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92738-5ABF-4B0E-8DE3-867BE4D4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3</a:t>
            </a:fld>
            <a:endParaRPr lang="en-US" noProof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Your Slide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780FC3-EBC9-4538-91F6-C3852A655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1"/>
              <a:t>Lorem ipsum dolor sit amet, tollit epicuri est ex, exerci accumsan singulis ei mel. Non blandit massa enim nec dui nunc mattis enim. Fermentum et sollicitudin ac orci.</a:t>
            </a:r>
          </a:p>
          <a:p>
            <a:r>
              <a:rPr lang="en-US" noProof="1"/>
              <a:t>Duis aute irure dolor in reprehenderit in voluptate velit esse cillum dolore eu fugiat nulla pariatur. Excepteur sint occaecat cupidatat non proident, sunt in.</a:t>
            </a:r>
          </a:p>
        </p:txBody>
      </p:sp>
    </p:spTree>
    <p:extLst>
      <p:ext uri="{BB962C8B-B14F-4D97-AF65-F5344CB8AC3E}">
        <p14:creationId xmlns:p14="http://schemas.microsoft.com/office/powerpoint/2010/main" val="125722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Your Section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D888B-972E-42BE-8FD6-806C5A5A35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Goes the Subtitle of Your Section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DC3FBB-70C8-4B6F-AF79-5136DB1FB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23E8A3A-6FB3-4A01-980B-E2DB20DE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2ABB03D-568D-4321-8FC9-B6B10C34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2122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Your Section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D888B-972E-42BE-8FD6-806C5A5A35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Goes the Subtitle of Your Section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290AD6-CF4F-40D6-93FA-5F998F8E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D6725-98B3-4236-A20D-B359CC0DF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8A21-3691-4C04-B978-15B30DA2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50750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CB435-CC94-4A79-91D6-FFCD67E9C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CB89D-0D9C-4549-AD4E-9811C01F93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noProof="1"/>
              <a:t>Lorem ipsum dolor sit amet, tollit epicuri est ex, exerci accumsan singulis ei mel.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F453BD8F-4F19-90A0-93AC-B3C8F029D6F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706E319-CFF6-47B5-A20A-6B1263E9CF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First / Last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8D2B60-6EBF-438D-ACDF-B187F77591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(123) 456-7890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EAF7DC0-4335-4DB8-9A10-5BE769E707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Your Company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E543D-C5A6-4D43-B39E-5403AE638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CD98-5237-4EFB-ACE2-3AF54D228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78E58-1DFD-4153-BE18-AC20F7B4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6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80356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30BCEAC-9D2A-4F2E-911E-7147EC865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Color Theme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C6566-81E8-42BE-A88A-2D036A429A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Typography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38A80D6-0B80-42D9-A22D-0E8D2FA473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Autofit/>
          </a:bodyPr>
          <a:lstStyle/>
          <a:p>
            <a:r>
              <a:rPr lang="en-US" dirty="0"/>
              <a:t>Calibri</a:t>
            </a:r>
          </a:p>
        </p:txBody>
      </p:sp>
    </p:spTree>
    <p:extLst>
      <p:ext uri="{BB962C8B-B14F-4D97-AF65-F5344CB8AC3E}">
        <p14:creationId xmlns:p14="http://schemas.microsoft.com/office/powerpoint/2010/main" val="3328212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GO">
  <a:themeElements>
    <a:clrScheme name="Fluids">
      <a:dk1>
        <a:srgbClr val="000000"/>
      </a:dk1>
      <a:lt1>
        <a:srgbClr val="FFFFFF"/>
      </a:lt1>
      <a:dk2>
        <a:srgbClr val="09022C"/>
      </a:dk2>
      <a:lt2>
        <a:srgbClr val="E8E8E8"/>
      </a:lt2>
      <a:accent1>
        <a:srgbClr val="AF57C4"/>
      </a:accent1>
      <a:accent2>
        <a:srgbClr val="FBB679"/>
      </a:accent2>
      <a:accent3>
        <a:srgbClr val="2B549C"/>
      </a:accent3>
      <a:accent4>
        <a:srgbClr val="75336B"/>
      </a:accent4>
      <a:accent5>
        <a:srgbClr val="EFDBB2"/>
      </a:accent5>
      <a:accent6>
        <a:srgbClr val="DB707E"/>
      </a:accent6>
      <a:hlink>
        <a:srgbClr val="EF4C4D"/>
      </a:hlink>
      <a:folHlink>
        <a:srgbClr val="EF4C4D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395_T_PGO_Dynamic-Fusion.pptx" id="{A93031B5-F7CD-4E70-BD02-8C35A69DBFEB}" vid="{14B0F59F-8147-4A8C-AE4C-9EA01AD376AF}"/>
    </a:ext>
  </a:extLst>
</a:theme>
</file>

<file path=ppt/theme/theme2.xml><?xml version="1.0" encoding="utf-8"?>
<a:theme xmlns:a="http://schemas.openxmlformats.org/drawingml/2006/main" name="Designed by PresentationGO">
  <a:themeElements>
    <a:clrScheme name="PresentationGo">
      <a:dk1>
        <a:srgbClr val="000000"/>
      </a:dk1>
      <a:lt1>
        <a:srgbClr val="FFFFFF"/>
      </a:lt1>
      <a:dk2>
        <a:srgbClr val="001F33"/>
      </a:dk2>
      <a:lt2>
        <a:srgbClr val="F2F2F2"/>
      </a:lt2>
      <a:accent1>
        <a:srgbClr val="F15F47"/>
      </a:accent1>
      <a:accent2>
        <a:srgbClr val="FBA91E"/>
      </a:accent2>
      <a:accent3>
        <a:srgbClr val="FEDA2F"/>
      </a:accent3>
      <a:accent4>
        <a:srgbClr val="6EA56C"/>
      </a:accent4>
      <a:accent5>
        <a:srgbClr val="3AC6E1"/>
      </a:accent5>
      <a:accent6>
        <a:srgbClr val="244470"/>
      </a:accent6>
      <a:hlink>
        <a:srgbClr val="008B58"/>
      </a:hlink>
      <a:folHlink>
        <a:srgbClr val="008B58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395_T_PGO_Dynamic-Fusion.pptx" id="{A93031B5-F7CD-4E70-BD02-8C35A69DBFEB}" vid="{C90BBB81-9FCF-421F-A1A9-9B65365804F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329</Words>
  <Application>Microsoft Office PowerPoint</Application>
  <PresentationFormat>Widescreen</PresentationFormat>
  <Paragraphs>51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PresentationGO</vt:lpstr>
      <vt:lpstr>Designed by PresentationGO</vt:lpstr>
      <vt:lpstr>Title of Your Presentation</vt:lpstr>
      <vt:lpstr>Title of Your Slide</vt:lpstr>
      <vt:lpstr>Title of Your Slide</vt:lpstr>
      <vt:lpstr>Title of Your Section</vt:lpstr>
      <vt:lpstr>Title of Your Section</vt:lpstr>
      <vt:lpstr>Thank You!</vt:lpstr>
      <vt:lpstr>Color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Fusion</dc:title>
  <dc:creator>PresentationGO.com</dc:creator>
  <dc:description>© Copyright PresentationGO.com</dc:description>
  <cp:lastModifiedBy>Convertio</cp:lastModifiedBy>
  <cp:revision>4</cp:revision>
  <dcterms:created xsi:type="dcterms:W3CDTF">2024-08-14T16:42:56Z</dcterms:created>
  <dcterms:modified xsi:type="dcterms:W3CDTF">2026-01-07T08:11:28Z</dcterms:modified>
  <cp:category>Templates</cp:category>
</cp:coreProperties>
</file>