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Raleway"/>
      <p:regular r:id="rId25"/>
      <p:bold r:id="rId26"/>
      <p:italic r:id="rId27"/>
      <p:boldItalic r:id="rId28"/>
    </p:embeddedFont>
    <p:embeddedFont>
      <p:font typeface="Lora"/>
      <p:regular r:id="rId29"/>
      <p:bold r:id="rId30"/>
      <p:italic r:id="rId31"/>
      <p:boldItalic r:id="rId32"/>
    </p:embeddedFont>
    <p:embeddedFont>
      <p:font typeface="PT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bold.fntdata"/><Relationship Id="rId25" Type="http://schemas.openxmlformats.org/officeDocument/2006/relationships/font" Target="fonts/Raleway-regular.fntdata"/><Relationship Id="rId28" Type="http://schemas.openxmlformats.org/officeDocument/2006/relationships/font" Target="fonts/Raleway-boldItalic.fntdata"/><Relationship Id="rId27" Type="http://schemas.openxmlformats.org/officeDocument/2006/relationships/font" Target="fonts/Ralew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or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ora-italic.fntdata"/><Relationship Id="rId30" Type="http://schemas.openxmlformats.org/officeDocument/2006/relationships/font" Target="fonts/Lora-bold.fntdata"/><Relationship Id="rId11" Type="http://schemas.openxmlformats.org/officeDocument/2006/relationships/slide" Target="slides/slide6.xml"/><Relationship Id="rId33" Type="http://schemas.openxmlformats.org/officeDocument/2006/relationships/font" Target="fonts/PTSans-regular.fntdata"/><Relationship Id="rId10" Type="http://schemas.openxmlformats.org/officeDocument/2006/relationships/slide" Target="slides/slide5.xml"/><Relationship Id="rId32" Type="http://schemas.openxmlformats.org/officeDocument/2006/relationships/font" Target="fonts/Lora-boldItalic.fntdata"/><Relationship Id="rId13" Type="http://schemas.openxmlformats.org/officeDocument/2006/relationships/slide" Target="slides/slide8.xml"/><Relationship Id="rId35" Type="http://schemas.openxmlformats.org/officeDocument/2006/relationships/font" Target="fonts/PTSans-italic.fntdata"/><Relationship Id="rId12" Type="http://schemas.openxmlformats.org/officeDocument/2006/relationships/slide" Target="slides/slide7.xml"/><Relationship Id="rId34" Type="http://schemas.openxmlformats.org/officeDocument/2006/relationships/font" Target="fonts/PTSans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PTSans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725488" y="-5132712"/>
            <a:ext cx="11067623" cy="110676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5943600" y="4267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2" name="Google Shape;1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42987" y="5815763"/>
            <a:ext cx="11067623" cy="1106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525" y="751936"/>
            <a:ext cx="1166275" cy="180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31250" y="8352475"/>
            <a:ext cx="940375" cy="95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/>
          <p:nvPr>
            <p:ph type="title"/>
          </p:nvPr>
        </p:nvSpPr>
        <p:spPr>
          <a:xfrm>
            <a:off x="2395500" y="1295175"/>
            <a:ext cx="13497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Lora"/>
              <a:buNone/>
              <a:defRPr i="0" sz="8000" u="none" cap="none" strike="noStrike">
                <a:solidFill>
                  <a:schemeClr val="accen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395500" y="1295175"/>
            <a:ext cx="13497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4199150" y="43556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448675" y="953100"/>
            <a:ext cx="8380825" cy="838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997175" y="5559800"/>
            <a:ext cx="8618501" cy="861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4100" y="7723040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7575" y="1122950"/>
            <a:ext cx="1674458" cy="108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988038" y="6410538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type="title"/>
          </p:nvPr>
        </p:nvSpPr>
        <p:spPr>
          <a:xfrm>
            <a:off x="2395500" y="1295175"/>
            <a:ext cx="13497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Lora"/>
              <a:buNone/>
              <a:defRPr i="0" sz="8000" u="none" cap="none" strike="noStrike">
                <a:solidFill>
                  <a:schemeClr val="accen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282800" y="2689888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976975" y="-5706887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7900" y="636015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9875" y="7097886"/>
            <a:ext cx="1166275" cy="180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2395500" y="1295175"/>
            <a:ext cx="13497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" type="body"/>
          </p:nvPr>
        </p:nvSpPr>
        <p:spPr>
          <a:xfrm>
            <a:off x="3058900" y="4287625"/>
            <a:ext cx="59724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2" type="body"/>
          </p:nvPr>
        </p:nvSpPr>
        <p:spPr>
          <a:xfrm>
            <a:off x="9256700" y="4287625"/>
            <a:ext cx="59724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34" name="Google Shape;3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67725" y="5874788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54775" y="8172415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21550" y="1907136"/>
            <a:ext cx="1166275" cy="180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2395500" y="1295175"/>
            <a:ext cx="13497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43863" y="4249950"/>
            <a:ext cx="58914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9250334" y="4249950"/>
            <a:ext cx="5893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41" name="Google Shape;4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342012" y="2130300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359175" y="-3789287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225" y="966024"/>
            <a:ext cx="1166275" cy="180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43550" y="8309490"/>
            <a:ext cx="1007400" cy="1019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256175" y="-3475650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128900" y="4933775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27550" y="6520840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2362" y="9336600"/>
            <a:ext cx="1009386" cy="2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/>
          <p:nvPr>
            <p:ph type="title"/>
          </p:nvPr>
        </p:nvSpPr>
        <p:spPr>
          <a:xfrm>
            <a:off x="2395500" y="1295175"/>
            <a:ext cx="13497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idx="1" type="body"/>
          </p:nvPr>
        </p:nvSpPr>
        <p:spPr>
          <a:xfrm>
            <a:off x="7547700" y="4088500"/>
            <a:ext cx="6875400" cy="4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2115900" y="4088500"/>
            <a:ext cx="54318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type="title"/>
          </p:nvPr>
        </p:nvSpPr>
        <p:spPr>
          <a:xfrm>
            <a:off x="2395500" y="1295175"/>
            <a:ext cx="13497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Lora"/>
              <a:buNone/>
              <a:defRPr i="0" sz="8000" u="none" cap="none" strike="noStrike">
                <a:solidFill>
                  <a:schemeClr val="accen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55" name="Google Shape;5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652575" y="4410825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172487" y="-3504662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99575" y="2092640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4125" y="8151050"/>
            <a:ext cx="1749275" cy="11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75238" y="5287825"/>
            <a:ext cx="9270849" cy="927082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0"/>
          <p:cNvSpPr/>
          <p:nvPr>
            <p:ph idx="2" type="pic"/>
          </p:nvPr>
        </p:nvSpPr>
        <p:spPr>
          <a:xfrm>
            <a:off x="9956599" y="4482925"/>
            <a:ext cx="5052000" cy="37890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2656688" y="4482913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type="title"/>
          </p:nvPr>
        </p:nvSpPr>
        <p:spPr>
          <a:xfrm>
            <a:off x="2395500" y="1295175"/>
            <a:ext cx="13497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Lora"/>
              <a:buNone/>
              <a:defRPr i="0" sz="8000" u="none" cap="none" strike="noStrike">
                <a:solidFill>
                  <a:schemeClr val="accen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64" name="Google Shape;6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268275" y="-2953275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38675" y="8251927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08612" y="2051400"/>
            <a:ext cx="1749275" cy="11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225" y="8209800"/>
            <a:ext cx="308750" cy="1048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95500" y="1295175"/>
            <a:ext cx="13497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Lora"/>
              <a:buNone/>
              <a:defRPr i="0" sz="8000" u="none" cap="none" strike="noStrike">
                <a:solidFill>
                  <a:schemeClr val="accen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199150" y="43556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•"/>
              <a:defRPr i="0" sz="24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–"/>
              <a:defRPr i="0" sz="24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•"/>
              <a:defRPr i="0" sz="24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–"/>
              <a:defRPr i="0" sz="24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»"/>
              <a:defRPr i="0" sz="24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•"/>
              <a:defRPr i="0" sz="24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•"/>
              <a:defRPr i="0" sz="24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•"/>
              <a:defRPr i="0" sz="24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Char char="•"/>
              <a:defRPr i="0" sz="24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10" Type="http://schemas.openxmlformats.org/officeDocument/2006/relationships/image" Target="../media/image14.png"/><Relationship Id="rId9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18.png"/><Relationship Id="rId7" Type="http://schemas.openxmlformats.org/officeDocument/2006/relationships/image" Target="../media/image13.png"/><Relationship Id="rId8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36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39.png"/><Relationship Id="rId9" Type="http://schemas.openxmlformats.org/officeDocument/2006/relationships/image" Target="../media/image1.png"/><Relationship Id="rId5" Type="http://schemas.openxmlformats.org/officeDocument/2006/relationships/image" Target="../media/image29.png"/><Relationship Id="rId6" Type="http://schemas.openxmlformats.org/officeDocument/2006/relationships/image" Target="../media/image33.png"/><Relationship Id="rId7" Type="http://schemas.openxmlformats.org/officeDocument/2006/relationships/image" Target="../media/image5.png"/><Relationship Id="rId8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56.png"/><Relationship Id="rId7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.png"/><Relationship Id="rId5" Type="http://schemas.openxmlformats.org/officeDocument/2006/relationships/image" Target="../media/image27.png"/><Relationship Id="rId6" Type="http://schemas.openxmlformats.org/officeDocument/2006/relationships/image" Target="../media/image32.png"/><Relationship Id="rId7" Type="http://schemas.openxmlformats.org/officeDocument/2006/relationships/image" Target="../media/image24.png"/><Relationship Id="rId8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11" Type="http://schemas.openxmlformats.org/officeDocument/2006/relationships/image" Target="../media/image1.png"/><Relationship Id="rId10" Type="http://schemas.openxmlformats.org/officeDocument/2006/relationships/image" Target="../media/image5.png"/><Relationship Id="rId12" Type="http://schemas.openxmlformats.org/officeDocument/2006/relationships/image" Target="../media/image11.png"/><Relationship Id="rId9" Type="http://schemas.openxmlformats.org/officeDocument/2006/relationships/image" Target="../media/image54.png"/><Relationship Id="rId5" Type="http://schemas.openxmlformats.org/officeDocument/2006/relationships/image" Target="../media/image38.png"/><Relationship Id="rId6" Type="http://schemas.openxmlformats.org/officeDocument/2006/relationships/image" Target="../media/image34.png"/><Relationship Id="rId7" Type="http://schemas.openxmlformats.org/officeDocument/2006/relationships/image" Target="../media/image43.png"/><Relationship Id="rId8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52.png"/><Relationship Id="rId13" Type="http://schemas.openxmlformats.org/officeDocument/2006/relationships/image" Target="../media/image55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Relationship Id="rId14" Type="http://schemas.openxmlformats.org/officeDocument/2006/relationships/image" Target="../media/image5.png"/><Relationship Id="rId5" Type="http://schemas.openxmlformats.org/officeDocument/2006/relationships/image" Target="../media/image21.png"/><Relationship Id="rId6" Type="http://schemas.openxmlformats.org/officeDocument/2006/relationships/image" Target="../media/image53.png"/><Relationship Id="rId7" Type="http://schemas.openxmlformats.org/officeDocument/2006/relationships/image" Target="../media/image45.png"/><Relationship Id="rId8" Type="http://schemas.openxmlformats.org/officeDocument/2006/relationships/image" Target="../media/image5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31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5.png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40.png"/><Relationship Id="rId6" Type="http://schemas.openxmlformats.org/officeDocument/2006/relationships/image" Target="../media/image17.png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0900" y="1165288"/>
            <a:ext cx="11067623" cy="1106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59600" y="-3644437"/>
            <a:ext cx="11067623" cy="1106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8325" y="326563"/>
            <a:ext cx="6695475" cy="110676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75;p11"/>
          <p:cNvGrpSpPr/>
          <p:nvPr/>
        </p:nvGrpSpPr>
        <p:grpSpPr>
          <a:xfrm>
            <a:off x="412582" y="131325"/>
            <a:ext cx="17462837" cy="9879688"/>
            <a:chOff x="0" y="-38100"/>
            <a:chExt cx="4599266" cy="2602058"/>
          </a:xfrm>
        </p:grpSpPr>
        <p:sp>
          <p:nvSpPr>
            <p:cNvPr id="76" name="Google Shape;76;p11"/>
            <p:cNvSpPr/>
            <p:nvPr/>
          </p:nvSpPr>
          <p:spPr>
            <a:xfrm>
              <a:off x="0" y="0"/>
              <a:ext cx="4599266" cy="2563958"/>
            </a:xfrm>
            <a:custGeom>
              <a:rect b="b" l="l" r="r" t="t"/>
              <a:pathLst>
                <a:path extrusionOk="0" h="2563958" w="4599266">
                  <a:moveTo>
                    <a:pt x="0" y="0"/>
                  </a:moveTo>
                  <a:lnTo>
                    <a:pt x="4599266" y="0"/>
                  </a:lnTo>
                  <a:lnTo>
                    <a:pt x="4599266" y="2563958"/>
                  </a:lnTo>
                  <a:lnTo>
                    <a:pt x="0" y="25639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57A09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7" name="Google Shape;77;p11"/>
            <p:cNvSpPr txBox="1"/>
            <p:nvPr/>
          </p:nvSpPr>
          <p:spPr>
            <a:xfrm>
              <a:off x="0" y="-38100"/>
              <a:ext cx="4599266" cy="26020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" name="Google Shape;78;p11"/>
          <p:cNvSpPr/>
          <p:nvPr/>
        </p:nvSpPr>
        <p:spPr>
          <a:xfrm>
            <a:off x="779086" y="7933745"/>
            <a:ext cx="499227" cy="499227"/>
          </a:xfrm>
          <a:custGeom>
            <a:rect b="b" l="l" r="r" t="t"/>
            <a:pathLst>
              <a:path extrusionOk="0" h="499227" w="499227">
                <a:moveTo>
                  <a:pt x="0" y="0"/>
                </a:moveTo>
                <a:lnTo>
                  <a:pt x="499228" y="0"/>
                </a:lnTo>
                <a:lnTo>
                  <a:pt x="499228" y="499227"/>
                </a:lnTo>
                <a:lnTo>
                  <a:pt x="0" y="499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" name="Google Shape;79;p11"/>
          <p:cNvSpPr/>
          <p:nvPr/>
        </p:nvSpPr>
        <p:spPr>
          <a:xfrm>
            <a:off x="779086" y="9180909"/>
            <a:ext cx="499227" cy="499227"/>
          </a:xfrm>
          <a:custGeom>
            <a:rect b="b" l="l" r="r" t="t"/>
            <a:pathLst>
              <a:path extrusionOk="0" h="499227" w="499227">
                <a:moveTo>
                  <a:pt x="0" y="0"/>
                </a:moveTo>
                <a:lnTo>
                  <a:pt x="499228" y="0"/>
                </a:lnTo>
                <a:lnTo>
                  <a:pt x="499228" y="499227"/>
                </a:lnTo>
                <a:lnTo>
                  <a:pt x="0" y="499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" name="Google Shape;80;p11"/>
          <p:cNvSpPr/>
          <p:nvPr/>
        </p:nvSpPr>
        <p:spPr>
          <a:xfrm>
            <a:off x="779086" y="8557327"/>
            <a:ext cx="499227" cy="499227"/>
          </a:xfrm>
          <a:custGeom>
            <a:rect b="b" l="l" r="r" t="t"/>
            <a:pathLst>
              <a:path extrusionOk="0" h="499227" w="499227">
                <a:moveTo>
                  <a:pt x="0" y="0"/>
                </a:moveTo>
                <a:lnTo>
                  <a:pt x="499228" y="0"/>
                </a:lnTo>
                <a:lnTo>
                  <a:pt x="499228" y="499227"/>
                </a:lnTo>
                <a:lnTo>
                  <a:pt x="0" y="499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" name="Google Shape;81;p11"/>
          <p:cNvSpPr/>
          <p:nvPr/>
        </p:nvSpPr>
        <p:spPr>
          <a:xfrm>
            <a:off x="779086" y="7310163"/>
            <a:ext cx="499227" cy="499227"/>
          </a:xfrm>
          <a:custGeom>
            <a:rect b="b" l="l" r="r" t="t"/>
            <a:pathLst>
              <a:path extrusionOk="0" h="499227" w="499227">
                <a:moveTo>
                  <a:pt x="0" y="0"/>
                </a:moveTo>
                <a:lnTo>
                  <a:pt x="499228" y="0"/>
                </a:lnTo>
                <a:lnTo>
                  <a:pt x="499228" y="499227"/>
                </a:lnTo>
                <a:lnTo>
                  <a:pt x="0" y="499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" name="Google Shape;82;p11"/>
          <p:cNvSpPr txBox="1"/>
          <p:nvPr/>
        </p:nvSpPr>
        <p:spPr>
          <a:xfrm>
            <a:off x="7108031" y="1961003"/>
            <a:ext cx="9847500" cy="3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499" u="none" cap="none" strike="noStrike">
                <a:solidFill>
                  <a:srgbClr val="57A09A"/>
                </a:solidFill>
                <a:latin typeface="Lora"/>
                <a:ea typeface="Lora"/>
                <a:cs typeface="Lora"/>
                <a:sym typeface="Lora"/>
              </a:rPr>
              <a:t>Concept</a:t>
            </a:r>
            <a:r>
              <a:rPr b="1" i="0" lang="en-US" sz="11499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of Marketing </a:t>
            </a:r>
            <a:endParaRPr/>
          </a:p>
        </p:txBody>
      </p:sp>
      <p:sp>
        <p:nvSpPr>
          <p:cNvPr id="83" name="Google Shape;83;p11"/>
          <p:cNvSpPr txBox="1"/>
          <p:nvPr/>
        </p:nvSpPr>
        <p:spPr>
          <a:xfrm>
            <a:off x="9223925" y="6137350"/>
            <a:ext cx="56157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3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Mix Slides</a:t>
            </a:r>
            <a:endParaRPr/>
          </a:p>
        </p:txBody>
      </p:sp>
      <p:pic>
        <p:nvPicPr>
          <p:cNvPr id="84" name="Google Shape;84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397525" y="7536350"/>
            <a:ext cx="846963" cy="85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62912" y="1339775"/>
            <a:ext cx="846975" cy="549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9288" y="-3357950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61827" y="3252911"/>
            <a:ext cx="4867726" cy="463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06725" y="6425400"/>
            <a:ext cx="9270849" cy="927082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0"/>
          <p:cNvSpPr txBox="1"/>
          <p:nvPr/>
        </p:nvSpPr>
        <p:spPr>
          <a:xfrm>
            <a:off x="1619841" y="1019175"/>
            <a:ext cx="10142704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Interesting Data</a:t>
            </a:r>
            <a:endParaRPr/>
          </a:p>
        </p:txBody>
      </p:sp>
      <p:sp>
        <p:nvSpPr>
          <p:cNvPr id="312" name="Google Shape;312;p20"/>
          <p:cNvSpPr txBox="1"/>
          <p:nvPr/>
        </p:nvSpPr>
        <p:spPr>
          <a:xfrm>
            <a:off x="2801182" y="2562355"/>
            <a:ext cx="7780022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the featured statistic</a:t>
            </a:r>
            <a:endParaRPr/>
          </a:p>
        </p:txBody>
      </p:sp>
      <p:grpSp>
        <p:nvGrpSpPr>
          <p:cNvPr id="313" name="Google Shape;313;p20"/>
          <p:cNvGrpSpPr/>
          <p:nvPr/>
        </p:nvGrpSpPr>
        <p:grpSpPr>
          <a:xfrm>
            <a:off x="1181100" y="3796855"/>
            <a:ext cx="11324985" cy="2674295"/>
            <a:chOff x="0" y="-38100"/>
            <a:chExt cx="3795331" cy="896234"/>
          </a:xfrm>
        </p:grpSpPr>
        <p:sp>
          <p:nvSpPr>
            <p:cNvPr id="314" name="Google Shape;314;p20"/>
            <p:cNvSpPr/>
            <p:nvPr/>
          </p:nvSpPr>
          <p:spPr>
            <a:xfrm>
              <a:off x="0" y="0"/>
              <a:ext cx="3795331" cy="858134"/>
            </a:xfrm>
            <a:custGeom>
              <a:rect b="b" l="l" r="r" t="t"/>
              <a:pathLst>
                <a:path extrusionOk="0" h="858134" w="3795331">
                  <a:moveTo>
                    <a:pt x="0" y="0"/>
                  </a:moveTo>
                  <a:lnTo>
                    <a:pt x="3795331" y="0"/>
                  </a:lnTo>
                  <a:lnTo>
                    <a:pt x="3795331" y="858134"/>
                  </a:lnTo>
                  <a:lnTo>
                    <a:pt x="0" y="858134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315" name="Google Shape;315;p20"/>
            <p:cNvSpPr txBox="1"/>
            <p:nvPr/>
          </p:nvSpPr>
          <p:spPr>
            <a:xfrm>
              <a:off x="0" y="-38100"/>
              <a:ext cx="3795331" cy="896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20"/>
          <p:cNvGrpSpPr/>
          <p:nvPr/>
        </p:nvGrpSpPr>
        <p:grpSpPr>
          <a:xfrm>
            <a:off x="1028700" y="3644455"/>
            <a:ext cx="11324985" cy="2674295"/>
            <a:chOff x="0" y="-38100"/>
            <a:chExt cx="3795331" cy="896234"/>
          </a:xfrm>
        </p:grpSpPr>
        <p:sp>
          <p:nvSpPr>
            <p:cNvPr id="317" name="Google Shape;317;p20"/>
            <p:cNvSpPr/>
            <p:nvPr/>
          </p:nvSpPr>
          <p:spPr>
            <a:xfrm>
              <a:off x="0" y="0"/>
              <a:ext cx="3795331" cy="858134"/>
            </a:xfrm>
            <a:custGeom>
              <a:rect b="b" l="l" r="r" t="t"/>
              <a:pathLst>
                <a:path extrusionOk="0" h="858134" w="3795331">
                  <a:moveTo>
                    <a:pt x="0" y="0"/>
                  </a:moveTo>
                  <a:lnTo>
                    <a:pt x="3795331" y="0"/>
                  </a:lnTo>
                  <a:lnTo>
                    <a:pt x="3795331" y="858134"/>
                  </a:lnTo>
                  <a:lnTo>
                    <a:pt x="0" y="858134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318" name="Google Shape;318;p20"/>
            <p:cNvSpPr txBox="1"/>
            <p:nvPr/>
          </p:nvSpPr>
          <p:spPr>
            <a:xfrm>
              <a:off x="0" y="-38100"/>
              <a:ext cx="3795331" cy="8962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9" name="Google Shape;31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75283" y="4114778"/>
            <a:ext cx="1847336" cy="184733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0"/>
          <p:cNvSpPr txBox="1"/>
          <p:nvPr/>
        </p:nvSpPr>
        <p:spPr>
          <a:xfrm>
            <a:off x="3248500" y="4602202"/>
            <a:ext cx="285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the featured statistic.</a:t>
            </a:r>
            <a:endParaRPr/>
          </a:p>
        </p:txBody>
      </p:sp>
      <p:pic>
        <p:nvPicPr>
          <p:cNvPr id="321" name="Google Shape;32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48153" y="4114778"/>
            <a:ext cx="1847336" cy="1847336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0"/>
          <p:cNvSpPr txBox="1"/>
          <p:nvPr/>
        </p:nvSpPr>
        <p:spPr>
          <a:xfrm>
            <a:off x="8321371" y="4602202"/>
            <a:ext cx="285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the featured statistic.</a:t>
            </a:r>
            <a:endParaRPr/>
          </a:p>
        </p:txBody>
      </p:sp>
      <p:grpSp>
        <p:nvGrpSpPr>
          <p:cNvPr id="323" name="Google Shape;323;p20"/>
          <p:cNvGrpSpPr/>
          <p:nvPr/>
        </p:nvGrpSpPr>
        <p:grpSpPr>
          <a:xfrm>
            <a:off x="11854497" y="7719537"/>
            <a:ext cx="5482391" cy="1353270"/>
            <a:chOff x="0" y="-38100"/>
            <a:chExt cx="1837308" cy="453520"/>
          </a:xfrm>
        </p:grpSpPr>
        <p:sp>
          <p:nvSpPr>
            <p:cNvPr id="324" name="Google Shape;324;p20"/>
            <p:cNvSpPr/>
            <p:nvPr/>
          </p:nvSpPr>
          <p:spPr>
            <a:xfrm>
              <a:off x="0" y="0"/>
              <a:ext cx="1837308" cy="415420"/>
            </a:xfrm>
            <a:custGeom>
              <a:rect b="b" l="l" r="r" t="t"/>
              <a:pathLst>
                <a:path extrusionOk="0" h="415420" w="1837308">
                  <a:moveTo>
                    <a:pt x="0" y="0"/>
                  </a:moveTo>
                  <a:lnTo>
                    <a:pt x="1837308" y="0"/>
                  </a:lnTo>
                  <a:lnTo>
                    <a:pt x="1837308" y="415420"/>
                  </a:lnTo>
                  <a:lnTo>
                    <a:pt x="0" y="415420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325" name="Google Shape;325;p20"/>
            <p:cNvSpPr txBox="1"/>
            <p:nvPr/>
          </p:nvSpPr>
          <p:spPr>
            <a:xfrm>
              <a:off x="0" y="-38100"/>
              <a:ext cx="1837308" cy="453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p20"/>
          <p:cNvSpPr txBox="1"/>
          <p:nvPr/>
        </p:nvSpPr>
        <p:spPr>
          <a:xfrm>
            <a:off x="12942656" y="8181554"/>
            <a:ext cx="330607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423939"/>
                </a:solidFill>
                <a:latin typeface="Raleway"/>
                <a:ea typeface="Raleway"/>
                <a:cs typeface="Raleway"/>
                <a:sym typeface="Raleway"/>
              </a:rPr>
              <a:t>Lily Deen</a:t>
            </a:r>
            <a:endParaRPr/>
          </a:p>
        </p:txBody>
      </p:sp>
      <p:sp>
        <p:nvSpPr>
          <p:cNvPr id="327" name="Google Shape;327;p20"/>
          <p:cNvSpPr txBox="1"/>
          <p:nvPr/>
        </p:nvSpPr>
        <p:spPr>
          <a:xfrm>
            <a:off x="2542361" y="6825726"/>
            <a:ext cx="82977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Remember, marketing is dynamic, and staying informed about trends is essential. Whether it’s analyzing cross-channel attribution, evaluating campaign performance, or understanding customer behavior, data-driven insights drive successful marketing strategies.</a:t>
            </a:r>
            <a:endParaRPr/>
          </a:p>
        </p:txBody>
      </p:sp>
      <p:pic>
        <p:nvPicPr>
          <p:cNvPr id="328" name="Google Shape;328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5700" y="632686"/>
            <a:ext cx="1166275" cy="180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36400" y="8600240"/>
            <a:ext cx="1007400" cy="1019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56175" y="-3475650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28900" y="4933775"/>
            <a:ext cx="9270849" cy="92708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21"/>
          <p:cNvGrpSpPr/>
          <p:nvPr/>
        </p:nvGrpSpPr>
        <p:grpSpPr>
          <a:xfrm>
            <a:off x="2547527" y="3235205"/>
            <a:ext cx="3707028" cy="5704480"/>
            <a:chOff x="0" y="-38100"/>
            <a:chExt cx="741403" cy="1140892"/>
          </a:xfrm>
        </p:grpSpPr>
        <p:sp>
          <p:nvSpPr>
            <p:cNvPr id="337" name="Google Shape;337;p21"/>
            <p:cNvSpPr/>
            <p:nvPr/>
          </p:nvSpPr>
          <p:spPr>
            <a:xfrm>
              <a:off x="0" y="0"/>
              <a:ext cx="741403" cy="1102792"/>
            </a:xfrm>
            <a:custGeom>
              <a:rect b="b" l="l" r="r" t="t"/>
              <a:pathLst>
                <a:path extrusionOk="0" h="1102792" w="741403">
                  <a:moveTo>
                    <a:pt x="0" y="0"/>
                  </a:moveTo>
                  <a:lnTo>
                    <a:pt x="741403" y="0"/>
                  </a:lnTo>
                  <a:lnTo>
                    <a:pt x="741403" y="1102792"/>
                  </a:lnTo>
                  <a:lnTo>
                    <a:pt x="0" y="1102792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338" name="Google Shape;338;p21"/>
            <p:cNvSpPr txBox="1"/>
            <p:nvPr/>
          </p:nvSpPr>
          <p:spPr>
            <a:xfrm>
              <a:off x="0" y="-38100"/>
              <a:ext cx="741403" cy="1140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" name="Google Shape;339;p21"/>
          <p:cNvGrpSpPr/>
          <p:nvPr/>
        </p:nvGrpSpPr>
        <p:grpSpPr>
          <a:xfrm>
            <a:off x="7444147" y="3235205"/>
            <a:ext cx="3707028" cy="5704480"/>
            <a:chOff x="0" y="-38100"/>
            <a:chExt cx="741403" cy="1140892"/>
          </a:xfrm>
        </p:grpSpPr>
        <p:sp>
          <p:nvSpPr>
            <p:cNvPr id="340" name="Google Shape;340;p21"/>
            <p:cNvSpPr/>
            <p:nvPr/>
          </p:nvSpPr>
          <p:spPr>
            <a:xfrm>
              <a:off x="0" y="0"/>
              <a:ext cx="741403" cy="1102792"/>
            </a:xfrm>
            <a:custGeom>
              <a:rect b="b" l="l" r="r" t="t"/>
              <a:pathLst>
                <a:path extrusionOk="0" h="1102792" w="741403">
                  <a:moveTo>
                    <a:pt x="0" y="0"/>
                  </a:moveTo>
                  <a:lnTo>
                    <a:pt x="741403" y="0"/>
                  </a:lnTo>
                  <a:lnTo>
                    <a:pt x="741403" y="1102792"/>
                  </a:lnTo>
                  <a:lnTo>
                    <a:pt x="0" y="1102792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341" name="Google Shape;341;p21"/>
            <p:cNvSpPr txBox="1"/>
            <p:nvPr/>
          </p:nvSpPr>
          <p:spPr>
            <a:xfrm>
              <a:off x="0" y="-38100"/>
              <a:ext cx="741403" cy="1140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21"/>
          <p:cNvGrpSpPr/>
          <p:nvPr/>
        </p:nvGrpSpPr>
        <p:grpSpPr>
          <a:xfrm>
            <a:off x="12338245" y="3235205"/>
            <a:ext cx="3707028" cy="5704480"/>
            <a:chOff x="0" y="-38100"/>
            <a:chExt cx="741403" cy="1140892"/>
          </a:xfrm>
        </p:grpSpPr>
        <p:sp>
          <p:nvSpPr>
            <p:cNvPr id="343" name="Google Shape;343;p21"/>
            <p:cNvSpPr/>
            <p:nvPr/>
          </p:nvSpPr>
          <p:spPr>
            <a:xfrm>
              <a:off x="0" y="0"/>
              <a:ext cx="741403" cy="1102792"/>
            </a:xfrm>
            <a:custGeom>
              <a:rect b="b" l="l" r="r" t="t"/>
              <a:pathLst>
                <a:path extrusionOk="0" h="1102792" w="741403">
                  <a:moveTo>
                    <a:pt x="0" y="0"/>
                  </a:moveTo>
                  <a:lnTo>
                    <a:pt x="741403" y="0"/>
                  </a:lnTo>
                  <a:lnTo>
                    <a:pt x="741403" y="1102792"/>
                  </a:lnTo>
                  <a:lnTo>
                    <a:pt x="0" y="1102792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344" name="Google Shape;344;p21"/>
            <p:cNvSpPr txBox="1"/>
            <p:nvPr/>
          </p:nvSpPr>
          <p:spPr>
            <a:xfrm>
              <a:off x="0" y="-38100"/>
              <a:ext cx="741403" cy="1140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1"/>
          <p:cNvGrpSpPr/>
          <p:nvPr/>
        </p:nvGrpSpPr>
        <p:grpSpPr>
          <a:xfrm>
            <a:off x="2395127" y="3082805"/>
            <a:ext cx="3707028" cy="5704480"/>
            <a:chOff x="0" y="-38100"/>
            <a:chExt cx="741403" cy="1140892"/>
          </a:xfrm>
        </p:grpSpPr>
        <p:sp>
          <p:nvSpPr>
            <p:cNvPr id="346" name="Google Shape;346;p21"/>
            <p:cNvSpPr/>
            <p:nvPr/>
          </p:nvSpPr>
          <p:spPr>
            <a:xfrm>
              <a:off x="0" y="0"/>
              <a:ext cx="741403" cy="1102792"/>
            </a:xfrm>
            <a:custGeom>
              <a:rect b="b" l="l" r="r" t="t"/>
              <a:pathLst>
                <a:path extrusionOk="0" h="1102792" w="741403">
                  <a:moveTo>
                    <a:pt x="0" y="0"/>
                  </a:moveTo>
                  <a:lnTo>
                    <a:pt x="741403" y="0"/>
                  </a:lnTo>
                  <a:lnTo>
                    <a:pt x="741403" y="1102792"/>
                  </a:lnTo>
                  <a:lnTo>
                    <a:pt x="0" y="1102792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347" name="Google Shape;347;p21"/>
            <p:cNvSpPr txBox="1"/>
            <p:nvPr/>
          </p:nvSpPr>
          <p:spPr>
            <a:xfrm>
              <a:off x="0" y="-38100"/>
              <a:ext cx="741403" cy="1140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21"/>
          <p:cNvGrpSpPr/>
          <p:nvPr/>
        </p:nvGrpSpPr>
        <p:grpSpPr>
          <a:xfrm>
            <a:off x="7291747" y="3082805"/>
            <a:ext cx="3707028" cy="5704480"/>
            <a:chOff x="0" y="-38100"/>
            <a:chExt cx="741403" cy="1140892"/>
          </a:xfrm>
        </p:grpSpPr>
        <p:sp>
          <p:nvSpPr>
            <p:cNvPr id="349" name="Google Shape;349;p21"/>
            <p:cNvSpPr/>
            <p:nvPr/>
          </p:nvSpPr>
          <p:spPr>
            <a:xfrm>
              <a:off x="0" y="0"/>
              <a:ext cx="741403" cy="1102792"/>
            </a:xfrm>
            <a:custGeom>
              <a:rect b="b" l="l" r="r" t="t"/>
              <a:pathLst>
                <a:path extrusionOk="0" h="1102792" w="741403">
                  <a:moveTo>
                    <a:pt x="0" y="0"/>
                  </a:moveTo>
                  <a:lnTo>
                    <a:pt x="741403" y="0"/>
                  </a:lnTo>
                  <a:lnTo>
                    <a:pt x="741403" y="1102792"/>
                  </a:lnTo>
                  <a:lnTo>
                    <a:pt x="0" y="1102792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350" name="Google Shape;350;p21"/>
            <p:cNvSpPr txBox="1"/>
            <p:nvPr/>
          </p:nvSpPr>
          <p:spPr>
            <a:xfrm>
              <a:off x="0" y="-38100"/>
              <a:ext cx="741403" cy="1140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" name="Google Shape;351;p21"/>
          <p:cNvGrpSpPr/>
          <p:nvPr/>
        </p:nvGrpSpPr>
        <p:grpSpPr>
          <a:xfrm>
            <a:off x="12185845" y="3082805"/>
            <a:ext cx="3707028" cy="5704480"/>
            <a:chOff x="0" y="-38100"/>
            <a:chExt cx="741403" cy="1140892"/>
          </a:xfrm>
        </p:grpSpPr>
        <p:sp>
          <p:nvSpPr>
            <p:cNvPr id="352" name="Google Shape;352;p21"/>
            <p:cNvSpPr/>
            <p:nvPr/>
          </p:nvSpPr>
          <p:spPr>
            <a:xfrm>
              <a:off x="0" y="0"/>
              <a:ext cx="741403" cy="1102792"/>
            </a:xfrm>
            <a:custGeom>
              <a:rect b="b" l="l" r="r" t="t"/>
              <a:pathLst>
                <a:path extrusionOk="0" h="1102792" w="741403">
                  <a:moveTo>
                    <a:pt x="0" y="0"/>
                  </a:moveTo>
                  <a:lnTo>
                    <a:pt x="741403" y="0"/>
                  </a:lnTo>
                  <a:lnTo>
                    <a:pt x="741403" y="1102792"/>
                  </a:lnTo>
                  <a:lnTo>
                    <a:pt x="0" y="1102792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353" name="Google Shape;353;p21"/>
            <p:cNvSpPr txBox="1"/>
            <p:nvPr/>
          </p:nvSpPr>
          <p:spPr>
            <a:xfrm>
              <a:off x="0" y="-38100"/>
              <a:ext cx="741403" cy="1140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4" name="Google Shape;35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9448" y="3752450"/>
            <a:ext cx="2172175" cy="242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51375" y="3752450"/>
            <a:ext cx="2172150" cy="242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6950" y="3752452"/>
            <a:ext cx="2172175" cy="242843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1"/>
          <p:cNvSpPr txBox="1"/>
          <p:nvPr/>
        </p:nvSpPr>
        <p:spPr>
          <a:xfrm>
            <a:off x="5268516" y="1019175"/>
            <a:ext cx="7750969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Marketing Team</a:t>
            </a:r>
            <a:endParaRPr/>
          </a:p>
        </p:txBody>
      </p:sp>
      <p:sp>
        <p:nvSpPr>
          <p:cNvPr id="358" name="Google Shape;358;p21"/>
          <p:cNvSpPr txBox="1"/>
          <p:nvPr/>
        </p:nvSpPr>
        <p:spPr>
          <a:xfrm>
            <a:off x="2595604" y="6894051"/>
            <a:ext cx="330607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Jane Doe</a:t>
            </a:r>
            <a:endParaRPr/>
          </a:p>
        </p:txBody>
      </p:sp>
      <p:sp>
        <p:nvSpPr>
          <p:cNvPr id="359" name="Google Shape;359;p21"/>
          <p:cNvSpPr txBox="1"/>
          <p:nvPr/>
        </p:nvSpPr>
        <p:spPr>
          <a:xfrm>
            <a:off x="2595604" y="7616137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sp>
        <p:nvSpPr>
          <p:cNvPr id="360" name="Google Shape;360;p21"/>
          <p:cNvSpPr txBox="1"/>
          <p:nvPr/>
        </p:nvSpPr>
        <p:spPr>
          <a:xfrm>
            <a:off x="7492224" y="6894051"/>
            <a:ext cx="330607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John Doe</a:t>
            </a:r>
            <a:endParaRPr/>
          </a:p>
        </p:txBody>
      </p:sp>
      <p:sp>
        <p:nvSpPr>
          <p:cNvPr id="361" name="Google Shape;361;p21"/>
          <p:cNvSpPr txBox="1"/>
          <p:nvPr/>
        </p:nvSpPr>
        <p:spPr>
          <a:xfrm>
            <a:off x="7492224" y="7616137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sp>
        <p:nvSpPr>
          <p:cNvPr id="362" name="Google Shape;362;p21"/>
          <p:cNvSpPr txBox="1"/>
          <p:nvPr/>
        </p:nvSpPr>
        <p:spPr>
          <a:xfrm>
            <a:off x="12386322" y="6894051"/>
            <a:ext cx="330607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Mary Smith</a:t>
            </a:r>
            <a:endParaRPr/>
          </a:p>
        </p:txBody>
      </p:sp>
      <p:sp>
        <p:nvSpPr>
          <p:cNvPr id="363" name="Google Shape;363;p21"/>
          <p:cNvSpPr txBox="1"/>
          <p:nvPr/>
        </p:nvSpPr>
        <p:spPr>
          <a:xfrm>
            <a:off x="12386322" y="7616137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pic>
        <p:nvPicPr>
          <p:cNvPr id="364" name="Google Shape;36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927550" y="6520840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52362" y="9336600"/>
            <a:ext cx="1009386" cy="2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6600" y="1691050"/>
            <a:ext cx="1749275" cy="11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22"/>
          <p:cNvGrpSpPr/>
          <p:nvPr/>
        </p:nvGrpSpPr>
        <p:grpSpPr>
          <a:xfrm>
            <a:off x="11019186" y="1289951"/>
            <a:ext cx="7268814" cy="8997049"/>
            <a:chOff x="0" y="-38100"/>
            <a:chExt cx="2435990" cy="3015172"/>
          </a:xfrm>
        </p:grpSpPr>
        <p:sp>
          <p:nvSpPr>
            <p:cNvPr id="372" name="Google Shape;372;p22"/>
            <p:cNvSpPr/>
            <p:nvPr/>
          </p:nvSpPr>
          <p:spPr>
            <a:xfrm>
              <a:off x="0" y="0"/>
              <a:ext cx="2435990" cy="2977072"/>
            </a:xfrm>
            <a:custGeom>
              <a:rect b="b" l="l" r="r" t="t"/>
              <a:pathLst>
                <a:path extrusionOk="0" h="2977072" w="2435990">
                  <a:moveTo>
                    <a:pt x="0" y="0"/>
                  </a:moveTo>
                  <a:lnTo>
                    <a:pt x="2435990" y="0"/>
                  </a:lnTo>
                  <a:lnTo>
                    <a:pt x="2435990" y="2977072"/>
                  </a:lnTo>
                  <a:lnTo>
                    <a:pt x="0" y="2977072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373" name="Google Shape;373;p22"/>
            <p:cNvSpPr txBox="1"/>
            <p:nvPr/>
          </p:nvSpPr>
          <p:spPr>
            <a:xfrm>
              <a:off x="0" y="-38100"/>
              <a:ext cx="2435990" cy="30151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4" name="Google Shape;37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9174" y="15750"/>
            <a:ext cx="5753799" cy="727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0638" y="6299325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635425" y="-137225"/>
            <a:ext cx="9270849" cy="927082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2"/>
          <p:cNvSpPr txBox="1"/>
          <p:nvPr/>
        </p:nvSpPr>
        <p:spPr>
          <a:xfrm>
            <a:off x="1341612" y="4488660"/>
            <a:ext cx="8226701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About Us</a:t>
            </a:r>
            <a:endParaRPr/>
          </a:p>
        </p:txBody>
      </p:sp>
      <p:sp>
        <p:nvSpPr>
          <p:cNvPr id="378" name="Google Shape;378;p22"/>
          <p:cNvSpPr txBox="1"/>
          <p:nvPr/>
        </p:nvSpPr>
        <p:spPr>
          <a:xfrm>
            <a:off x="2429482" y="5984085"/>
            <a:ext cx="6050961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sp>
        <p:nvSpPr>
          <p:cNvPr id="379" name="Google Shape;379;p22"/>
          <p:cNvSpPr txBox="1"/>
          <p:nvPr/>
        </p:nvSpPr>
        <p:spPr>
          <a:xfrm>
            <a:off x="5012824" y="2358235"/>
            <a:ext cx="884277" cy="2139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3</a:t>
            </a:r>
            <a:endParaRPr/>
          </a:p>
        </p:txBody>
      </p:sp>
      <p:pic>
        <p:nvPicPr>
          <p:cNvPr id="380" name="Google Shape;38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2075" y="7591490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56225" y="5924363"/>
            <a:ext cx="1009386" cy="2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55250" y="1140011"/>
            <a:ext cx="1166275" cy="180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8525" y="508088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75813" y="6124325"/>
            <a:ext cx="9270849" cy="92708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23"/>
          <p:cNvGrpSpPr/>
          <p:nvPr/>
        </p:nvGrpSpPr>
        <p:grpSpPr>
          <a:xfrm>
            <a:off x="1635001" y="3073220"/>
            <a:ext cx="16276228" cy="4806970"/>
            <a:chOff x="0" y="-38100"/>
            <a:chExt cx="5454636" cy="1610955"/>
          </a:xfrm>
        </p:grpSpPr>
        <p:sp>
          <p:nvSpPr>
            <p:cNvPr id="390" name="Google Shape;390;p23"/>
            <p:cNvSpPr/>
            <p:nvPr/>
          </p:nvSpPr>
          <p:spPr>
            <a:xfrm>
              <a:off x="0" y="0"/>
              <a:ext cx="5454636" cy="1572855"/>
            </a:xfrm>
            <a:custGeom>
              <a:rect b="b" l="l" r="r" t="t"/>
              <a:pathLst>
                <a:path extrusionOk="0" h="1572855" w="5454636">
                  <a:moveTo>
                    <a:pt x="0" y="0"/>
                  </a:moveTo>
                  <a:lnTo>
                    <a:pt x="5454636" y="0"/>
                  </a:lnTo>
                  <a:lnTo>
                    <a:pt x="5454636" y="1572855"/>
                  </a:lnTo>
                  <a:lnTo>
                    <a:pt x="0" y="1572855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391" name="Google Shape;391;p23"/>
            <p:cNvSpPr txBox="1"/>
            <p:nvPr/>
          </p:nvSpPr>
          <p:spPr>
            <a:xfrm>
              <a:off x="0" y="-38100"/>
              <a:ext cx="5454636" cy="16109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23"/>
          <p:cNvGrpSpPr/>
          <p:nvPr/>
        </p:nvGrpSpPr>
        <p:grpSpPr>
          <a:xfrm>
            <a:off x="1482601" y="2920820"/>
            <a:ext cx="16276228" cy="4806970"/>
            <a:chOff x="0" y="-38100"/>
            <a:chExt cx="5454636" cy="1610955"/>
          </a:xfrm>
        </p:grpSpPr>
        <p:sp>
          <p:nvSpPr>
            <p:cNvPr id="393" name="Google Shape;393;p23"/>
            <p:cNvSpPr/>
            <p:nvPr/>
          </p:nvSpPr>
          <p:spPr>
            <a:xfrm>
              <a:off x="0" y="0"/>
              <a:ext cx="5454636" cy="1572855"/>
            </a:xfrm>
            <a:custGeom>
              <a:rect b="b" l="l" r="r" t="t"/>
              <a:pathLst>
                <a:path extrusionOk="0" h="1572855" w="5454636">
                  <a:moveTo>
                    <a:pt x="0" y="0"/>
                  </a:moveTo>
                  <a:lnTo>
                    <a:pt x="5454636" y="0"/>
                  </a:lnTo>
                  <a:lnTo>
                    <a:pt x="5454636" y="1572855"/>
                  </a:lnTo>
                  <a:lnTo>
                    <a:pt x="0" y="1572855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394" name="Google Shape;394;p23"/>
            <p:cNvSpPr txBox="1"/>
            <p:nvPr/>
          </p:nvSpPr>
          <p:spPr>
            <a:xfrm>
              <a:off x="0" y="-38100"/>
              <a:ext cx="5454636" cy="16109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p23"/>
          <p:cNvSpPr txBox="1"/>
          <p:nvPr/>
        </p:nvSpPr>
        <p:spPr>
          <a:xfrm>
            <a:off x="6766596" y="1019175"/>
            <a:ext cx="9912282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Our History</a:t>
            </a:r>
            <a:endParaRPr/>
          </a:p>
        </p:txBody>
      </p:sp>
      <p:sp>
        <p:nvSpPr>
          <p:cNvPr id="396" name="Google Shape;396;p23"/>
          <p:cNvSpPr txBox="1"/>
          <p:nvPr/>
        </p:nvSpPr>
        <p:spPr>
          <a:xfrm>
            <a:off x="7871294" y="4288157"/>
            <a:ext cx="77028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The marketing mix encompasses a set of controllable elements or variables that companies manipulate to meet the needs of their target customers. These elements work together to influence consumer behavior and drive sales. </a:t>
            </a:r>
            <a:endParaRPr/>
          </a:p>
        </p:txBody>
      </p:sp>
      <p:pic>
        <p:nvPicPr>
          <p:cNvPr id="397" name="Google Shape;39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2612" y="8880925"/>
            <a:ext cx="1009386" cy="2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71475" y="8400665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-40250"/>
            <a:ext cx="5753800" cy="7271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23300" y="508111"/>
            <a:ext cx="1166275" cy="180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4025" y="-3606712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33375" y="3052075"/>
            <a:ext cx="9270849" cy="92708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" name="Google Shape;407;p24"/>
          <p:cNvGrpSpPr/>
          <p:nvPr/>
        </p:nvGrpSpPr>
        <p:grpSpPr>
          <a:xfrm>
            <a:off x="6168891" y="4355496"/>
            <a:ext cx="1935608" cy="1918479"/>
            <a:chOff x="0" y="-38100"/>
            <a:chExt cx="712929" cy="706620"/>
          </a:xfrm>
        </p:grpSpPr>
        <p:sp>
          <p:nvSpPr>
            <p:cNvPr id="408" name="Google Shape;408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409" name="Google Shape;409;p24"/>
            <p:cNvSpPr txBox="1"/>
            <p:nvPr/>
          </p:nvSpPr>
          <p:spPr>
            <a:xfrm>
              <a:off x="0" y="-38100"/>
              <a:ext cx="712929" cy="706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24"/>
          <p:cNvGrpSpPr/>
          <p:nvPr/>
        </p:nvGrpSpPr>
        <p:grpSpPr>
          <a:xfrm>
            <a:off x="10472875" y="4355496"/>
            <a:ext cx="1935608" cy="1918479"/>
            <a:chOff x="0" y="-38100"/>
            <a:chExt cx="712929" cy="706620"/>
          </a:xfrm>
        </p:grpSpPr>
        <p:sp>
          <p:nvSpPr>
            <p:cNvPr id="411" name="Google Shape;411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412" name="Google Shape;412;p24"/>
            <p:cNvSpPr txBox="1"/>
            <p:nvPr/>
          </p:nvSpPr>
          <p:spPr>
            <a:xfrm>
              <a:off x="0" y="-38100"/>
              <a:ext cx="712929" cy="706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24"/>
          <p:cNvGrpSpPr/>
          <p:nvPr/>
        </p:nvGrpSpPr>
        <p:grpSpPr>
          <a:xfrm>
            <a:off x="14537939" y="4355496"/>
            <a:ext cx="1935608" cy="1918479"/>
            <a:chOff x="0" y="-38100"/>
            <a:chExt cx="712929" cy="706620"/>
          </a:xfrm>
        </p:grpSpPr>
        <p:sp>
          <p:nvSpPr>
            <p:cNvPr id="414" name="Google Shape;414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415" name="Google Shape;415;p24"/>
            <p:cNvSpPr txBox="1"/>
            <p:nvPr/>
          </p:nvSpPr>
          <p:spPr>
            <a:xfrm>
              <a:off x="0" y="-38100"/>
              <a:ext cx="712929" cy="706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6" name="Google Shape;416;p24"/>
          <p:cNvGrpSpPr/>
          <p:nvPr/>
        </p:nvGrpSpPr>
        <p:grpSpPr>
          <a:xfrm>
            <a:off x="1895758" y="4355496"/>
            <a:ext cx="1935608" cy="1918479"/>
            <a:chOff x="0" y="-38100"/>
            <a:chExt cx="712929" cy="706620"/>
          </a:xfrm>
        </p:grpSpPr>
        <p:sp>
          <p:nvSpPr>
            <p:cNvPr id="417" name="Google Shape;417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418" name="Google Shape;418;p24"/>
            <p:cNvSpPr txBox="1"/>
            <p:nvPr/>
          </p:nvSpPr>
          <p:spPr>
            <a:xfrm>
              <a:off x="0" y="-38100"/>
              <a:ext cx="712929" cy="706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9" name="Google Shape;419;p24"/>
          <p:cNvSpPr/>
          <p:nvPr/>
        </p:nvSpPr>
        <p:spPr>
          <a:xfrm>
            <a:off x="2534354" y="5153901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82E6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4"/>
          <p:cNvSpPr/>
          <p:nvPr/>
        </p:nvSpPr>
        <p:spPr>
          <a:xfrm>
            <a:off x="6630680" y="5135113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82E6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4"/>
          <p:cNvSpPr/>
          <p:nvPr/>
        </p:nvSpPr>
        <p:spPr>
          <a:xfrm>
            <a:off x="11123925" y="5144507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82E6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2" name="Google Shape;422;p24"/>
          <p:cNvCxnSpPr/>
          <p:nvPr/>
        </p:nvCxnSpPr>
        <p:spPr>
          <a:xfrm flipH="1" rot="10800000">
            <a:off x="2887968" y="5312732"/>
            <a:ext cx="3742713" cy="17166"/>
          </a:xfrm>
          <a:prstGeom prst="straightConnector1">
            <a:avLst/>
          </a:prstGeom>
          <a:noFill/>
          <a:ln cap="flat" cmpd="sng" w="47625">
            <a:solidFill>
              <a:srgbClr val="82E6D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3" name="Google Shape;423;p24"/>
          <p:cNvCxnSpPr/>
          <p:nvPr/>
        </p:nvCxnSpPr>
        <p:spPr>
          <a:xfrm>
            <a:off x="6984295" y="5312291"/>
            <a:ext cx="4139630" cy="8655"/>
          </a:xfrm>
          <a:prstGeom prst="straightConnector1">
            <a:avLst/>
          </a:prstGeom>
          <a:noFill/>
          <a:ln cap="flat" cmpd="sng" w="47625">
            <a:solidFill>
              <a:srgbClr val="82E6D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4" name="Google Shape;424;p24"/>
          <p:cNvCxnSpPr/>
          <p:nvPr/>
        </p:nvCxnSpPr>
        <p:spPr>
          <a:xfrm>
            <a:off x="13522510" y="5308738"/>
            <a:ext cx="2007641" cy="0"/>
          </a:xfrm>
          <a:prstGeom prst="straightConnector1">
            <a:avLst/>
          </a:prstGeom>
          <a:noFill/>
          <a:ln cap="flat" cmpd="sng" w="47625">
            <a:solidFill>
              <a:srgbClr val="82E6D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5" name="Google Shape;425;p24"/>
          <p:cNvSpPr/>
          <p:nvPr/>
        </p:nvSpPr>
        <p:spPr>
          <a:xfrm>
            <a:off x="15176535" y="509439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82E6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6" name="Google Shape;426;p24"/>
          <p:cNvCxnSpPr/>
          <p:nvPr/>
        </p:nvCxnSpPr>
        <p:spPr>
          <a:xfrm flipH="1" rot="10800000">
            <a:off x="11477538" y="5309056"/>
            <a:ext cx="2416837" cy="11423"/>
          </a:xfrm>
          <a:prstGeom prst="straightConnector1">
            <a:avLst/>
          </a:prstGeom>
          <a:noFill/>
          <a:ln cap="flat" cmpd="sng" w="47625">
            <a:solidFill>
              <a:srgbClr val="82E6DE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27" name="Google Shape;427;p24"/>
          <p:cNvGrpSpPr/>
          <p:nvPr/>
        </p:nvGrpSpPr>
        <p:grpSpPr>
          <a:xfrm>
            <a:off x="6016491" y="4203096"/>
            <a:ext cx="1935608" cy="1918479"/>
            <a:chOff x="0" y="-38100"/>
            <a:chExt cx="712929" cy="706620"/>
          </a:xfrm>
        </p:grpSpPr>
        <p:sp>
          <p:nvSpPr>
            <p:cNvPr id="428" name="Google Shape;428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429" name="Google Shape;429;p24"/>
            <p:cNvSpPr txBox="1"/>
            <p:nvPr/>
          </p:nvSpPr>
          <p:spPr>
            <a:xfrm>
              <a:off x="0" y="-38100"/>
              <a:ext cx="712929" cy="706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p24"/>
          <p:cNvGrpSpPr/>
          <p:nvPr/>
        </p:nvGrpSpPr>
        <p:grpSpPr>
          <a:xfrm>
            <a:off x="10320475" y="4203096"/>
            <a:ext cx="1935608" cy="1918479"/>
            <a:chOff x="0" y="-38100"/>
            <a:chExt cx="712929" cy="706620"/>
          </a:xfrm>
        </p:grpSpPr>
        <p:sp>
          <p:nvSpPr>
            <p:cNvPr id="431" name="Google Shape;431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432" name="Google Shape;432;p24"/>
            <p:cNvSpPr txBox="1"/>
            <p:nvPr/>
          </p:nvSpPr>
          <p:spPr>
            <a:xfrm>
              <a:off x="0" y="-38100"/>
              <a:ext cx="712929" cy="706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3" name="Google Shape;433;p24"/>
          <p:cNvGrpSpPr/>
          <p:nvPr/>
        </p:nvGrpSpPr>
        <p:grpSpPr>
          <a:xfrm>
            <a:off x="14385539" y="4203096"/>
            <a:ext cx="1935608" cy="1918479"/>
            <a:chOff x="0" y="-38100"/>
            <a:chExt cx="712929" cy="706620"/>
          </a:xfrm>
        </p:grpSpPr>
        <p:sp>
          <p:nvSpPr>
            <p:cNvPr id="434" name="Google Shape;434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435" name="Google Shape;435;p24"/>
            <p:cNvSpPr txBox="1"/>
            <p:nvPr/>
          </p:nvSpPr>
          <p:spPr>
            <a:xfrm>
              <a:off x="0" y="-38100"/>
              <a:ext cx="712929" cy="706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6" name="Google Shape;436;p24"/>
          <p:cNvGrpSpPr/>
          <p:nvPr/>
        </p:nvGrpSpPr>
        <p:grpSpPr>
          <a:xfrm>
            <a:off x="1743358" y="4203096"/>
            <a:ext cx="1935608" cy="1918479"/>
            <a:chOff x="0" y="-38100"/>
            <a:chExt cx="712929" cy="706620"/>
          </a:xfrm>
        </p:grpSpPr>
        <p:sp>
          <p:nvSpPr>
            <p:cNvPr id="437" name="Google Shape;437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438" name="Google Shape;438;p24"/>
            <p:cNvSpPr txBox="1"/>
            <p:nvPr/>
          </p:nvSpPr>
          <p:spPr>
            <a:xfrm>
              <a:off x="0" y="-38100"/>
              <a:ext cx="712929" cy="706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9" name="Google Shape;439;p24"/>
          <p:cNvSpPr txBox="1"/>
          <p:nvPr/>
        </p:nvSpPr>
        <p:spPr>
          <a:xfrm>
            <a:off x="1028700" y="1019175"/>
            <a:ext cx="1623060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Marketing Process </a:t>
            </a:r>
            <a:endParaRPr/>
          </a:p>
        </p:txBody>
      </p:sp>
      <p:sp>
        <p:nvSpPr>
          <p:cNvPr id="440" name="Google Shape;440;p24"/>
          <p:cNvSpPr txBox="1"/>
          <p:nvPr/>
        </p:nvSpPr>
        <p:spPr>
          <a:xfrm>
            <a:off x="1028700" y="6537061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main point</a:t>
            </a:r>
            <a:endParaRPr/>
          </a:p>
        </p:txBody>
      </p:sp>
      <p:sp>
        <p:nvSpPr>
          <p:cNvPr id="441" name="Google Shape;441;p24"/>
          <p:cNvSpPr txBox="1"/>
          <p:nvPr/>
        </p:nvSpPr>
        <p:spPr>
          <a:xfrm>
            <a:off x="1376411" y="7226290"/>
            <a:ext cx="2669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sp>
        <p:nvSpPr>
          <p:cNvPr id="442" name="Google Shape;442;p24"/>
          <p:cNvSpPr txBox="1"/>
          <p:nvPr/>
        </p:nvSpPr>
        <p:spPr>
          <a:xfrm>
            <a:off x="5301833" y="6562016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main point</a:t>
            </a:r>
            <a:endParaRPr/>
          </a:p>
        </p:txBody>
      </p:sp>
      <p:sp>
        <p:nvSpPr>
          <p:cNvPr id="443" name="Google Shape;443;p24"/>
          <p:cNvSpPr txBox="1"/>
          <p:nvPr/>
        </p:nvSpPr>
        <p:spPr>
          <a:xfrm>
            <a:off x="5603828" y="7251246"/>
            <a:ext cx="27609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sp>
        <p:nvSpPr>
          <p:cNvPr id="444" name="Google Shape;444;p24"/>
          <p:cNvSpPr txBox="1"/>
          <p:nvPr/>
        </p:nvSpPr>
        <p:spPr>
          <a:xfrm>
            <a:off x="13670881" y="6562016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main point</a:t>
            </a:r>
            <a:endParaRPr/>
          </a:p>
        </p:txBody>
      </p:sp>
      <p:sp>
        <p:nvSpPr>
          <p:cNvPr id="445" name="Google Shape;445;p24"/>
          <p:cNvSpPr txBox="1"/>
          <p:nvPr/>
        </p:nvSpPr>
        <p:spPr>
          <a:xfrm>
            <a:off x="14030694" y="7251246"/>
            <a:ext cx="2645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sp>
        <p:nvSpPr>
          <p:cNvPr id="446" name="Google Shape;446;p24"/>
          <p:cNvSpPr txBox="1"/>
          <p:nvPr/>
        </p:nvSpPr>
        <p:spPr>
          <a:xfrm>
            <a:off x="9605817" y="6562016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main point</a:t>
            </a:r>
            <a:endParaRPr/>
          </a:p>
        </p:txBody>
      </p:sp>
      <p:sp>
        <p:nvSpPr>
          <p:cNvPr id="447" name="Google Shape;447;p24"/>
          <p:cNvSpPr txBox="1"/>
          <p:nvPr/>
        </p:nvSpPr>
        <p:spPr>
          <a:xfrm>
            <a:off x="9876888" y="7251246"/>
            <a:ext cx="28227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pic>
        <p:nvPicPr>
          <p:cNvPr id="448" name="Google Shape;44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1150" y="8631590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9675" y="4672698"/>
            <a:ext cx="1104950" cy="11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7125" y="4692600"/>
            <a:ext cx="1065175" cy="10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38076" y="4579189"/>
            <a:ext cx="1166300" cy="11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76850" y="4642038"/>
            <a:ext cx="1166300" cy="11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9600" y="-514125"/>
            <a:ext cx="1749275" cy="11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5" y="-425"/>
            <a:ext cx="18288000" cy="7286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9" name="Google Shape;459;p25"/>
          <p:cNvGrpSpPr/>
          <p:nvPr/>
        </p:nvGrpSpPr>
        <p:grpSpPr>
          <a:xfrm>
            <a:off x="0" y="7172103"/>
            <a:ext cx="18288000" cy="630959"/>
            <a:chOff x="0" y="-38100"/>
            <a:chExt cx="6128839" cy="211453"/>
          </a:xfrm>
        </p:grpSpPr>
        <p:sp>
          <p:nvSpPr>
            <p:cNvPr id="460" name="Google Shape;460;p25"/>
            <p:cNvSpPr/>
            <p:nvPr/>
          </p:nvSpPr>
          <p:spPr>
            <a:xfrm>
              <a:off x="0" y="0"/>
              <a:ext cx="6128839" cy="173353"/>
            </a:xfrm>
            <a:custGeom>
              <a:rect b="b" l="l" r="r" t="t"/>
              <a:pathLst>
                <a:path extrusionOk="0" h="173353" w="6128839">
                  <a:moveTo>
                    <a:pt x="0" y="0"/>
                  </a:moveTo>
                  <a:lnTo>
                    <a:pt x="6128839" y="0"/>
                  </a:lnTo>
                  <a:lnTo>
                    <a:pt x="6128839" y="173353"/>
                  </a:lnTo>
                  <a:lnTo>
                    <a:pt x="0" y="173353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461" name="Google Shape;461;p25"/>
            <p:cNvSpPr txBox="1"/>
            <p:nvPr/>
          </p:nvSpPr>
          <p:spPr>
            <a:xfrm>
              <a:off x="0" y="-38100"/>
              <a:ext cx="6128839" cy="2114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2" name="Google Shape;462;p25"/>
          <p:cNvSpPr txBox="1"/>
          <p:nvPr/>
        </p:nvSpPr>
        <p:spPr>
          <a:xfrm>
            <a:off x="463660" y="8077200"/>
            <a:ext cx="1736068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A picture is worth a thousand words</a:t>
            </a:r>
            <a:endParaRPr/>
          </a:p>
        </p:txBody>
      </p:sp>
      <p:pic>
        <p:nvPicPr>
          <p:cNvPr id="463" name="Google Shape;4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400" y="547765"/>
            <a:ext cx="1007400" cy="1019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52575" y="4410825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01512" y="-3606712"/>
            <a:ext cx="9270849" cy="92708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0" name="Google Shape;470;p26"/>
          <p:cNvGrpSpPr/>
          <p:nvPr/>
        </p:nvGrpSpPr>
        <p:grpSpPr>
          <a:xfrm>
            <a:off x="1158286" y="1643116"/>
            <a:ext cx="16276228" cy="5208415"/>
            <a:chOff x="0" y="-38100"/>
            <a:chExt cx="5454636" cy="1745491"/>
          </a:xfrm>
        </p:grpSpPr>
        <p:sp>
          <p:nvSpPr>
            <p:cNvPr id="471" name="Google Shape;471;p26"/>
            <p:cNvSpPr/>
            <p:nvPr/>
          </p:nvSpPr>
          <p:spPr>
            <a:xfrm>
              <a:off x="0" y="0"/>
              <a:ext cx="5454636" cy="1707391"/>
            </a:xfrm>
            <a:custGeom>
              <a:rect b="b" l="l" r="r" t="t"/>
              <a:pathLst>
                <a:path extrusionOk="0" h="1707391" w="5454636">
                  <a:moveTo>
                    <a:pt x="0" y="0"/>
                  </a:moveTo>
                  <a:lnTo>
                    <a:pt x="5454636" y="0"/>
                  </a:lnTo>
                  <a:lnTo>
                    <a:pt x="5454636" y="1707391"/>
                  </a:lnTo>
                  <a:lnTo>
                    <a:pt x="0" y="1707391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472" name="Google Shape;472;p26"/>
            <p:cNvSpPr txBox="1"/>
            <p:nvPr/>
          </p:nvSpPr>
          <p:spPr>
            <a:xfrm>
              <a:off x="0" y="-38100"/>
              <a:ext cx="5454636" cy="17454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3" name="Google Shape;473;p26"/>
          <p:cNvGrpSpPr/>
          <p:nvPr/>
        </p:nvGrpSpPr>
        <p:grpSpPr>
          <a:xfrm>
            <a:off x="1005886" y="1490716"/>
            <a:ext cx="16276228" cy="5208415"/>
            <a:chOff x="0" y="-38100"/>
            <a:chExt cx="5454636" cy="1745491"/>
          </a:xfrm>
        </p:grpSpPr>
        <p:sp>
          <p:nvSpPr>
            <p:cNvPr id="474" name="Google Shape;474;p26"/>
            <p:cNvSpPr/>
            <p:nvPr/>
          </p:nvSpPr>
          <p:spPr>
            <a:xfrm>
              <a:off x="0" y="0"/>
              <a:ext cx="5454636" cy="1707391"/>
            </a:xfrm>
            <a:custGeom>
              <a:rect b="b" l="l" r="r" t="t"/>
              <a:pathLst>
                <a:path extrusionOk="0" h="1707391" w="5454636">
                  <a:moveTo>
                    <a:pt x="0" y="0"/>
                  </a:moveTo>
                  <a:lnTo>
                    <a:pt x="5454636" y="0"/>
                  </a:lnTo>
                  <a:lnTo>
                    <a:pt x="5454636" y="1707391"/>
                  </a:lnTo>
                  <a:lnTo>
                    <a:pt x="0" y="1707391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475" name="Google Shape;475;p26"/>
            <p:cNvSpPr txBox="1"/>
            <p:nvPr/>
          </p:nvSpPr>
          <p:spPr>
            <a:xfrm>
              <a:off x="0" y="-38100"/>
              <a:ext cx="5454636" cy="17454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6" name="Google Shape;476;p26"/>
          <p:cNvSpPr txBox="1"/>
          <p:nvPr/>
        </p:nvSpPr>
        <p:spPr>
          <a:xfrm>
            <a:off x="4001694" y="2313442"/>
            <a:ext cx="102846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Write an original statement or inspiring quote</a:t>
            </a:r>
            <a:endParaRPr/>
          </a:p>
        </p:txBody>
      </p:sp>
      <p:sp>
        <p:nvSpPr>
          <p:cNvPr id="477" name="Google Shape;477;p26"/>
          <p:cNvSpPr txBox="1"/>
          <p:nvPr/>
        </p:nvSpPr>
        <p:spPr>
          <a:xfrm>
            <a:off x="5075971" y="7745289"/>
            <a:ext cx="8136057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— Include a credit, citation, or supporting message</a:t>
            </a:r>
            <a:endParaRPr/>
          </a:p>
        </p:txBody>
      </p:sp>
      <p:pic>
        <p:nvPicPr>
          <p:cNvPr id="478" name="Google Shape;4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99575" y="2092640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4125" y="8151050"/>
            <a:ext cx="1749275" cy="11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35425" y="-3191400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388" y="5963600"/>
            <a:ext cx="9270849" cy="9270821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7"/>
          <p:cNvSpPr/>
          <p:nvPr/>
        </p:nvSpPr>
        <p:spPr>
          <a:xfrm>
            <a:off x="2762298" y="3315102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7" name="Google Shape;487;p27"/>
          <p:cNvSpPr/>
          <p:nvPr/>
        </p:nvSpPr>
        <p:spPr>
          <a:xfrm>
            <a:off x="2735675" y="4266669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8" name="Google Shape;488;p27"/>
          <p:cNvSpPr/>
          <p:nvPr/>
        </p:nvSpPr>
        <p:spPr>
          <a:xfrm>
            <a:off x="2744294" y="5216663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9" name="Google Shape;489;p27"/>
          <p:cNvSpPr/>
          <p:nvPr/>
        </p:nvSpPr>
        <p:spPr>
          <a:xfrm>
            <a:off x="2730841" y="6960343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0" name="Google Shape;490;p27"/>
          <p:cNvSpPr/>
          <p:nvPr/>
        </p:nvSpPr>
        <p:spPr>
          <a:xfrm>
            <a:off x="2712984" y="6053621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91" name="Google Shape;491;p27"/>
          <p:cNvGrpSpPr/>
          <p:nvPr/>
        </p:nvGrpSpPr>
        <p:grpSpPr>
          <a:xfrm>
            <a:off x="11696208" y="17889"/>
            <a:ext cx="5286681" cy="10421511"/>
            <a:chOff x="0" y="-38100"/>
            <a:chExt cx="1771720" cy="3492550"/>
          </a:xfrm>
        </p:grpSpPr>
        <p:sp>
          <p:nvSpPr>
            <p:cNvPr id="492" name="Google Shape;492;p27"/>
            <p:cNvSpPr/>
            <p:nvPr/>
          </p:nvSpPr>
          <p:spPr>
            <a:xfrm>
              <a:off x="0" y="0"/>
              <a:ext cx="1771720" cy="3454450"/>
            </a:xfrm>
            <a:custGeom>
              <a:rect b="b" l="l" r="r" t="t"/>
              <a:pathLst>
                <a:path extrusionOk="0" h="3454450" w="1771720">
                  <a:moveTo>
                    <a:pt x="0" y="0"/>
                  </a:moveTo>
                  <a:lnTo>
                    <a:pt x="1771720" y="0"/>
                  </a:lnTo>
                  <a:lnTo>
                    <a:pt x="1771720" y="3454450"/>
                  </a:lnTo>
                  <a:lnTo>
                    <a:pt x="0" y="3454450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493" name="Google Shape;493;p27"/>
            <p:cNvSpPr txBox="1"/>
            <p:nvPr/>
          </p:nvSpPr>
          <p:spPr>
            <a:xfrm>
              <a:off x="0" y="-38100"/>
              <a:ext cx="1771720" cy="349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4" name="Google Shape;494;p27"/>
          <p:cNvGrpSpPr/>
          <p:nvPr/>
        </p:nvGrpSpPr>
        <p:grpSpPr>
          <a:xfrm>
            <a:off x="11543808" y="-134511"/>
            <a:ext cx="5286681" cy="10421511"/>
            <a:chOff x="0" y="-38100"/>
            <a:chExt cx="1771720" cy="3492550"/>
          </a:xfrm>
        </p:grpSpPr>
        <p:sp>
          <p:nvSpPr>
            <p:cNvPr id="495" name="Google Shape;495;p27"/>
            <p:cNvSpPr/>
            <p:nvPr/>
          </p:nvSpPr>
          <p:spPr>
            <a:xfrm>
              <a:off x="0" y="0"/>
              <a:ext cx="1771720" cy="3454450"/>
            </a:xfrm>
            <a:custGeom>
              <a:rect b="b" l="l" r="r" t="t"/>
              <a:pathLst>
                <a:path extrusionOk="0" h="3454450" w="1771720">
                  <a:moveTo>
                    <a:pt x="0" y="0"/>
                  </a:moveTo>
                  <a:lnTo>
                    <a:pt x="1771720" y="0"/>
                  </a:lnTo>
                  <a:lnTo>
                    <a:pt x="1771720" y="3454450"/>
                  </a:lnTo>
                  <a:lnTo>
                    <a:pt x="0" y="3454450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496" name="Google Shape;496;p27"/>
            <p:cNvSpPr txBox="1"/>
            <p:nvPr/>
          </p:nvSpPr>
          <p:spPr>
            <a:xfrm>
              <a:off x="0" y="-38100"/>
              <a:ext cx="1771720" cy="3492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7" name="Google Shape;497;p27"/>
          <p:cNvSpPr txBox="1"/>
          <p:nvPr/>
        </p:nvSpPr>
        <p:spPr>
          <a:xfrm>
            <a:off x="1028700" y="1145415"/>
            <a:ext cx="8464769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Contact Us</a:t>
            </a:r>
            <a:endParaRPr/>
          </a:p>
        </p:txBody>
      </p:sp>
      <p:sp>
        <p:nvSpPr>
          <p:cNvPr id="498" name="Google Shape;498;p27"/>
          <p:cNvSpPr txBox="1"/>
          <p:nvPr/>
        </p:nvSpPr>
        <p:spPr>
          <a:xfrm>
            <a:off x="3342542" y="3260880"/>
            <a:ext cx="580145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123 Anywhere St., Any City,ST 12345</a:t>
            </a:r>
            <a:endParaRPr/>
          </a:p>
        </p:txBody>
      </p:sp>
      <p:sp>
        <p:nvSpPr>
          <p:cNvPr id="499" name="Google Shape;499;p27"/>
          <p:cNvSpPr txBox="1"/>
          <p:nvPr/>
        </p:nvSpPr>
        <p:spPr>
          <a:xfrm>
            <a:off x="3342542" y="4186502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123-456-7890</a:t>
            </a:r>
            <a:endParaRPr/>
          </a:p>
        </p:txBody>
      </p:sp>
      <p:sp>
        <p:nvSpPr>
          <p:cNvPr id="500" name="Google Shape;500;p27"/>
          <p:cNvSpPr txBox="1"/>
          <p:nvPr/>
        </p:nvSpPr>
        <p:spPr>
          <a:xfrm>
            <a:off x="3342542" y="5075062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hello@reallygreatsite.com</a:t>
            </a:r>
            <a:endParaRPr/>
          </a:p>
        </p:txBody>
      </p:sp>
      <p:sp>
        <p:nvSpPr>
          <p:cNvPr id="501" name="Google Shape;501;p27"/>
          <p:cNvSpPr txBox="1"/>
          <p:nvPr/>
        </p:nvSpPr>
        <p:spPr>
          <a:xfrm>
            <a:off x="3342542" y="6856707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reallygreatsite.com</a:t>
            </a:r>
            <a:endParaRPr/>
          </a:p>
        </p:txBody>
      </p:sp>
      <p:sp>
        <p:nvSpPr>
          <p:cNvPr id="502" name="Google Shape;502;p27"/>
          <p:cNvSpPr txBox="1"/>
          <p:nvPr/>
        </p:nvSpPr>
        <p:spPr>
          <a:xfrm>
            <a:off x="3342542" y="5952406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@reallygreatsite</a:t>
            </a:r>
            <a:endParaRPr/>
          </a:p>
        </p:txBody>
      </p:sp>
      <p:pic>
        <p:nvPicPr>
          <p:cNvPr id="503" name="Google Shape;503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307075" y="1417500"/>
            <a:ext cx="5767925" cy="746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638675" y="8251927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241662" y="452575"/>
            <a:ext cx="1749275" cy="11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0225" y="8209800"/>
            <a:ext cx="308750" cy="1048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8913" y="-2065875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5525" y="2726100"/>
            <a:ext cx="7609925" cy="605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338" y="7644300"/>
            <a:ext cx="9270849" cy="9270821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28"/>
          <p:cNvSpPr/>
          <p:nvPr/>
        </p:nvSpPr>
        <p:spPr>
          <a:xfrm>
            <a:off x="7958754" y="2897199"/>
            <a:ext cx="1046566" cy="1046566"/>
          </a:xfrm>
          <a:custGeom>
            <a:rect b="b" l="l" r="r" t="t"/>
            <a:pathLst>
              <a:path extrusionOk="0" h="1046566" w="1046566">
                <a:moveTo>
                  <a:pt x="0" y="0"/>
                </a:moveTo>
                <a:lnTo>
                  <a:pt x="1046567" y="0"/>
                </a:lnTo>
                <a:lnTo>
                  <a:pt x="1046567" y="1046567"/>
                </a:lnTo>
                <a:lnTo>
                  <a:pt x="0" y="1046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5" name="Google Shape;515;p28"/>
          <p:cNvSpPr/>
          <p:nvPr/>
        </p:nvSpPr>
        <p:spPr>
          <a:xfrm>
            <a:off x="7921357" y="4591345"/>
            <a:ext cx="1121360" cy="1121360"/>
          </a:xfrm>
          <a:custGeom>
            <a:rect b="b" l="l" r="r" t="t"/>
            <a:pathLst>
              <a:path extrusionOk="0" h="1121360" w="1121360">
                <a:moveTo>
                  <a:pt x="0" y="0"/>
                </a:moveTo>
                <a:lnTo>
                  <a:pt x="1121360" y="0"/>
                </a:lnTo>
                <a:lnTo>
                  <a:pt x="1121360" y="1121360"/>
                </a:lnTo>
                <a:lnTo>
                  <a:pt x="0" y="1121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6" name="Google Shape;516;p28"/>
          <p:cNvSpPr/>
          <p:nvPr/>
        </p:nvSpPr>
        <p:spPr>
          <a:xfrm>
            <a:off x="9638708" y="6306478"/>
            <a:ext cx="1020638" cy="1020638"/>
          </a:xfrm>
          <a:custGeom>
            <a:rect b="b" l="l" r="r" t="t"/>
            <a:pathLst>
              <a:path extrusionOk="0" h="1020638" w="1020638">
                <a:moveTo>
                  <a:pt x="0" y="0"/>
                </a:moveTo>
                <a:lnTo>
                  <a:pt x="1020637" y="0"/>
                </a:lnTo>
                <a:lnTo>
                  <a:pt x="1020637" y="1020638"/>
                </a:lnTo>
                <a:lnTo>
                  <a:pt x="0" y="10206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7" name="Google Shape;517;p28"/>
          <p:cNvSpPr/>
          <p:nvPr/>
        </p:nvSpPr>
        <p:spPr>
          <a:xfrm>
            <a:off x="11162183" y="6265685"/>
            <a:ext cx="1102224" cy="1102224"/>
          </a:xfrm>
          <a:custGeom>
            <a:rect b="b" l="l" r="r" t="t"/>
            <a:pathLst>
              <a:path extrusionOk="0" h="1102224" w="1102224">
                <a:moveTo>
                  <a:pt x="0" y="0"/>
                </a:moveTo>
                <a:lnTo>
                  <a:pt x="1102223" y="0"/>
                </a:lnTo>
                <a:lnTo>
                  <a:pt x="1102223" y="1102224"/>
                </a:lnTo>
                <a:lnTo>
                  <a:pt x="0" y="1102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8" name="Google Shape;518;p28"/>
          <p:cNvSpPr txBox="1"/>
          <p:nvPr/>
        </p:nvSpPr>
        <p:spPr>
          <a:xfrm>
            <a:off x="1028700" y="1028700"/>
            <a:ext cx="7855735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Resource Page</a:t>
            </a:r>
            <a:endParaRPr/>
          </a:p>
        </p:txBody>
      </p:sp>
      <p:sp>
        <p:nvSpPr>
          <p:cNvPr id="519" name="Google Shape;519;p28"/>
          <p:cNvSpPr txBox="1"/>
          <p:nvPr/>
        </p:nvSpPr>
        <p:spPr>
          <a:xfrm>
            <a:off x="1181123" y="2932141"/>
            <a:ext cx="44649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Don't forget to delete this page before presenting. </a:t>
            </a:r>
            <a:endParaRPr/>
          </a:p>
        </p:txBody>
      </p:sp>
      <p:sp>
        <p:nvSpPr>
          <p:cNvPr id="520" name="Google Shape;520;p28"/>
          <p:cNvSpPr txBox="1"/>
          <p:nvPr/>
        </p:nvSpPr>
        <p:spPr>
          <a:xfrm>
            <a:off x="1185015" y="4082978"/>
            <a:ext cx="467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This presentation template uses the following free fonts:</a:t>
            </a:r>
            <a:endParaRPr/>
          </a:p>
        </p:txBody>
      </p:sp>
      <p:sp>
        <p:nvSpPr>
          <p:cNvPr id="521" name="Google Shape;521;p28"/>
          <p:cNvSpPr txBox="1"/>
          <p:nvPr/>
        </p:nvSpPr>
        <p:spPr>
          <a:xfrm>
            <a:off x="1181123" y="5228619"/>
            <a:ext cx="5059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Titles: Lora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Headers: Raleway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ans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Body Copy: PT Sans</a:t>
            </a:r>
            <a:endParaRPr/>
          </a:p>
        </p:txBody>
      </p:sp>
      <p:sp>
        <p:nvSpPr>
          <p:cNvPr id="522" name="Google Shape;522;p28"/>
          <p:cNvSpPr/>
          <p:nvPr/>
        </p:nvSpPr>
        <p:spPr>
          <a:xfrm>
            <a:off x="12615147" y="7646772"/>
            <a:ext cx="1104085" cy="1104085"/>
          </a:xfrm>
          <a:custGeom>
            <a:rect b="b" l="l" r="r" t="t"/>
            <a:pathLst>
              <a:path extrusionOk="0" h="1104085" w="1104085">
                <a:moveTo>
                  <a:pt x="0" y="0"/>
                </a:moveTo>
                <a:lnTo>
                  <a:pt x="1104085" y="0"/>
                </a:lnTo>
                <a:lnTo>
                  <a:pt x="1104085" y="1104085"/>
                </a:lnTo>
                <a:lnTo>
                  <a:pt x="0" y="1104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3" name="Google Shape;523;p28"/>
          <p:cNvSpPr/>
          <p:nvPr/>
        </p:nvSpPr>
        <p:spPr>
          <a:xfrm>
            <a:off x="9589278" y="7639066"/>
            <a:ext cx="1119497" cy="1119497"/>
          </a:xfrm>
          <a:custGeom>
            <a:rect b="b" l="l" r="r" t="t"/>
            <a:pathLst>
              <a:path extrusionOk="0" h="1119497" w="1119497">
                <a:moveTo>
                  <a:pt x="0" y="0"/>
                </a:moveTo>
                <a:lnTo>
                  <a:pt x="1119497" y="0"/>
                </a:lnTo>
                <a:lnTo>
                  <a:pt x="1119497" y="1119497"/>
                </a:lnTo>
                <a:lnTo>
                  <a:pt x="0" y="1119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4" name="Google Shape;524;p28"/>
          <p:cNvSpPr/>
          <p:nvPr/>
        </p:nvSpPr>
        <p:spPr>
          <a:xfrm>
            <a:off x="11132847" y="7618367"/>
            <a:ext cx="1160895" cy="1160895"/>
          </a:xfrm>
          <a:custGeom>
            <a:rect b="b" l="l" r="r" t="t"/>
            <a:pathLst>
              <a:path extrusionOk="0" h="1160895" w="1160895">
                <a:moveTo>
                  <a:pt x="0" y="0"/>
                </a:moveTo>
                <a:lnTo>
                  <a:pt x="1160895" y="0"/>
                </a:lnTo>
                <a:lnTo>
                  <a:pt x="1160895" y="1160895"/>
                </a:lnTo>
                <a:lnTo>
                  <a:pt x="0" y="1160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5" name="Google Shape;525;p28"/>
          <p:cNvSpPr/>
          <p:nvPr/>
        </p:nvSpPr>
        <p:spPr>
          <a:xfrm>
            <a:off x="7933463" y="7650240"/>
            <a:ext cx="1097150" cy="1097150"/>
          </a:xfrm>
          <a:custGeom>
            <a:rect b="b" l="l" r="r" t="t"/>
            <a:pathLst>
              <a:path extrusionOk="0" h="1097150" w="1097150">
                <a:moveTo>
                  <a:pt x="0" y="0"/>
                </a:moveTo>
                <a:lnTo>
                  <a:pt x="1097149" y="0"/>
                </a:lnTo>
                <a:lnTo>
                  <a:pt x="1097149" y="1097149"/>
                </a:lnTo>
                <a:lnTo>
                  <a:pt x="0" y="10971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6" name="Google Shape;526;p28"/>
          <p:cNvSpPr/>
          <p:nvPr/>
        </p:nvSpPr>
        <p:spPr>
          <a:xfrm>
            <a:off x="12658102" y="6307709"/>
            <a:ext cx="1018176" cy="1018176"/>
          </a:xfrm>
          <a:custGeom>
            <a:rect b="b" l="l" r="r" t="t"/>
            <a:pathLst>
              <a:path extrusionOk="0" h="1018176" w="1018176">
                <a:moveTo>
                  <a:pt x="0" y="0"/>
                </a:moveTo>
                <a:lnTo>
                  <a:pt x="1018176" y="0"/>
                </a:lnTo>
                <a:lnTo>
                  <a:pt x="1018176" y="1018176"/>
                </a:lnTo>
                <a:lnTo>
                  <a:pt x="0" y="1018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27" name="Google Shape;527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6321175" y="660802"/>
            <a:ext cx="1007400" cy="1019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1250" y="3005471"/>
            <a:ext cx="6025501" cy="15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46875" y="-6006600"/>
            <a:ext cx="10959399" cy="1095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307675" y="4626900"/>
            <a:ext cx="10959399" cy="109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9"/>
          <p:cNvSpPr txBox="1"/>
          <p:nvPr/>
        </p:nvSpPr>
        <p:spPr>
          <a:xfrm>
            <a:off x="5280936" y="1195181"/>
            <a:ext cx="7726128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Credits</a:t>
            </a:r>
            <a:endParaRPr/>
          </a:p>
        </p:txBody>
      </p:sp>
      <p:sp>
        <p:nvSpPr>
          <p:cNvPr id="536" name="Google Shape;536;p29"/>
          <p:cNvSpPr txBox="1"/>
          <p:nvPr/>
        </p:nvSpPr>
        <p:spPr>
          <a:xfrm>
            <a:off x="3143698" y="5093425"/>
            <a:ext cx="11810379" cy="14027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537" name="Google Shape;537;p29"/>
          <p:cNvSpPr txBox="1"/>
          <p:nvPr/>
        </p:nvSpPr>
        <p:spPr>
          <a:xfrm>
            <a:off x="2818025" y="7261888"/>
            <a:ext cx="12651949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Pexels for the photos</a:t>
            </a:r>
            <a:endParaRPr/>
          </a:p>
        </p:txBody>
      </p:sp>
      <p:grpSp>
        <p:nvGrpSpPr>
          <p:cNvPr id="538" name="Google Shape;538;p29"/>
          <p:cNvGrpSpPr/>
          <p:nvPr/>
        </p:nvGrpSpPr>
        <p:grpSpPr>
          <a:xfrm>
            <a:off x="5536618" y="8568885"/>
            <a:ext cx="7519564" cy="988528"/>
            <a:chOff x="0" y="-38100"/>
            <a:chExt cx="2520024" cy="331284"/>
          </a:xfrm>
        </p:grpSpPr>
        <p:sp>
          <p:nvSpPr>
            <p:cNvPr id="539" name="Google Shape;539;p29"/>
            <p:cNvSpPr/>
            <p:nvPr/>
          </p:nvSpPr>
          <p:spPr>
            <a:xfrm>
              <a:off x="0" y="0"/>
              <a:ext cx="2520024" cy="293184"/>
            </a:xfrm>
            <a:custGeom>
              <a:rect b="b" l="l" r="r" t="t"/>
              <a:pathLst>
                <a:path extrusionOk="0" h="293184" w="2520024">
                  <a:moveTo>
                    <a:pt x="0" y="0"/>
                  </a:moveTo>
                  <a:lnTo>
                    <a:pt x="2520024" y="0"/>
                  </a:lnTo>
                  <a:lnTo>
                    <a:pt x="2520024" y="293184"/>
                  </a:lnTo>
                  <a:lnTo>
                    <a:pt x="0" y="293184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540" name="Google Shape;540;p29"/>
            <p:cNvSpPr txBox="1"/>
            <p:nvPr/>
          </p:nvSpPr>
          <p:spPr>
            <a:xfrm>
              <a:off x="0" y="-38100"/>
              <a:ext cx="2520024" cy="3312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1" name="Google Shape;541;p29"/>
          <p:cNvGrpSpPr/>
          <p:nvPr/>
        </p:nvGrpSpPr>
        <p:grpSpPr>
          <a:xfrm>
            <a:off x="5384218" y="8416485"/>
            <a:ext cx="7519564" cy="988528"/>
            <a:chOff x="0" y="-38100"/>
            <a:chExt cx="2520024" cy="331284"/>
          </a:xfrm>
        </p:grpSpPr>
        <p:sp>
          <p:nvSpPr>
            <p:cNvPr id="542" name="Google Shape;542;p29"/>
            <p:cNvSpPr/>
            <p:nvPr/>
          </p:nvSpPr>
          <p:spPr>
            <a:xfrm>
              <a:off x="0" y="0"/>
              <a:ext cx="2520024" cy="293184"/>
            </a:xfrm>
            <a:custGeom>
              <a:rect b="b" l="l" r="r" t="t"/>
              <a:pathLst>
                <a:path extrusionOk="0" h="293184" w="2520024">
                  <a:moveTo>
                    <a:pt x="0" y="0"/>
                  </a:moveTo>
                  <a:lnTo>
                    <a:pt x="2520024" y="0"/>
                  </a:lnTo>
                  <a:lnTo>
                    <a:pt x="2520024" y="293184"/>
                  </a:lnTo>
                  <a:lnTo>
                    <a:pt x="0" y="293184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543" name="Google Shape;543;p29"/>
            <p:cNvSpPr txBox="1"/>
            <p:nvPr/>
          </p:nvSpPr>
          <p:spPr>
            <a:xfrm>
              <a:off x="0" y="-38100"/>
              <a:ext cx="2520024" cy="3312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4" name="Google Shape;544;p29"/>
          <p:cNvSpPr txBox="1"/>
          <p:nvPr/>
        </p:nvSpPr>
        <p:spPr>
          <a:xfrm>
            <a:off x="6782812" y="8591355"/>
            <a:ext cx="4722376" cy="688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99" u="none" cap="none" strike="noStrike">
                <a:solidFill>
                  <a:srgbClr val="423939"/>
                </a:solidFill>
                <a:latin typeface="Raleway"/>
                <a:ea typeface="Raleway"/>
                <a:cs typeface="Raleway"/>
                <a:sym typeface="Raleway"/>
              </a:rPr>
              <a:t>Happy designing! </a:t>
            </a:r>
            <a:endParaRPr/>
          </a:p>
        </p:txBody>
      </p:sp>
      <p:pic>
        <p:nvPicPr>
          <p:cNvPr id="545" name="Google Shape;54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40275" y="8400927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6600" y="622586"/>
            <a:ext cx="1166275" cy="180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5488" y="-5132712"/>
            <a:ext cx="11067623" cy="1106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42987" y="5815763"/>
            <a:ext cx="11067623" cy="110676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12"/>
          <p:cNvGrpSpPr/>
          <p:nvPr/>
        </p:nvGrpSpPr>
        <p:grpSpPr>
          <a:xfrm>
            <a:off x="2277801" y="3805217"/>
            <a:ext cx="4226050" cy="5308776"/>
            <a:chOff x="0" y="-38100"/>
            <a:chExt cx="1416272" cy="1779125"/>
          </a:xfrm>
        </p:grpSpPr>
        <p:sp>
          <p:nvSpPr>
            <p:cNvPr id="93" name="Google Shape;93;p12"/>
            <p:cNvSpPr/>
            <p:nvPr/>
          </p:nvSpPr>
          <p:spPr>
            <a:xfrm>
              <a:off x="0" y="0"/>
              <a:ext cx="1416272" cy="1741025"/>
            </a:xfrm>
            <a:custGeom>
              <a:rect b="b" l="l" r="r" t="t"/>
              <a:pathLst>
                <a:path extrusionOk="0" h="1741025" w="1416272">
                  <a:moveTo>
                    <a:pt x="0" y="0"/>
                  </a:moveTo>
                  <a:lnTo>
                    <a:pt x="1416272" y="0"/>
                  </a:lnTo>
                  <a:lnTo>
                    <a:pt x="1416272" y="1741025"/>
                  </a:lnTo>
                  <a:lnTo>
                    <a:pt x="0" y="1741025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94" name="Google Shape;94;p12"/>
            <p:cNvSpPr txBox="1"/>
            <p:nvPr/>
          </p:nvSpPr>
          <p:spPr>
            <a:xfrm>
              <a:off x="0" y="-38100"/>
              <a:ext cx="1416272" cy="1779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12"/>
          <p:cNvGrpSpPr/>
          <p:nvPr/>
        </p:nvGrpSpPr>
        <p:grpSpPr>
          <a:xfrm>
            <a:off x="2125401" y="3652817"/>
            <a:ext cx="4226050" cy="5308776"/>
            <a:chOff x="0" y="-38100"/>
            <a:chExt cx="1416272" cy="1779125"/>
          </a:xfrm>
        </p:grpSpPr>
        <p:sp>
          <p:nvSpPr>
            <p:cNvPr id="96" name="Google Shape;96;p12"/>
            <p:cNvSpPr/>
            <p:nvPr/>
          </p:nvSpPr>
          <p:spPr>
            <a:xfrm>
              <a:off x="0" y="0"/>
              <a:ext cx="1416272" cy="1741025"/>
            </a:xfrm>
            <a:custGeom>
              <a:rect b="b" l="l" r="r" t="t"/>
              <a:pathLst>
                <a:path extrusionOk="0" h="1741025" w="1416272">
                  <a:moveTo>
                    <a:pt x="0" y="0"/>
                  </a:moveTo>
                  <a:lnTo>
                    <a:pt x="1416272" y="0"/>
                  </a:lnTo>
                  <a:lnTo>
                    <a:pt x="1416272" y="1741025"/>
                  </a:lnTo>
                  <a:lnTo>
                    <a:pt x="0" y="1741025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97" name="Google Shape;97;p12"/>
            <p:cNvSpPr txBox="1"/>
            <p:nvPr/>
          </p:nvSpPr>
          <p:spPr>
            <a:xfrm>
              <a:off x="0" y="-38100"/>
              <a:ext cx="1416272" cy="1779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12"/>
          <p:cNvGrpSpPr/>
          <p:nvPr/>
        </p:nvGrpSpPr>
        <p:grpSpPr>
          <a:xfrm>
            <a:off x="7245651" y="3805217"/>
            <a:ext cx="4226050" cy="5308776"/>
            <a:chOff x="0" y="-38100"/>
            <a:chExt cx="1416272" cy="1779125"/>
          </a:xfrm>
        </p:grpSpPr>
        <p:sp>
          <p:nvSpPr>
            <p:cNvPr id="99" name="Google Shape;99;p12"/>
            <p:cNvSpPr/>
            <p:nvPr/>
          </p:nvSpPr>
          <p:spPr>
            <a:xfrm>
              <a:off x="0" y="0"/>
              <a:ext cx="1416272" cy="1741025"/>
            </a:xfrm>
            <a:custGeom>
              <a:rect b="b" l="l" r="r" t="t"/>
              <a:pathLst>
                <a:path extrusionOk="0" h="1741025" w="1416272">
                  <a:moveTo>
                    <a:pt x="0" y="0"/>
                  </a:moveTo>
                  <a:lnTo>
                    <a:pt x="1416272" y="0"/>
                  </a:lnTo>
                  <a:lnTo>
                    <a:pt x="1416272" y="1741025"/>
                  </a:lnTo>
                  <a:lnTo>
                    <a:pt x="0" y="1741025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100" name="Google Shape;100;p12"/>
            <p:cNvSpPr txBox="1"/>
            <p:nvPr/>
          </p:nvSpPr>
          <p:spPr>
            <a:xfrm>
              <a:off x="0" y="-38100"/>
              <a:ext cx="1416272" cy="1779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12"/>
          <p:cNvGrpSpPr/>
          <p:nvPr/>
        </p:nvGrpSpPr>
        <p:grpSpPr>
          <a:xfrm>
            <a:off x="7093251" y="3652817"/>
            <a:ext cx="4226050" cy="5308776"/>
            <a:chOff x="0" y="-38100"/>
            <a:chExt cx="1416272" cy="1779125"/>
          </a:xfrm>
        </p:grpSpPr>
        <p:sp>
          <p:nvSpPr>
            <p:cNvPr id="102" name="Google Shape;102;p12"/>
            <p:cNvSpPr/>
            <p:nvPr/>
          </p:nvSpPr>
          <p:spPr>
            <a:xfrm>
              <a:off x="0" y="0"/>
              <a:ext cx="1416272" cy="1741025"/>
            </a:xfrm>
            <a:custGeom>
              <a:rect b="b" l="l" r="r" t="t"/>
              <a:pathLst>
                <a:path extrusionOk="0" h="1741025" w="1416272">
                  <a:moveTo>
                    <a:pt x="0" y="0"/>
                  </a:moveTo>
                  <a:lnTo>
                    <a:pt x="1416272" y="0"/>
                  </a:lnTo>
                  <a:lnTo>
                    <a:pt x="1416272" y="1741025"/>
                  </a:lnTo>
                  <a:lnTo>
                    <a:pt x="0" y="1741025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103" name="Google Shape;103;p12"/>
            <p:cNvSpPr txBox="1"/>
            <p:nvPr/>
          </p:nvSpPr>
          <p:spPr>
            <a:xfrm>
              <a:off x="0" y="-38100"/>
              <a:ext cx="1416272" cy="1779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2"/>
          <p:cNvGrpSpPr/>
          <p:nvPr/>
        </p:nvGrpSpPr>
        <p:grpSpPr>
          <a:xfrm>
            <a:off x="12214651" y="3805217"/>
            <a:ext cx="4226050" cy="5308776"/>
            <a:chOff x="0" y="-38100"/>
            <a:chExt cx="1416272" cy="1779125"/>
          </a:xfrm>
        </p:grpSpPr>
        <p:sp>
          <p:nvSpPr>
            <p:cNvPr id="105" name="Google Shape;105;p12"/>
            <p:cNvSpPr/>
            <p:nvPr/>
          </p:nvSpPr>
          <p:spPr>
            <a:xfrm>
              <a:off x="0" y="0"/>
              <a:ext cx="1416272" cy="1741025"/>
            </a:xfrm>
            <a:custGeom>
              <a:rect b="b" l="l" r="r" t="t"/>
              <a:pathLst>
                <a:path extrusionOk="0" h="1741025" w="1416272">
                  <a:moveTo>
                    <a:pt x="0" y="0"/>
                  </a:moveTo>
                  <a:lnTo>
                    <a:pt x="1416272" y="0"/>
                  </a:lnTo>
                  <a:lnTo>
                    <a:pt x="1416272" y="1741025"/>
                  </a:lnTo>
                  <a:lnTo>
                    <a:pt x="0" y="1741025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106" name="Google Shape;106;p12"/>
            <p:cNvSpPr txBox="1"/>
            <p:nvPr/>
          </p:nvSpPr>
          <p:spPr>
            <a:xfrm>
              <a:off x="0" y="-38100"/>
              <a:ext cx="1416272" cy="1779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2"/>
          <p:cNvGrpSpPr/>
          <p:nvPr/>
        </p:nvGrpSpPr>
        <p:grpSpPr>
          <a:xfrm>
            <a:off x="12062251" y="3652817"/>
            <a:ext cx="4226050" cy="5308776"/>
            <a:chOff x="0" y="-38100"/>
            <a:chExt cx="1416272" cy="1779125"/>
          </a:xfrm>
        </p:grpSpPr>
        <p:sp>
          <p:nvSpPr>
            <p:cNvPr id="108" name="Google Shape;108;p12"/>
            <p:cNvSpPr/>
            <p:nvPr/>
          </p:nvSpPr>
          <p:spPr>
            <a:xfrm>
              <a:off x="0" y="0"/>
              <a:ext cx="1416272" cy="1741025"/>
            </a:xfrm>
            <a:custGeom>
              <a:rect b="b" l="l" r="r" t="t"/>
              <a:pathLst>
                <a:path extrusionOk="0" h="1741025" w="1416272">
                  <a:moveTo>
                    <a:pt x="0" y="0"/>
                  </a:moveTo>
                  <a:lnTo>
                    <a:pt x="1416272" y="0"/>
                  </a:lnTo>
                  <a:lnTo>
                    <a:pt x="1416272" y="1741025"/>
                  </a:lnTo>
                  <a:lnTo>
                    <a:pt x="0" y="1741025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109" name="Google Shape;109;p12"/>
            <p:cNvSpPr txBox="1"/>
            <p:nvPr/>
          </p:nvSpPr>
          <p:spPr>
            <a:xfrm>
              <a:off x="0" y="-38100"/>
              <a:ext cx="1416272" cy="1779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12"/>
          <p:cNvSpPr txBox="1"/>
          <p:nvPr/>
        </p:nvSpPr>
        <p:spPr>
          <a:xfrm>
            <a:off x="4971163" y="1038225"/>
            <a:ext cx="8622625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Table Of Contents</a:t>
            </a:r>
            <a:endParaRPr/>
          </a:p>
        </p:txBody>
      </p:sp>
      <p:sp>
        <p:nvSpPr>
          <p:cNvPr id="111" name="Google Shape;111;p12"/>
          <p:cNvSpPr txBox="1"/>
          <p:nvPr/>
        </p:nvSpPr>
        <p:spPr>
          <a:xfrm>
            <a:off x="2585389" y="6707865"/>
            <a:ext cx="3306074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Introduction</a:t>
            </a:r>
            <a:endParaRPr/>
          </a:p>
        </p:txBody>
      </p:sp>
      <p:sp>
        <p:nvSpPr>
          <p:cNvPr id="112" name="Google Shape;112;p12"/>
          <p:cNvSpPr txBox="1"/>
          <p:nvPr/>
        </p:nvSpPr>
        <p:spPr>
          <a:xfrm>
            <a:off x="2776202" y="7611730"/>
            <a:ext cx="292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sp>
        <p:nvSpPr>
          <p:cNvPr id="113" name="Google Shape;113;p12"/>
          <p:cNvSpPr txBox="1"/>
          <p:nvPr/>
        </p:nvSpPr>
        <p:spPr>
          <a:xfrm>
            <a:off x="3854449" y="3972602"/>
            <a:ext cx="767953" cy="2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241" u="none" cap="none" strike="noStrike">
                <a:solidFill>
                  <a:srgbClr val="423939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endParaRPr/>
          </a:p>
        </p:txBody>
      </p:sp>
      <p:sp>
        <p:nvSpPr>
          <p:cNvPr id="114" name="Google Shape;114;p12"/>
          <p:cNvSpPr txBox="1"/>
          <p:nvPr/>
        </p:nvSpPr>
        <p:spPr>
          <a:xfrm>
            <a:off x="7553239" y="6707865"/>
            <a:ext cx="3306074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Our Projects</a:t>
            </a:r>
            <a:endParaRPr/>
          </a:p>
        </p:txBody>
      </p:sp>
      <p:sp>
        <p:nvSpPr>
          <p:cNvPr id="115" name="Google Shape;115;p12"/>
          <p:cNvSpPr txBox="1"/>
          <p:nvPr/>
        </p:nvSpPr>
        <p:spPr>
          <a:xfrm>
            <a:off x="7744052" y="7611730"/>
            <a:ext cx="292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sp>
        <p:nvSpPr>
          <p:cNvPr id="116" name="Google Shape;116;p12"/>
          <p:cNvSpPr txBox="1"/>
          <p:nvPr/>
        </p:nvSpPr>
        <p:spPr>
          <a:xfrm>
            <a:off x="8767888" y="3972602"/>
            <a:ext cx="876776" cy="2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241" u="none" cap="none" strike="noStrike">
                <a:solidFill>
                  <a:srgbClr val="423939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endParaRPr/>
          </a:p>
        </p:txBody>
      </p:sp>
      <p:sp>
        <p:nvSpPr>
          <p:cNvPr id="117" name="Google Shape;117;p12"/>
          <p:cNvSpPr txBox="1"/>
          <p:nvPr/>
        </p:nvSpPr>
        <p:spPr>
          <a:xfrm>
            <a:off x="12522239" y="6707865"/>
            <a:ext cx="3306074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About Us</a:t>
            </a:r>
            <a:endParaRPr/>
          </a:p>
        </p:txBody>
      </p:sp>
      <p:sp>
        <p:nvSpPr>
          <p:cNvPr id="118" name="Google Shape;118;p12"/>
          <p:cNvSpPr txBox="1"/>
          <p:nvPr/>
        </p:nvSpPr>
        <p:spPr>
          <a:xfrm>
            <a:off x="12713052" y="7611730"/>
            <a:ext cx="292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sp>
        <p:nvSpPr>
          <p:cNvPr id="119" name="Google Shape;119;p12"/>
          <p:cNvSpPr txBox="1"/>
          <p:nvPr/>
        </p:nvSpPr>
        <p:spPr>
          <a:xfrm>
            <a:off x="13741531" y="3972602"/>
            <a:ext cx="867489" cy="2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241" u="none" cap="none" strike="noStrike">
                <a:solidFill>
                  <a:srgbClr val="423939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endParaRPr/>
          </a:p>
        </p:txBody>
      </p:sp>
      <p:pic>
        <p:nvPicPr>
          <p:cNvPr id="120" name="Google Shape;12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1525" y="751936"/>
            <a:ext cx="1166275" cy="180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31250" y="8352475"/>
            <a:ext cx="940375" cy="95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675" y="1635375"/>
            <a:ext cx="8380825" cy="8380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3"/>
          <p:cNvGrpSpPr/>
          <p:nvPr/>
        </p:nvGrpSpPr>
        <p:grpSpPr>
          <a:xfrm>
            <a:off x="0" y="-113688"/>
            <a:ext cx="18288000" cy="8346535"/>
            <a:chOff x="0" y="-38100"/>
            <a:chExt cx="6128839" cy="2797166"/>
          </a:xfrm>
        </p:grpSpPr>
        <p:sp>
          <p:nvSpPr>
            <p:cNvPr id="128" name="Google Shape;128;p13"/>
            <p:cNvSpPr/>
            <p:nvPr/>
          </p:nvSpPr>
          <p:spPr>
            <a:xfrm>
              <a:off x="0" y="0"/>
              <a:ext cx="6128839" cy="2759066"/>
            </a:xfrm>
            <a:custGeom>
              <a:rect b="b" l="l" r="r" t="t"/>
              <a:pathLst>
                <a:path extrusionOk="0" h="2759066" w="6128839">
                  <a:moveTo>
                    <a:pt x="0" y="0"/>
                  </a:moveTo>
                  <a:lnTo>
                    <a:pt x="6128839" y="0"/>
                  </a:lnTo>
                  <a:lnTo>
                    <a:pt x="6128839" y="2759066"/>
                  </a:lnTo>
                  <a:lnTo>
                    <a:pt x="0" y="2759066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129" name="Google Shape;129;p13"/>
            <p:cNvSpPr txBox="1"/>
            <p:nvPr/>
          </p:nvSpPr>
          <p:spPr>
            <a:xfrm>
              <a:off x="0" y="-38100"/>
              <a:ext cx="6128839" cy="27971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0" name="Google Shape;13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4073" y="850818"/>
            <a:ext cx="7238151" cy="7384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97175" y="5559800"/>
            <a:ext cx="8618501" cy="861847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3"/>
          <p:cNvSpPr txBox="1"/>
          <p:nvPr/>
        </p:nvSpPr>
        <p:spPr>
          <a:xfrm>
            <a:off x="1754156" y="4178678"/>
            <a:ext cx="8226701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Introduction</a:t>
            </a:r>
            <a:endParaRPr/>
          </a:p>
        </p:txBody>
      </p:sp>
      <p:sp>
        <p:nvSpPr>
          <p:cNvPr id="133" name="Google Shape;133;p13"/>
          <p:cNvSpPr txBox="1"/>
          <p:nvPr/>
        </p:nvSpPr>
        <p:spPr>
          <a:xfrm>
            <a:off x="2842026" y="5674103"/>
            <a:ext cx="6050961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sp>
        <p:nvSpPr>
          <p:cNvPr id="134" name="Google Shape;134;p13"/>
          <p:cNvSpPr txBox="1"/>
          <p:nvPr/>
        </p:nvSpPr>
        <p:spPr>
          <a:xfrm>
            <a:off x="5578363" y="1895414"/>
            <a:ext cx="578287" cy="21397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8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1</a:t>
            </a:r>
            <a:endParaRPr/>
          </a:p>
        </p:txBody>
      </p:sp>
      <p:pic>
        <p:nvPicPr>
          <p:cNvPr id="135" name="Google Shape;13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34100" y="7723040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7575" y="1122950"/>
            <a:ext cx="1674458" cy="108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01050" y="13"/>
            <a:ext cx="9270849" cy="92708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14"/>
          <p:cNvGrpSpPr/>
          <p:nvPr/>
        </p:nvGrpSpPr>
        <p:grpSpPr>
          <a:xfrm>
            <a:off x="205897" y="1409502"/>
            <a:ext cx="7268751" cy="7642108"/>
            <a:chOff x="0" y="-38100"/>
            <a:chExt cx="2435990" cy="2561114"/>
          </a:xfrm>
        </p:grpSpPr>
        <p:sp>
          <p:nvSpPr>
            <p:cNvPr id="143" name="Google Shape;143;p14"/>
            <p:cNvSpPr/>
            <p:nvPr/>
          </p:nvSpPr>
          <p:spPr>
            <a:xfrm>
              <a:off x="0" y="0"/>
              <a:ext cx="2435990" cy="2523014"/>
            </a:xfrm>
            <a:custGeom>
              <a:rect b="b" l="l" r="r" t="t"/>
              <a:pathLst>
                <a:path extrusionOk="0" h="2523014" w="2435990">
                  <a:moveTo>
                    <a:pt x="0" y="0"/>
                  </a:moveTo>
                  <a:lnTo>
                    <a:pt x="2435990" y="0"/>
                  </a:lnTo>
                  <a:lnTo>
                    <a:pt x="2435990" y="2523014"/>
                  </a:lnTo>
                  <a:lnTo>
                    <a:pt x="0" y="2523014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144" name="Google Shape;144;p14"/>
            <p:cNvSpPr txBox="1"/>
            <p:nvPr/>
          </p:nvSpPr>
          <p:spPr>
            <a:xfrm>
              <a:off x="0" y="-38100"/>
              <a:ext cx="2435990" cy="25611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14"/>
          <p:cNvGrpSpPr/>
          <p:nvPr/>
        </p:nvGrpSpPr>
        <p:grpSpPr>
          <a:xfrm>
            <a:off x="0" y="1257102"/>
            <a:ext cx="7268751" cy="7642108"/>
            <a:chOff x="0" y="-38100"/>
            <a:chExt cx="2435990" cy="2561114"/>
          </a:xfrm>
        </p:grpSpPr>
        <p:sp>
          <p:nvSpPr>
            <p:cNvPr id="146" name="Google Shape;146;p14"/>
            <p:cNvSpPr/>
            <p:nvPr/>
          </p:nvSpPr>
          <p:spPr>
            <a:xfrm>
              <a:off x="0" y="0"/>
              <a:ext cx="2435990" cy="2523014"/>
            </a:xfrm>
            <a:custGeom>
              <a:rect b="b" l="l" r="r" t="t"/>
              <a:pathLst>
                <a:path extrusionOk="0" h="2523014" w="2435990">
                  <a:moveTo>
                    <a:pt x="0" y="0"/>
                  </a:moveTo>
                  <a:lnTo>
                    <a:pt x="2435990" y="0"/>
                  </a:lnTo>
                  <a:lnTo>
                    <a:pt x="2435990" y="2523014"/>
                  </a:lnTo>
                  <a:lnTo>
                    <a:pt x="0" y="2523014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147" name="Google Shape;147;p14"/>
            <p:cNvSpPr txBox="1"/>
            <p:nvPr/>
          </p:nvSpPr>
          <p:spPr>
            <a:xfrm>
              <a:off x="0" y="-38100"/>
              <a:ext cx="2435990" cy="25611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8" name="Google Shape;14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76975" y="-5706887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364" y="2015107"/>
            <a:ext cx="6127726" cy="625577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4"/>
          <p:cNvSpPr txBox="1"/>
          <p:nvPr/>
        </p:nvSpPr>
        <p:spPr>
          <a:xfrm>
            <a:off x="8617059" y="2151665"/>
            <a:ext cx="81756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Welcome To Presentation</a:t>
            </a:r>
            <a:endParaRPr/>
          </a:p>
        </p:txBody>
      </p:sp>
      <p:sp>
        <p:nvSpPr>
          <p:cNvPr id="151" name="Google Shape;151;p14"/>
          <p:cNvSpPr txBox="1"/>
          <p:nvPr/>
        </p:nvSpPr>
        <p:spPr>
          <a:xfrm>
            <a:off x="9640857" y="6407641"/>
            <a:ext cx="6128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I'm Rain, and I'll be sharing with you my beautiful ideas.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Follow me at @reallygreatsite to learn more. </a:t>
            </a:r>
            <a:endParaRPr/>
          </a:p>
        </p:txBody>
      </p:sp>
      <p:pic>
        <p:nvPicPr>
          <p:cNvPr id="152" name="Google Shape;15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0675" y="772065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29875" y="7097886"/>
            <a:ext cx="1166275" cy="180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5"/>
          <p:cNvGrpSpPr/>
          <p:nvPr/>
        </p:nvGrpSpPr>
        <p:grpSpPr>
          <a:xfrm>
            <a:off x="11553512" y="866692"/>
            <a:ext cx="6886888" cy="9095993"/>
            <a:chOff x="0" y="-38100"/>
            <a:chExt cx="2307996" cy="3048331"/>
          </a:xfrm>
        </p:grpSpPr>
        <p:sp>
          <p:nvSpPr>
            <p:cNvPr id="159" name="Google Shape;159;p15"/>
            <p:cNvSpPr/>
            <p:nvPr/>
          </p:nvSpPr>
          <p:spPr>
            <a:xfrm>
              <a:off x="0" y="0"/>
              <a:ext cx="2307996" cy="3010231"/>
            </a:xfrm>
            <a:custGeom>
              <a:rect b="b" l="l" r="r" t="t"/>
              <a:pathLst>
                <a:path extrusionOk="0" h="3010231" w="2307996">
                  <a:moveTo>
                    <a:pt x="0" y="0"/>
                  </a:moveTo>
                  <a:lnTo>
                    <a:pt x="2307996" y="0"/>
                  </a:lnTo>
                  <a:lnTo>
                    <a:pt x="2307996" y="3010231"/>
                  </a:lnTo>
                  <a:lnTo>
                    <a:pt x="0" y="3010231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160" name="Google Shape;160;p15"/>
            <p:cNvSpPr txBox="1"/>
            <p:nvPr/>
          </p:nvSpPr>
          <p:spPr>
            <a:xfrm>
              <a:off x="0" y="-38100"/>
              <a:ext cx="2307996" cy="3048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15"/>
          <p:cNvGrpSpPr/>
          <p:nvPr/>
        </p:nvGrpSpPr>
        <p:grpSpPr>
          <a:xfrm>
            <a:off x="11401112" y="714292"/>
            <a:ext cx="6886888" cy="9095993"/>
            <a:chOff x="0" y="-38100"/>
            <a:chExt cx="2307996" cy="3048331"/>
          </a:xfrm>
        </p:grpSpPr>
        <p:sp>
          <p:nvSpPr>
            <p:cNvPr id="162" name="Google Shape;162;p15"/>
            <p:cNvSpPr/>
            <p:nvPr/>
          </p:nvSpPr>
          <p:spPr>
            <a:xfrm>
              <a:off x="0" y="0"/>
              <a:ext cx="2307996" cy="3010231"/>
            </a:xfrm>
            <a:custGeom>
              <a:rect b="b" l="l" r="r" t="t"/>
              <a:pathLst>
                <a:path extrusionOk="0" h="3010231" w="2307996">
                  <a:moveTo>
                    <a:pt x="0" y="0"/>
                  </a:moveTo>
                  <a:lnTo>
                    <a:pt x="2307996" y="0"/>
                  </a:lnTo>
                  <a:lnTo>
                    <a:pt x="2307996" y="3010231"/>
                  </a:lnTo>
                  <a:lnTo>
                    <a:pt x="0" y="3010231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163" name="Google Shape;163;p15"/>
            <p:cNvSpPr txBox="1"/>
            <p:nvPr/>
          </p:nvSpPr>
          <p:spPr>
            <a:xfrm>
              <a:off x="0" y="-38100"/>
              <a:ext cx="2307996" cy="3048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4" name="Google Shape;1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67725" y="5874788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1913" y="-3606712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01085" y="-108518"/>
            <a:ext cx="6886850" cy="90748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15"/>
          <p:cNvGrpSpPr/>
          <p:nvPr/>
        </p:nvGrpSpPr>
        <p:grpSpPr>
          <a:xfrm>
            <a:off x="3001133" y="3256559"/>
            <a:ext cx="5522140" cy="2332466"/>
            <a:chOff x="0" y="-38100"/>
            <a:chExt cx="1850629" cy="781677"/>
          </a:xfrm>
        </p:grpSpPr>
        <p:sp>
          <p:nvSpPr>
            <p:cNvPr id="168" name="Google Shape;168;p15"/>
            <p:cNvSpPr/>
            <p:nvPr/>
          </p:nvSpPr>
          <p:spPr>
            <a:xfrm>
              <a:off x="0" y="0"/>
              <a:ext cx="1850629" cy="743577"/>
            </a:xfrm>
            <a:custGeom>
              <a:rect b="b" l="l" r="r" t="t"/>
              <a:pathLst>
                <a:path extrusionOk="0" h="743577" w="1850629">
                  <a:moveTo>
                    <a:pt x="0" y="0"/>
                  </a:moveTo>
                  <a:lnTo>
                    <a:pt x="1850629" y="0"/>
                  </a:lnTo>
                  <a:lnTo>
                    <a:pt x="1850629" y="743577"/>
                  </a:lnTo>
                  <a:lnTo>
                    <a:pt x="0" y="743577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169" name="Google Shape;169;p15"/>
            <p:cNvSpPr txBox="1"/>
            <p:nvPr/>
          </p:nvSpPr>
          <p:spPr>
            <a:xfrm>
              <a:off x="0" y="-38100"/>
              <a:ext cx="1850629" cy="781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15"/>
          <p:cNvGrpSpPr/>
          <p:nvPr/>
        </p:nvGrpSpPr>
        <p:grpSpPr>
          <a:xfrm>
            <a:off x="2848733" y="3104159"/>
            <a:ext cx="5522140" cy="2332466"/>
            <a:chOff x="0" y="-38100"/>
            <a:chExt cx="1850629" cy="781677"/>
          </a:xfrm>
        </p:grpSpPr>
        <p:sp>
          <p:nvSpPr>
            <p:cNvPr id="171" name="Google Shape;171;p15"/>
            <p:cNvSpPr/>
            <p:nvPr/>
          </p:nvSpPr>
          <p:spPr>
            <a:xfrm>
              <a:off x="0" y="0"/>
              <a:ext cx="1850629" cy="743577"/>
            </a:xfrm>
            <a:custGeom>
              <a:rect b="b" l="l" r="r" t="t"/>
              <a:pathLst>
                <a:path extrusionOk="0" h="743577" w="1850629">
                  <a:moveTo>
                    <a:pt x="0" y="0"/>
                  </a:moveTo>
                  <a:lnTo>
                    <a:pt x="1850629" y="0"/>
                  </a:lnTo>
                  <a:lnTo>
                    <a:pt x="1850629" y="743577"/>
                  </a:lnTo>
                  <a:lnTo>
                    <a:pt x="0" y="743577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172" name="Google Shape;172;p15"/>
            <p:cNvSpPr txBox="1"/>
            <p:nvPr/>
          </p:nvSpPr>
          <p:spPr>
            <a:xfrm>
              <a:off x="0" y="-38100"/>
              <a:ext cx="1850629" cy="781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15"/>
          <p:cNvGrpSpPr/>
          <p:nvPr/>
        </p:nvGrpSpPr>
        <p:grpSpPr>
          <a:xfrm>
            <a:off x="3001133" y="6324517"/>
            <a:ext cx="5522140" cy="2332466"/>
            <a:chOff x="0" y="-38100"/>
            <a:chExt cx="1850629" cy="781677"/>
          </a:xfrm>
        </p:grpSpPr>
        <p:sp>
          <p:nvSpPr>
            <p:cNvPr id="174" name="Google Shape;174;p15"/>
            <p:cNvSpPr/>
            <p:nvPr/>
          </p:nvSpPr>
          <p:spPr>
            <a:xfrm>
              <a:off x="0" y="0"/>
              <a:ext cx="1850629" cy="743577"/>
            </a:xfrm>
            <a:custGeom>
              <a:rect b="b" l="l" r="r" t="t"/>
              <a:pathLst>
                <a:path extrusionOk="0" h="743577" w="1850629">
                  <a:moveTo>
                    <a:pt x="0" y="0"/>
                  </a:moveTo>
                  <a:lnTo>
                    <a:pt x="1850629" y="0"/>
                  </a:lnTo>
                  <a:lnTo>
                    <a:pt x="1850629" y="743577"/>
                  </a:lnTo>
                  <a:lnTo>
                    <a:pt x="0" y="743577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175" name="Google Shape;175;p15"/>
            <p:cNvSpPr txBox="1"/>
            <p:nvPr/>
          </p:nvSpPr>
          <p:spPr>
            <a:xfrm>
              <a:off x="0" y="-38100"/>
              <a:ext cx="1850629" cy="781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15"/>
          <p:cNvGrpSpPr/>
          <p:nvPr/>
        </p:nvGrpSpPr>
        <p:grpSpPr>
          <a:xfrm>
            <a:off x="2848733" y="6172117"/>
            <a:ext cx="5522140" cy="2332466"/>
            <a:chOff x="0" y="-38100"/>
            <a:chExt cx="1850629" cy="781677"/>
          </a:xfrm>
        </p:grpSpPr>
        <p:sp>
          <p:nvSpPr>
            <p:cNvPr id="177" name="Google Shape;177;p15"/>
            <p:cNvSpPr/>
            <p:nvPr/>
          </p:nvSpPr>
          <p:spPr>
            <a:xfrm>
              <a:off x="0" y="0"/>
              <a:ext cx="1850629" cy="743577"/>
            </a:xfrm>
            <a:custGeom>
              <a:rect b="b" l="l" r="r" t="t"/>
              <a:pathLst>
                <a:path extrusionOk="0" h="743577" w="1850629">
                  <a:moveTo>
                    <a:pt x="0" y="0"/>
                  </a:moveTo>
                  <a:lnTo>
                    <a:pt x="1850629" y="0"/>
                  </a:lnTo>
                  <a:lnTo>
                    <a:pt x="1850629" y="743577"/>
                  </a:lnTo>
                  <a:lnTo>
                    <a:pt x="0" y="743577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178" name="Google Shape;178;p15"/>
            <p:cNvSpPr txBox="1"/>
            <p:nvPr/>
          </p:nvSpPr>
          <p:spPr>
            <a:xfrm>
              <a:off x="0" y="-38100"/>
              <a:ext cx="1850629" cy="781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15"/>
          <p:cNvSpPr txBox="1"/>
          <p:nvPr/>
        </p:nvSpPr>
        <p:spPr>
          <a:xfrm>
            <a:off x="817905" y="1141397"/>
            <a:ext cx="9580848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Defining Marketing</a:t>
            </a:r>
            <a:endParaRPr/>
          </a:p>
        </p:txBody>
      </p:sp>
      <p:sp>
        <p:nvSpPr>
          <p:cNvPr id="180" name="Google Shape;180;p15"/>
          <p:cNvSpPr txBox="1"/>
          <p:nvPr/>
        </p:nvSpPr>
        <p:spPr>
          <a:xfrm>
            <a:off x="3317740" y="6462600"/>
            <a:ext cx="4584125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we do? </a:t>
            </a:r>
            <a:endParaRPr/>
          </a:p>
        </p:txBody>
      </p:sp>
      <p:sp>
        <p:nvSpPr>
          <p:cNvPr id="181" name="Google Shape;181;p15"/>
          <p:cNvSpPr txBox="1"/>
          <p:nvPr/>
        </p:nvSpPr>
        <p:spPr>
          <a:xfrm>
            <a:off x="3317740" y="3435592"/>
            <a:ext cx="4584125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Who we are?</a:t>
            </a:r>
            <a:endParaRPr/>
          </a:p>
        </p:txBody>
      </p:sp>
      <p:sp>
        <p:nvSpPr>
          <p:cNvPr id="182" name="Google Shape;182;p15"/>
          <p:cNvSpPr txBox="1"/>
          <p:nvPr/>
        </p:nvSpPr>
        <p:spPr>
          <a:xfrm>
            <a:off x="3927694" y="4279611"/>
            <a:ext cx="33642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Briefly elaborate on what you want to discuss. </a:t>
            </a:r>
            <a:endParaRPr/>
          </a:p>
        </p:txBody>
      </p:sp>
      <p:sp>
        <p:nvSpPr>
          <p:cNvPr id="183" name="Google Shape;183;p15"/>
          <p:cNvSpPr txBox="1"/>
          <p:nvPr/>
        </p:nvSpPr>
        <p:spPr>
          <a:xfrm>
            <a:off x="3927694" y="7347569"/>
            <a:ext cx="33642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Briefly elaborate on what you want to discuss. </a:t>
            </a:r>
            <a:endParaRPr/>
          </a:p>
        </p:txBody>
      </p:sp>
      <p:pic>
        <p:nvPicPr>
          <p:cNvPr id="184" name="Google Shape;1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54775" y="8172415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21550" y="1907136"/>
            <a:ext cx="1166275" cy="180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3900" y="7034325"/>
            <a:ext cx="7271726" cy="727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4925" y="-4308087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87612" y="2511525"/>
            <a:ext cx="9270849" cy="92708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16"/>
          <p:cNvGrpSpPr/>
          <p:nvPr/>
        </p:nvGrpSpPr>
        <p:grpSpPr>
          <a:xfrm>
            <a:off x="3637872" y="3223764"/>
            <a:ext cx="5154391" cy="6186936"/>
            <a:chOff x="0" y="-38100"/>
            <a:chExt cx="1727386" cy="2073422"/>
          </a:xfrm>
        </p:grpSpPr>
        <p:sp>
          <p:nvSpPr>
            <p:cNvPr id="194" name="Google Shape;194;p16"/>
            <p:cNvSpPr/>
            <p:nvPr/>
          </p:nvSpPr>
          <p:spPr>
            <a:xfrm>
              <a:off x="0" y="0"/>
              <a:ext cx="1727386" cy="2035322"/>
            </a:xfrm>
            <a:custGeom>
              <a:rect b="b" l="l" r="r" t="t"/>
              <a:pathLst>
                <a:path extrusionOk="0" h="2035322" w="1727386">
                  <a:moveTo>
                    <a:pt x="0" y="0"/>
                  </a:moveTo>
                  <a:lnTo>
                    <a:pt x="1727386" y="0"/>
                  </a:lnTo>
                  <a:lnTo>
                    <a:pt x="1727386" y="2035322"/>
                  </a:lnTo>
                  <a:lnTo>
                    <a:pt x="0" y="2035322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195" name="Google Shape;195;p16"/>
            <p:cNvSpPr txBox="1"/>
            <p:nvPr/>
          </p:nvSpPr>
          <p:spPr>
            <a:xfrm>
              <a:off x="0" y="-38100"/>
              <a:ext cx="1727386" cy="2073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16"/>
          <p:cNvGrpSpPr/>
          <p:nvPr/>
        </p:nvGrpSpPr>
        <p:grpSpPr>
          <a:xfrm>
            <a:off x="9800537" y="3223764"/>
            <a:ext cx="5154391" cy="6186936"/>
            <a:chOff x="0" y="-38100"/>
            <a:chExt cx="1727386" cy="2073422"/>
          </a:xfrm>
        </p:grpSpPr>
        <p:sp>
          <p:nvSpPr>
            <p:cNvPr id="197" name="Google Shape;197;p16"/>
            <p:cNvSpPr/>
            <p:nvPr/>
          </p:nvSpPr>
          <p:spPr>
            <a:xfrm>
              <a:off x="0" y="0"/>
              <a:ext cx="1727386" cy="2035322"/>
            </a:xfrm>
            <a:custGeom>
              <a:rect b="b" l="l" r="r" t="t"/>
              <a:pathLst>
                <a:path extrusionOk="0" h="2035322" w="1727386">
                  <a:moveTo>
                    <a:pt x="0" y="0"/>
                  </a:moveTo>
                  <a:lnTo>
                    <a:pt x="1727386" y="0"/>
                  </a:lnTo>
                  <a:lnTo>
                    <a:pt x="1727386" y="2035322"/>
                  </a:lnTo>
                  <a:lnTo>
                    <a:pt x="0" y="2035322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198" name="Google Shape;198;p16"/>
            <p:cNvSpPr txBox="1"/>
            <p:nvPr/>
          </p:nvSpPr>
          <p:spPr>
            <a:xfrm>
              <a:off x="0" y="-38100"/>
              <a:ext cx="1727386" cy="2073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16"/>
          <p:cNvGrpSpPr/>
          <p:nvPr/>
        </p:nvGrpSpPr>
        <p:grpSpPr>
          <a:xfrm>
            <a:off x="3485472" y="3071364"/>
            <a:ext cx="5154391" cy="6186936"/>
            <a:chOff x="0" y="-38100"/>
            <a:chExt cx="1727386" cy="2073422"/>
          </a:xfrm>
        </p:grpSpPr>
        <p:sp>
          <p:nvSpPr>
            <p:cNvPr id="200" name="Google Shape;200;p16"/>
            <p:cNvSpPr/>
            <p:nvPr/>
          </p:nvSpPr>
          <p:spPr>
            <a:xfrm>
              <a:off x="0" y="0"/>
              <a:ext cx="1727386" cy="2035322"/>
            </a:xfrm>
            <a:custGeom>
              <a:rect b="b" l="l" r="r" t="t"/>
              <a:pathLst>
                <a:path extrusionOk="0" h="2035322" w="1727386">
                  <a:moveTo>
                    <a:pt x="0" y="0"/>
                  </a:moveTo>
                  <a:lnTo>
                    <a:pt x="1727386" y="0"/>
                  </a:lnTo>
                  <a:lnTo>
                    <a:pt x="1727386" y="2035322"/>
                  </a:lnTo>
                  <a:lnTo>
                    <a:pt x="0" y="2035322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201" name="Google Shape;201;p16"/>
            <p:cNvSpPr txBox="1"/>
            <p:nvPr/>
          </p:nvSpPr>
          <p:spPr>
            <a:xfrm>
              <a:off x="0" y="-38100"/>
              <a:ext cx="1727386" cy="2073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16"/>
          <p:cNvGrpSpPr/>
          <p:nvPr/>
        </p:nvGrpSpPr>
        <p:grpSpPr>
          <a:xfrm>
            <a:off x="9648137" y="3071365"/>
            <a:ext cx="5154347" cy="6186884"/>
            <a:chOff x="0" y="-38100"/>
            <a:chExt cx="1727386" cy="2073422"/>
          </a:xfrm>
        </p:grpSpPr>
        <p:sp>
          <p:nvSpPr>
            <p:cNvPr id="203" name="Google Shape;203;p16"/>
            <p:cNvSpPr/>
            <p:nvPr/>
          </p:nvSpPr>
          <p:spPr>
            <a:xfrm>
              <a:off x="0" y="0"/>
              <a:ext cx="1727386" cy="2035322"/>
            </a:xfrm>
            <a:custGeom>
              <a:rect b="b" l="l" r="r" t="t"/>
              <a:pathLst>
                <a:path extrusionOk="0" h="2035322" w="1727386">
                  <a:moveTo>
                    <a:pt x="0" y="0"/>
                  </a:moveTo>
                  <a:lnTo>
                    <a:pt x="1727386" y="0"/>
                  </a:lnTo>
                  <a:lnTo>
                    <a:pt x="1727386" y="2035322"/>
                  </a:lnTo>
                  <a:lnTo>
                    <a:pt x="0" y="2035322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204" name="Google Shape;204;p16"/>
            <p:cNvSpPr txBox="1"/>
            <p:nvPr/>
          </p:nvSpPr>
          <p:spPr>
            <a:xfrm>
              <a:off x="0" y="-38100"/>
              <a:ext cx="1727386" cy="2073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16"/>
          <p:cNvGrpSpPr/>
          <p:nvPr/>
        </p:nvGrpSpPr>
        <p:grpSpPr>
          <a:xfrm>
            <a:off x="11019567" y="3368541"/>
            <a:ext cx="2411530" cy="2545135"/>
            <a:chOff x="0" y="-38100"/>
            <a:chExt cx="687695" cy="725795"/>
          </a:xfrm>
        </p:grpSpPr>
        <p:sp>
          <p:nvSpPr>
            <p:cNvPr id="206" name="Google Shape;206;p16"/>
            <p:cNvSpPr/>
            <p:nvPr/>
          </p:nvSpPr>
          <p:spPr>
            <a:xfrm>
              <a:off x="0" y="0"/>
              <a:ext cx="687695" cy="687695"/>
            </a:xfrm>
            <a:custGeom>
              <a:rect b="b" l="l" r="r" t="t"/>
              <a:pathLst>
                <a:path extrusionOk="0" h="687695" w="687695">
                  <a:moveTo>
                    <a:pt x="0" y="0"/>
                  </a:moveTo>
                  <a:lnTo>
                    <a:pt x="687695" y="0"/>
                  </a:lnTo>
                  <a:lnTo>
                    <a:pt x="687695" y="687695"/>
                  </a:lnTo>
                  <a:lnTo>
                    <a:pt x="0" y="687695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</p:sp>
        <p:sp>
          <p:nvSpPr>
            <p:cNvPr id="207" name="Google Shape;207;p16"/>
            <p:cNvSpPr txBox="1"/>
            <p:nvPr/>
          </p:nvSpPr>
          <p:spPr>
            <a:xfrm>
              <a:off x="0" y="-38100"/>
              <a:ext cx="687695" cy="7257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16"/>
          <p:cNvSpPr txBox="1"/>
          <p:nvPr/>
        </p:nvSpPr>
        <p:spPr>
          <a:xfrm>
            <a:off x="2855580" y="1019175"/>
            <a:ext cx="1257684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Brand Building</a:t>
            </a:r>
            <a:endParaRPr/>
          </a:p>
        </p:txBody>
      </p:sp>
      <p:grpSp>
        <p:nvGrpSpPr>
          <p:cNvPr id="209" name="Google Shape;209;p16"/>
          <p:cNvGrpSpPr/>
          <p:nvPr/>
        </p:nvGrpSpPr>
        <p:grpSpPr>
          <a:xfrm>
            <a:off x="4856903" y="3368541"/>
            <a:ext cx="2411530" cy="2545135"/>
            <a:chOff x="0" y="-38100"/>
            <a:chExt cx="687695" cy="725795"/>
          </a:xfrm>
        </p:grpSpPr>
        <p:sp>
          <p:nvSpPr>
            <p:cNvPr id="210" name="Google Shape;210;p16"/>
            <p:cNvSpPr/>
            <p:nvPr/>
          </p:nvSpPr>
          <p:spPr>
            <a:xfrm>
              <a:off x="0" y="0"/>
              <a:ext cx="687695" cy="687695"/>
            </a:xfrm>
            <a:custGeom>
              <a:rect b="b" l="l" r="r" t="t"/>
              <a:pathLst>
                <a:path extrusionOk="0" h="687695" w="687695">
                  <a:moveTo>
                    <a:pt x="0" y="0"/>
                  </a:moveTo>
                  <a:lnTo>
                    <a:pt x="687695" y="0"/>
                  </a:lnTo>
                  <a:lnTo>
                    <a:pt x="687695" y="687695"/>
                  </a:lnTo>
                  <a:lnTo>
                    <a:pt x="0" y="687695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</p:sp>
        <p:sp>
          <p:nvSpPr>
            <p:cNvPr id="211" name="Google Shape;211;p16"/>
            <p:cNvSpPr txBox="1"/>
            <p:nvPr/>
          </p:nvSpPr>
          <p:spPr>
            <a:xfrm>
              <a:off x="0" y="-38100"/>
              <a:ext cx="687695" cy="7257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" name="Google Shape;212;p16"/>
          <p:cNvSpPr/>
          <p:nvPr/>
        </p:nvSpPr>
        <p:spPr>
          <a:xfrm>
            <a:off x="5330523" y="3975766"/>
            <a:ext cx="1464289" cy="1464289"/>
          </a:xfrm>
          <a:custGeom>
            <a:rect b="b" l="l" r="r" t="t"/>
            <a:pathLst>
              <a:path extrusionOk="0" h="1464289" w="1464289">
                <a:moveTo>
                  <a:pt x="0" y="0"/>
                </a:moveTo>
                <a:lnTo>
                  <a:pt x="1464289" y="0"/>
                </a:lnTo>
                <a:lnTo>
                  <a:pt x="1464289" y="1464289"/>
                </a:lnTo>
                <a:lnTo>
                  <a:pt x="0" y="14642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16"/>
          <p:cNvSpPr txBox="1"/>
          <p:nvPr/>
        </p:nvSpPr>
        <p:spPr>
          <a:xfrm>
            <a:off x="4134662" y="6339528"/>
            <a:ext cx="3855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Analysis of the creation process</a:t>
            </a:r>
            <a:endParaRPr/>
          </a:p>
        </p:txBody>
      </p:sp>
      <p:sp>
        <p:nvSpPr>
          <p:cNvPr id="214" name="Google Shape;214;p16"/>
          <p:cNvSpPr txBox="1"/>
          <p:nvPr/>
        </p:nvSpPr>
        <p:spPr>
          <a:xfrm>
            <a:off x="4698946" y="7784555"/>
            <a:ext cx="27273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Enter your grand vision statement!</a:t>
            </a:r>
            <a:endParaRPr/>
          </a:p>
        </p:txBody>
      </p:sp>
      <p:sp>
        <p:nvSpPr>
          <p:cNvPr id="215" name="Google Shape;215;p16"/>
          <p:cNvSpPr txBox="1"/>
          <p:nvPr/>
        </p:nvSpPr>
        <p:spPr>
          <a:xfrm>
            <a:off x="10035723" y="6601465"/>
            <a:ext cx="4379219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Brand Development</a:t>
            </a:r>
            <a:endParaRPr/>
          </a:p>
        </p:txBody>
      </p:sp>
      <p:sp>
        <p:nvSpPr>
          <p:cNvPr id="216" name="Google Shape;216;p16"/>
          <p:cNvSpPr txBox="1"/>
          <p:nvPr/>
        </p:nvSpPr>
        <p:spPr>
          <a:xfrm>
            <a:off x="10861611" y="7830550"/>
            <a:ext cx="27273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Enter your grand vision statement!</a:t>
            </a:r>
            <a:endParaRPr/>
          </a:p>
        </p:txBody>
      </p:sp>
      <p:pic>
        <p:nvPicPr>
          <p:cNvPr id="217" name="Google Shape;21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93400" y="7687177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550" y="1270061"/>
            <a:ext cx="1166275" cy="180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24849" y="4004425"/>
            <a:ext cx="1464275" cy="147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17"/>
          <p:cNvGrpSpPr/>
          <p:nvPr/>
        </p:nvGrpSpPr>
        <p:grpSpPr>
          <a:xfrm>
            <a:off x="729477" y="38712"/>
            <a:ext cx="7268814" cy="8997049"/>
            <a:chOff x="0" y="-38100"/>
            <a:chExt cx="2435990" cy="3015172"/>
          </a:xfrm>
        </p:grpSpPr>
        <p:sp>
          <p:nvSpPr>
            <p:cNvPr id="225" name="Google Shape;225;p17"/>
            <p:cNvSpPr/>
            <p:nvPr/>
          </p:nvSpPr>
          <p:spPr>
            <a:xfrm>
              <a:off x="0" y="0"/>
              <a:ext cx="2435990" cy="2977072"/>
            </a:xfrm>
            <a:custGeom>
              <a:rect b="b" l="l" r="r" t="t"/>
              <a:pathLst>
                <a:path extrusionOk="0" h="2977072" w="2435990">
                  <a:moveTo>
                    <a:pt x="0" y="0"/>
                  </a:moveTo>
                  <a:lnTo>
                    <a:pt x="2435990" y="0"/>
                  </a:lnTo>
                  <a:lnTo>
                    <a:pt x="2435990" y="2977072"/>
                  </a:lnTo>
                  <a:lnTo>
                    <a:pt x="0" y="2977072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226" name="Google Shape;226;p17"/>
            <p:cNvSpPr txBox="1"/>
            <p:nvPr/>
          </p:nvSpPr>
          <p:spPr>
            <a:xfrm>
              <a:off x="0" y="-38100"/>
              <a:ext cx="2435990" cy="30151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17"/>
          <p:cNvGrpSpPr/>
          <p:nvPr/>
        </p:nvGrpSpPr>
        <p:grpSpPr>
          <a:xfrm>
            <a:off x="577077" y="-113688"/>
            <a:ext cx="7268814" cy="8997049"/>
            <a:chOff x="0" y="-38100"/>
            <a:chExt cx="2435990" cy="3015172"/>
          </a:xfrm>
        </p:grpSpPr>
        <p:sp>
          <p:nvSpPr>
            <p:cNvPr id="228" name="Google Shape;228;p17"/>
            <p:cNvSpPr/>
            <p:nvPr/>
          </p:nvSpPr>
          <p:spPr>
            <a:xfrm>
              <a:off x="0" y="0"/>
              <a:ext cx="2435990" cy="2977072"/>
            </a:xfrm>
            <a:custGeom>
              <a:rect b="b" l="l" r="r" t="t"/>
              <a:pathLst>
                <a:path extrusionOk="0" h="2977072" w="2435990">
                  <a:moveTo>
                    <a:pt x="0" y="0"/>
                  </a:moveTo>
                  <a:lnTo>
                    <a:pt x="2435990" y="0"/>
                  </a:lnTo>
                  <a:lnTo>
                    <a:pt x="2435990" y="2977072"/>
                  </a:lnTo>
                  <a:lnTo>
                    <a:pt x="0" y="2977072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229" name="Google Shape;229;p17"/>
            <p:cNvSpPr txBox="1"/>
            <p:nvPr/>
          </p:nvSpPr>
          <p:spPr>
            <a:xfrm>
              <a:off x="0" y="-38100"/>
              <a:ext cx="2435990" cy="30151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0" name="Google Shape;23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987" y="953279"/>
            <a:ext cx="5753800" cy="728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563" y="2025015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175" y="768640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52575" y="-4081575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950437" y="5250150"/>
            <a:ext cx="9270849" cy="927082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7"/>
          <p:cNvSpPr txBox="1"/>
          <p:nvPr/>
        </p:nvSpPr>
        <p:spPr>
          <a:xfrm>
            <a:off x="8730264" y="4841812"/>
            <a:ext cx="8226701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Our Projects</a:t>
            </a:r>
            <a:endParaRPr/>
          </a:p>
        </p:txBody>
      </p:sp>
      <p:sp>
        <p:nvSpPr>
          <p:cNvPr id="236" name="Google Shape;236;p17"/>
          <p:cNvSpPr txBox="1"/>
          <p:nvPr/>
        </p:nvSpPr>
        <p:spPr>
          <a:xfrm>
            <a:off x="9818134" y="6337237"/>
            <a:ext cx="6050961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sp>
        <p:nvSpPr>
          <p:cNvPr id="237" name="Google Shape;237;p17"/>
          <p:cNvSpPr txBox="1"/>
          <p:nvPr/>
        </p:nvSpPr>
        <p:spPr>
          <a:xfrm>
            <a:off x="12417370" y="2568513"/>
            <a:ext cx="852488" cy="2139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2</a:t>
            </a:r>
            <a:endParaRPr/>
          </a:p>
        </p:txBody>
      </p:sp>
      <p:pic>
        <p:nvPicPr>
          <p:cNvPr id="238" name="Google Shape;23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35675" y="8016052"/>
            <a:ext cx="1007400" cy="1019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0675" y="-1460900"/>
            <a:ext cx="9484126" cy="94840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18"/>
          <p:cNvGrpSpPr/>
          <p:nvPr/>
        </p:nvGrpSpPr>
        <p:grpSpPr>
          <a:xfrm>
            <a:off x="13108985" y="1722984"/>
            <a:ext cx="5323533" cy="8098944"/>
            <a:chOff x="0" y="-38100"/>
            <a:chExt cx="1784070" cy="2714191"/>
          </a:xfrm>
        </p:grpSpPr>
        <p:sp>
          <p:nvSpPr>
            <p:cNvPr id="245" name="Google Shape;245;p18"/>
            <p:cNvSpPr/>
            <p:nvPr/>
          </p:nvSpPr>
          <p:spPr>
            <a:xfrm>
              <a:off x="0" y="0"/>
              <a:ext cx="1784070" cy="2676091"/>
            </a:xfrm>
            <a:custGeom>
              <a:rect b="b" l="l" r="r" t="t"/>
              <a:pathLst>
                <a:path extrusionOk="0" h="2676091" w="1784070">
                  <a:moveTo>
                    <a:pt x="0" y="0"/>
                  </a:moveTo>
                  <a:lnTo>
                    <a:pt x="1784070" y="0"/>
                  </a:lnTo>
                  <a:lnTo>
                    <a:pt x="1784070" y="2676091"/>
                  </a:lnTo>
                  <a:lnTo>
                    <a:pt x="0" y="2676091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246" name="Google Shape;246;p18"/>
            <p:cNvSpPr txBox="1"/>
            <p:nvPr/>
          </p:nvSpPr>
          <p:spPr>
            <a:xfrm>
              <a:off x="0" y="-38100"/>
              <a:ext cx="1784070" cy="27141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18"/>
          <p:cNvGrpSpPr/>
          <p:nvPr/>
        </p:nvGrpSpPr>
        <p:grpSpPr>
          <a:xfrm>
            <a:off x="12956585" y="541884"/>
            <a:ext cx="5323533" cy="9127644"/>
            <a:chOff x="0" y="-38100"/>
            <a:chExt cx="1784070" cy="3058938"/>
          </a:xfrm>
        </p:grpSpPr>
        <p:sp>
          <p:nvSpPr>
            <p:cNvPr id="248" name="Google Shape;248;p18"/>
            <p:cNvSpPr/>
            <p:nvPr/>
          </p:nvSpPr>
          <p:spPr>
            <a:xfrm>
              <a:off x="0" y="0"/>
              <a:ext cx="1784070" cy="3020838"/>
            </a:xfrm>
            <a:custGeom>
              <a:rect b="b" l="l" r="r" t="t"/>
              <a:pathLst>
                <a:path extrusionOk="0" h="3020838" w="1784070">
                  <a:moveTo>
                    <a:pt x="0" y="0"/>
                  </a:moveTo>
                  <a:lnTo>
                    <a:pt x="1784070" y="0"/>
                  </a:lnTo>
                  <a:lnTo>
                    <a:pt x="1784070" y="3020838"/>
                  </a:lnTo>
                  <a:lnTo>
                    <a:pt x="0" y="3020838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249" name="Google Shape;249;p18"/>
            <p:cNvSpPr txBox="1"/>
            <p:nvPr/>
          </p:nvSpPr>
          <p:spPr>
            <a:xfrm>
              <a:off x="0" y="-38100"/>
              <a:ext cx="1784070" cy="30589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0" name="Google Shape;25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91762" y="5269200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56207" y="2176026"/>
            <a:ext cx="5958366" cy="32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56200" y="5882450"/>
            <a:ext cx="5928826" cy="3201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18"/>
          <p:cNvGrpSpPr/>
          <p:nvPr/>
        </p:nvGrpSpPr>
        <p:grpSpPr>
          <a:xfrm>
            <a:off x="6929609" y="3663249"/>
            <a:ext cx="3090576" cy="1092102"/>
            <a:chOff x="0" y="-38100"/>
            <a:chExt cx="1035742" cy="365995"/>
          </a:xfrm>
        </p:grpSpPr>
        <p:sp>
          <p:nvSpPr>
            <p:cNvPr id="254" name="Google Shape;254;p18"/>
            <p:cNvSpPr/>
            <p:nvPr/>
          </p:nvSpPr>
          <p:spPr>
            <a:xfrm>
              <a:off x="0" y="0"/>
              <a:ext cx="1035742" cy="327895"/>
            </a:xfrm>
            <a:custGeom>
              <a:rect b="b" l="l" r="r" t="t"/>
              <a:pathLst>
                <a:path extrusionOk="0" h="327895" w="1035742">
                  <a:moveTo>
                    <a:pt x="0" y="0"/>
                  </a:moveTo>
                  <a:lnTo>
                    <a:pt x="1035742" y="0"/>
                  </a:lnTo>
                  <a:lnTo>
                    <a:pt x="1035742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255" name="Google Shape;255;p18"/>
            <p:cNvSpPr txBox="1"/>
            <p:nvPr/>
          </p:nvSpPr>
          <p:spPr>
            <a:xfrm>
              <a:off x="0" y="-38100"/>
              <a:ext cx="1035742" cy="365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18"/>
          <p:cNvGrpSpPr/>
          <p:nvPr/>
        </p:nvGrpSpPr>
        <p:grpSpPr>
          <a:xfrm>
            <a:off x="2091035" y="6620459"/>
            <a:ext cx="3090576" cy="1092102"/>
            <a:chOff x="0" y="-38100"/>
            <a:chExt cx="1035742" cy="365995"/>
          </a:xfrm>
        </p:grpSpPr>
        <p:sp>
          <p:nvSpPr>
            <p:cNvPr id="257" name="Google Shape;257;p18"/>
            <p:cNvSpPr/>
            <p:nvPr/>
          </p:nvSpPr>
          <p:spPr>
            <a:xfrm>
              <a:off x="0" y="0"/>
              <a:ext cx="1035742" cy="327895"/>
            </a:xfrm>
            <a:custGeom>
              <a:rect b="b" l="l" r="r" t="t"/>
              <a:pathLst>
                <a:path extrusionOk="0" h="327895" w="1035742">
                  <a:moveTo>
                    <a:pt x="0" y="0"/>
                  </a:moveTo>
                  <a:lnTo>
                    <a:pt x="1035742" y="0"/>
                  </a:lnTo>
                  <a:lnTo>
                    <a:pt x="1035742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258" name="Google Shape;258;p18"/>
            <p:cNvSpPr txBox="1"/>
            <p:nvPr/>
          </p:nvSpPr>
          <p:spPr>
            <a:xfrm>
              <a:off x="0" y="-38100"/>
              <a:ext cx="1035742" cy="365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8"/>
          <p:cNvGrpSpPr/>
          <p:nvPr/>
        </p:nvGrpSpPr>
        <p:grpSpPr>
          <a:xfrm>
            <a:off x="6929609" y="6620459"/>
            <a:ext cx="3090576" cy="1092102"/>
            <a:chOff x="0" y="-38100"/>
            <a:chExt cx="1035742" cy="365995"/>
          </a:xfrm>
        </p:grpSpPr>
        <p:sp>
          <p:nvSpPr>
            <p:cNvPr id="260" name="Google Shape;260;p18"/>
            <p:cNvSpPr/>
            <p:nvPr/>
          </p:nvSpPr>
          <p:spPr>
            <a:xfrm>
              <a:off x="0" y="0"/>
              <a:ext cx="1035742" cy="327895"/>
            </a:xfrm>
            <a:custGeom>
              <a:rect b="b" l="l" r="r" t="t"/>
              <a:pathLst>
                <a:path extrusionOk="0" h="327895" w="1035742">
                  <a:moveTo>
                    <a:pt x="0" y="0"/>
                  </a:moveTo>
                  <a:lnTo>
                    <a:pt x="1035742" y="0"/>
                  </a:lnTo>
                  <a:lnTo>
                    <a:pt x="1035742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261" name="Google Shape;261;p18"/>
            <p:cNvSpPr txBox="1"/>
            <p:nvPr/>
          </p:nvSpPr>
          <p:spPr>
            <a:xfrm>
              <a:off x="0" y="-38100"/>
              <a:ext cx="1035742" cy="365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" name="Google Shape;262;p18"/>
          <p:cNvGrpSpPr/>
          <p:nvPr/>
        </p:nvGrpSpPr>
        <p:grpSpPr>
          <a:xfrm>
            <a:off x="2091035" y="3663249"/>
            <a:ext cx="3090576" cy="1092102"/>
            <a:chOff x="0" y="-38100"/>
            <a:chExt cx="1035742" cy="365995"/>
          </a:xfrm>
        </p:grpSpPr>
        <p:sp>
          <p:nvSpPr>
            <p:cNvPr id="263" name="Google Shape;263;p18"/>
            <p:cNvSpPr/>
            <p:nvPr/>
          </p:nvSpPr>
          <p:spPr>
            <a:xfrm>
              <a:off x="0" y="0"/>
              <a:ext cx="1035742" cy="327895"/>
            </a:xfrm>
            <a:custGeom>
              <a:rect b="b" l="l" r="r" t="t"/>
              <a:pathLst>
                <a:path extrusionOk="0" h="327895" w="1035742">
                  <a:moveTo>
                    <a:pt x="0" y="0"/>
                  </a:moveTo>
                  <a:lnTo>
                    <a:pt x="1035742" y="0"/>
                  </a:lnTo>
                  <a:lnTo>
                    <a:pt x="1035742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E1E2E2"/>
            </a:solidFill>
            <a:ln>
              <a:noFill/>
            </a:ln>
          </p:spPr>
        </p:sp>
        <p:sp>
          <p:nvSpPr>
            <p:cNvPr id="264" name="Google Shape;264;p18"/>
            <p:cNvSpPr txBox="1"/>
            <p:nvPr/>
          </p:nvSpPr>
          <p:spPr>
            <a:xfrm>
              <a:off x="0" y="-38100"/>
              <a:ext cx="1035742" cy="365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18"/>
          <p:cNvGrpSpPr/>
          <p:nvPr/>
        </p:nvGrpSpPr>
        <p:grpSpPr>
          <a:xfrm>
            <a:off x="6777209" y="3510849"/>
            <a:ext cx="3090576" cy="1092102"/>
            <a:chOff x="0" y="-38100"/>
            <a:chExt cx="1035742" cy="365995"/>
          </a:xfrm>
        </p:grpSpPr>
        <p:sp>
          <p:nvSpPr>
            <p:cNvPr id="266" name="Google Shape;266;p18"/>
            <p:cNvSpPr/>
            <p:nvPr/>
          </p:nvSpPr>
          <p:spPr>
            <a:xfrm>
              <a:off x="0" y="0"/>
              <a:ext cx="1035742" cy="327895"/>
            </a:xfrm>
            <a:custGeom>
              <a:rect b="b" l="l" r="r" t="t"/>
              <a:pathLst>
                <a:path extrusionOk="0" h="327895" w="1035742">
                  <a:moveTo>
                    <a:pt x="0" y="0"/>
                  </a:moveTo>
                  <a:lnTo>
                    <a:pt x="1035742" y="0"/>
                  </a:lnTo>
                  <a:lnTo>
                    <a:pt x="1035742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267" name="Google Shape;267;p18"/>
            <p:cNvSpPr txBox="1"/>
            <p:nvPr/>
          </p:nvSpPr>
          <p:spPr>
            <a:xfrm>
              <a:off x="0" y="-38100"/>
              <a:ext cx="1035742" cy="365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Google Shape;268;p18"/>
          <p:cNvGrpSpPr/>
          <p:nvPr/>
        </p:nvGrpSpPr>
        <p:grpSpPr>
          <a:xfrm>
            <a:off x="1938635" y="6468059"/>
            <a:ext cx="3090576" cy="1092102"/>
            <a:chOff x="0" y="-38100"/>
            <a:chExt cx="1035742" cy="365995"/>
          </a:xfrm>
        </p:grpSpPr>
        <p:sp>
          <p:nvSpPr>
            <p:cNvPr id="269" name="Google Shape;269;p18"/>
            <p:cNvSpPr/>
            <p:nvPr/>
          </p:nvSpPr>
          <p:spPr>
            <a:xfrm>
              <a:off x="0" y="0"/>
              <a:ext cx="1035742" cy="327895"/>
            </a:xfrm>
            <a:custGeom>
              <a:rect b="b" l="l" r="r" t="t"/>
              <a:pathLst>
                <a:path extrusionOk="0" h="327895" w="1035742">
                  <a:moveTo>
                    <a:pt x="0" y="0"/>
                  </a:moveTo>
                  <a:lnTo>
                    <a:pt x="1035742" y="0"/>
                  </a:lnTo>
                  <a:lnTo>
                    <a:pt x="1035742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270" name="Google Shape;270;p18"/>
            <p:cNvSpPr txBox="1"/>
            <p:nvPr/>
          </p:nvSpPr>
          <p:spPr>
            <a:xfrm>
              <a:off x="0" y="-38100"/>
              <a:ext cx="1035742" cy="365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1" name="Google Shape;271;p18"/>
          <p:cNvGrpSpPr/>
          <p:nvPr/>
        </p:nvGrpSpPr>
        <p:grpSpPr>
          <a:xfrm>
            <a:off x="6777209" y="6468059"/>
            <a:ext cx="3090576" cy="1092102"/>
            <a:chOff x="0" y="-38100"/>
            <a:chExt cx="1035742" cy="365995"/>
          </a:xfrm>
        </p:grpSpPr>
        <p:sp>
          <p:nvSpPr>
            <p:cNvPr id="272" name="Google Shape;272;p18"/>
            <p:cNvSpPr/>
            <p:nvPr/>
          </p:nvSpPr>
          <p:spPr>
            <a:xfrm>
              <a:off x="0" y="0"/>
              <a:ext cx="1035742" cy="327895"/>
            </a:xfrm>
            <a:custGeom>
              <a:rect b="b" l="l" r="r" t="t"/>
              <a:pathLst>
                <a:path extrusionOk="0" h="327895" w="1035742">
                  <a:moveTo>
                    <a:pt x="0" y="0"/>
                  </a:moveTo>
                  <a:lnTo>
                    <a:pt x="1035742" y="0"/>
                  </a:lnTo>
                  <a:lnTo>
                    <a:pt x="1035742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273" name="Google Shape;273;p18"/>
            <p:cNvSpPr txBox="1"/>
            <p:nvPr/>
          </p:nvSpPr>
          <p:spPr>
            <a:xfrm>
              <a:off x="0" y="-38100"/>
              <a:ext cx="1035742" cy="365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18"/>
          <p:cNvGrpSpPr/>
          <p:nvPr/>
        </p:nvGrpSpPr>
        <p:grpSpPr>
          <a:xfrm>
            <a:off x="1938635" y="3510849"/>
            <a:ext cx="3090576" cy="1092102"/>
            <a:chOff x="0" y="-38100"/>
            <a:chExt cx="1035742" cy="365995"/>
          </a:xfrm>
        </p:grpSpPr>
        <p:sp>
          <p:nvSpPr>
            <p:cNvPr id="275" name="Google Shape;275;p18"/>
            <p:cNvSpPr/>
            <p:nvPr/>
          </p:nvSpPr>
          <p:spPr>
            <a:xfrm>
              <a:off x="0" y="0"/>
              <a:ext cx="1035742" cy="327895"/>
            </a:xfrm>
            <a:custGeom>
              <a:rect b="b" l="l" r="r" t="t"/>
              <a:pathLst>
                <a:path extrusionOk="0" h="327895" w="1035742">
                  <a:moveTo>
                    <a:pt x="0" y="0"/>
                  </a:moveTo>
                  <a:lnTo>
                    <a:pt x="1035742" y="0"/>
                  </a:lnTo>
                  <a:lnTo>
                    <a:pt x="1035742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276" name="Google Shape;276;p18"/>
            <p:cNvSpPr txBox="1"/>
            <p:nvPr/>
          </p:nvSpPr>
          <p:spPr>
            <a:xfrm>
              <a:off x="0" y="-38100"/>
              <a:ext cx="1035742" cy="365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18"/>
          <p:cNvSpPr txBox="1"/>
          <p:nvPr/>
        </p:nvSpPr>
        <p:spPr>
          <a:xfrm>
            <a:off x="1512378" y="1019175"/>
            <a:ext cx="9821217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Four Steps </a:t>
            </a:r>
            <a:endParaRPr/>
          </a:p>
        </p:txBody>
      </p:sp>
      <p:sp>
        <p:nvSpPr>
          <p:cNvPr id="278" name="Google Shape;278;p18"/>
          <p:cNvSpPr txBox="1"/>
          <p:nvPr/>
        </p:nvSpPr>
        <p:spPr>
          <a:xfrm>
            <a:off x="1758889" y="3842282"/>
            <a:ext cx="3450068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First Step </a:t>
            </a:r>
            <a:endParaRPr/>
          </a:p>
        </p:txBody>
      </p:sp>
      <p:sp>
        <p:nvSpPr>
          <p:cNvPr id="279" name="Google Shape;279;p18"/>
          <p:cNvSpPr txBox="1"/>
          <p:nvPr/>
        </p:nvSpPr>
        <p:spPr>
          <a:xfrm>
            <a:off x="6525265" y="3842282"/>
            <a:ext cx="359446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Second Step</a:t>
            </a:r>
            <a:endParaRPr/>
          </a:p>
        </p:txBody>
      </p:sp>
      <p:sp>
        <p:nvSpPr>
          <p:cNvPr id="280" name="Google Shape;280;p18"/>
          <p:cNvSpPr txBox="1"/>
          <p:nvPr/>
        </p:nvSpPr>
        <p:spPr>
          <a:xfrm>
            <a:off x="1758889" y="6799491"/>
            <a:ext cx="3450068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Third Step </a:t>
            </a:r>
            <a:endParaRPr/>
          </a:p>
        </p:txBody>
      </p:sp>
      <p:sp>
        <p:nvSpPr>
          <p:cNvPr id="281" name="Google Shape;281;p18"/>
          <p:cNvSpPr txBox="1"/>
          <p:nvPr/>
        </p:nvSpPr>
        <p:spPr>
          <a:xfrm>
            <a:off x="6525265" y="6799491"/>
            <a:ext cx="359446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Fourth Step </a:t>
            </a:r>
            <a:endParaRPr/>
          </a:p>
        </p:txBody>
      </p:sp>
      <p:sp>
        <p:nvSpPr>
          <p:cNvPr id="282" name="Google Shape;282;p18"/>
          <p:cNvSpPr txBox="1"/>
          <p:nvPr/>
        </p:nvSpPr>
        <p:spPr>
          <a:xfrm>
            <a:off x="2114799" y="4802505"/>
            <a:ext cx="2738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sp>
        <p:nvSpPr>
          <p:cNvPr id="283" name="Google Shape;283;p18"/>
          <p:cNvSpPr txBox="1"/>
          <p:nvPr/>
        </p:nvSpPr>
        <p:spPr>
          <a:xfrm>
            <a:off x="6966062" y="4802505"/>
            <a:ext cx="2712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sp>
        <p:nvSpPr>
          <p:cNvPr id="284" name="Google Shape;284;p18"/>
          <p:cNvSpPr txBox="1"/>
          <p:nvPr/>
        </p:nvSpPr>
        <p:spPr>
          <a:xfrm>
            <a:off x="2146094" y="7760185"/>
            <a:ext cx="267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sp>
        <p:nvSpPr>
          <p:cNvPr id="285" name="Google Shape;285;p18"/>
          <p:cNvSpPr txBox="1"/>
          <p:nvPr/>
        </p:nvSpPr>
        <p:spPr>
          <a:xfrm>
            <a:off x="6996835" y="7760185"/>
            <a:ext cx="2651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Elaborate on what you want to discuss. </a:t>
            </a:r>
            <a:endParaRPr/>
          </a:p>
        </p:txBody>
      </p:sp>
      <p:pic>
        <p:nvPicPr>
          <p:cNvPr id="286" name="Google Shape;28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975" y="3095865"/>
            <a:ext cx="1007400" cy="10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23225" y="8582415"/>
            <a:ext cx="1007400" cy="1019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19"/>
          <p:cNvGrpSpPr/>
          <p:nvPr/>
        </p:nvGrpSpPr>
        <p:grpSpPr>
          <a:xfrm>
            <a:off x="0" y="6282919"/>
            <a:ext cx="18288000" cy="4004081"/>
            <a:chOff x="0" y="-38100"/>
            <a:chExt cx="6128839" cy="1341883"/>
          </a:xfrm>
        </p:grpSpPr>
        <p:sp>
          <p:nvSpPr>
            <p:cNvPr id="293" name="Google Shape;293;p19"/>
            <p:cNvSpPr/>
            <p:nvPr/>
          </p:nvSpPr>
          <p:spPr>
            <a:xfrm>
              <a:off x="0" y="0"/>
              <a:ext cx="6128839" cy="1303783"/>
            </a:xfrm>
            <a:custGeom>
              <a:rect b="b" l="l" r="r" t="t"/>
              <a:pathLst>
                <a:path extrusionOk="0" h="1303783" w="6128839">
                  <a:moveTo>
                    <a:pt x="0" y="0"/>
                  </a:moveTo>
                  <a:lnTo>
                    <a:pt x="6128839" y="0"/>
                  </a:lnTo>
                  <a:lnTo>
                    <a:pt x="6128839" y="1303783"/>
                  </a:lnTo>
                  <a:lnTo>
                    <a:pt x="0" y="1303783"/>
                  </a:lnTo>
                  <a:close/>
                </a:path>
              </a:pathLst>
            </a:custGeom>
            <a:solidFill>
              <a:srgbClr val="82E6DE"/>
            </a:solidFill>
            <a:ln>
              <a:noFill/>
            </a:ln>
          </p:spPr>
        </p:sp>
        <p:sp>
          <p:nvSpPr>
            <p:cNvPr id="294" name="Google Shape;294;p19"/>
            <p:cNvSpPr txBox="1"/>
            <p:nvPr/>
          </p:nvSpPr>
          <p:spPr>
            <a:xfrm>
              <a:off x="0" y="-38100"/>
              <a:ext cx="6128839" cy="13418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5" name="Google Shape;2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29262" y="735575"/>
            <a:ext cx="9270849" cy="927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2675" y="4406275"/>
            <a:ext cx="5101450" cy="435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3275" y="4406275"/>
            <a:ext cx="5101450" cy="4356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43878" y="4406275"/>
            <a:ext cx="5101450" cy="43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52575" y="-4233975"/>
            <a:ext cx="9270849" cy="927082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9"/>
          <p:cNvSpPr txBox="1"/>
          <p:nvPr/>
        </p:nvSpPr>
        <p:spPr>
          <a:xfrm>
            <a:off x="5480189" y="1019175"/>
            <a:ext cx="7327621" cy="1219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23939"/>
                </a:solidFill>
                <a:latin typeface="Lora"/>
                <a:ea typeface="Lora"/>
                <a:cs typeface="Lora"/>
                <a:sym typeface="Lora"/>
              </a:rPr>
              <a:t>Our Gallery</a:t>
            </a:r>
            <a:endParaRPr/>
          </a:p>
        </p:txBody>
      </p:sp>
      <p:sp>
        <p:nvSpPr>
          <p:cNvPr id="301" name="Google Shape;301;p19"/>
          <p:cNvSpPr txBox="1"/>
          <p:nvPr/>
        </p:nvSpPr>
        <p:spPr>
          <a:xfrm>
            <a:off x="5446393" y="2608644"/>
            <a:ext cx="7395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What can you say about your projects?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Share it here!</a:t>
            </a:r>
            <a:endParaRPr/>
          </a:p>
        </p:txBody>
      </p:sp>
      <p:pic>
        <p:nvPicPr>
          <p:cNvPr id="302" name="Google Shape;30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9100" y="1154611"/>
            <a:ext cx="1166275" cy="180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343550" y="8309490"/>
            <a:ext cx="1007400" cy="1019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cept of Marketing Mix Slides">
  <a:themeElements>
    <a:clrScheme name="Office">
      <a:dk1>
        <a:srgbClr val="000000"/>
      </a:dk1>
      <a:lt1>
        <a:srgbClr val="FFFFFF"/>
      </a:lt1>
      <a:dk2>
        <a:srgbClr val="E1E2E2"/>
      </a:dk2>
      <a:lt2>
        <a:srgbClr val="82E6DE"/>
      </a:lt2>
      <a:accent1>
        <a:srgbClr val="57A09A"/>
      </a:accent1>
      <a:accent2>
        <a:srgbClr val="423939"/>
      </a:accent2>
      <a:accent3>
        <a:srgbClr val="FDFDFD"/>
      </a:accent3>
      <a:accent4>
        <a:srgbClr val="888888"/>
      </a:accent4>
      <a:accent5>
        <a:srgbClr val="FFFFFF"/>
      </a:accent5>
      <a:accent6>
        <a:srgbClr val="E1E2E2"/>
      </a:accent6>
      <a:hlink>
        <a:srgbClr val="82E6DE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